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717F2-0F42-4EEB-AD6C-ACABEA07D70F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F171C-AA50-4D3B-A563-DC59B3CA2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839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717F2-0F42-4EEB-AD6C-ACABEA07D70F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F171C-AA50-4D3B-A563-DC59B3CA2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056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717F2-0F42-4EEB-AD6C-ACABEA07D70F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F171C-AA50-4D3B-A563-DC59B3CA2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302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717F2-0F42-4EEB-AD6C-ACABEA07D70F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F171C-AA50-4D3B-A563-DC59B3CA2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73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717F2-0F42-4EEB-AD6C-ACABEA07D70F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F171C-AA50-4D3B-A563-DC59B3CA2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6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717F2-0F42-4EEB-AD6C-ACABEA07D70F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F171C-AA50-4D3B-A563-DC59B3CA2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82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717F2-0F42-4EEB-AD6C-ACABEA07D70F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F171C-AA50-4D3B-A563-DC59B3CA2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862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717F2-0F42-4EEB-AD6C-ACABEA07D70F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F171C-AA50-4D3B-A563-DC59B3CA2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330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717F2-0F42-4EEB-AD6C-ACABEA07D70F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F171C-AA50-4D3B-A563-DC59B3CA2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717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717F2-0F42-4EEB-AD6C-ACABEA07D70F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F171C-AA50-4D3B-A563-DC59B3CA2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501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717F2-0F42-4EEB-AD6C-ACABEA07D70F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F171C-AA50-4D3B-A563-DC59B3CA2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138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8717F2-0F42-4EEB-AD6C-ACABEA07D70F}" type="datetimeFigureOut">
              <a:rPr lang="ru-RU" smtClean="0"/>
              <a:t>27.11.2024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F171C-AA50-4D3B-A563-DC59B3CA27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020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2.jp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10" Type="http://schemas.openxmlformats.org/officeDocument/2006/relationships/image" Target="../media/image21.jpg"/><Relationship Id="rId4" Type="http://schemas.openxmlformats.org/officeDocument/2006/relationships/image" Target="../media/image17.jpg"/><Relationship Id="rId9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2.jpeg"/><Relationship Id="rId7" Type="http://schemas.openxmlformats.org/officeDocument/2006/relationships/image" Target="../media/image2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g"/><Relationship Id="rId7" Type="http://schemas.openxmlformats.org/officeDocument/2006/relationships/image" Target="../media/image3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19" y="0"/>
            <a:ext cx="18288000" cy="129635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258645"/>
            <a:ext cx="9144000" cy="2251317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  <a:t/>
            </a:r>
            <a:br>
              <a:rPr lang="ru-RU" sz="4000" b="1" dirty="0" smtClean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</a:br>
            <a:r>
              <a:rPr lang="ru-RU" sz="4000" b="1" dirty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  <a:t/>
            </a:r>
            <a:br>
              <a:rPr lang="ru-RU" sz="4000" b="1" dirty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  <a:t>СП </a:t>
            </a:r>
            <a:r>
              <a:rPr lang="ru-RU" sz="4000" b="1" dirty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  <a:t>«Детский сад </a:t>
            </a:r>
            <a:r>
              <a:rPr lang="ru-RU" sz="4000" b="1" dirty="0" smtClean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  <a:t>№16» </a:t>
            </a:r>
            <a:br>
              <a:rPr lang="ru-RU" sz="4000" b="1" dirty="0" smtClean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  <a:t>ГБОУ </a:t>
            </a:r>
            <a:r>
              <a:rPr lang="ru-RU" sz="4000" b="1" dirty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  <a:t>СОШ </a:t>
            </a:r>
            <a:r>
              <a:rPr lang="ru-RU" sz="4000" b="1" dirty="0" smtClean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  <a:t>№</a:t>
            </a:r>
            <a:r>
              <a:rPr lang="ru-RU" sz="4000" b="1" dirty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  <a:t>9</a:t>
            </a:r>
            <a:br>
              <a:rPr lang="ru-RU" sz="4000" b="1" dirty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</a:br>
            <a:r>
              <a:rPr lang="ru-RU" sz="4000" b="1" dirty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  <a:t>г. Сызрани Самарской области</a:t>
            </a:r>
            <a:br>
              <a:rPr lang="ru-RU" sz="4000" b="1" dirty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tx2"/>
                </a:solidFill>
                <a:latin typeface="Monotype Corsiva" pitchFamily="66" charset="0"/>
                <a:ea typeface="Cambria" pitchFamily="18" charset="0"/>
                <a:cs typeface="Arial" pitchFamily="34" charset="0"/>
              </a:rPr>
              <a:t>Новые приключения Маши в лесу</a:t>
            </a:r>
            <a:endParaRPr lang="ru-RU" sz="40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3874527"/>
          </a:xfrm>
        </p:spPr>
        <p:txBody>
          <a:bodyPr>
            <a:normAutofit fontScale="25000" lnSpcReduction="20000"/>
          </a:bodyPr>
          <a:lstStyle/>
          <a:p>
            <a:pPr>
              <a:spcBef>
                <a:spcPts val="0"/>
              </a:spcBef>
            </a:pPr>
            <a:r>
              <a:rPr lang="ru-RU" sz="123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Интерактивная логопедическая  игра  </a:t>
            </a:r>
          </a:p>
          <a:p>
            <a:pPr>
              <a:spcBef>
                <a:spcPts val="0"/>
              </a:spcBef>
            </a:pPr>
            <a:r>
              <a:rPr lang="ru-RU" sz="123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для детей старшего дошкольного возраста с ОНР</a:t>
            </a:r>
          </a:p>
          <a:p>
            <a:pPr>
              <a:spcBef>
                <a:spcPts val="0"/>
              </a:spcBef>
            </a:pPr>
            <a:endParaRPr lang="ru-RU" sz="12300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>
              <a:spcBef>
                <a:spcPts val="0"/>
              </a:spcBef>
            </a:pPr>
            <a:endParaRPr lang="ru-RU" sz="12300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>
              <a:spcBef>
                <a:spcPts val="0"/>
              </a:spcBef>
            </a:pPr>
            <a:r>
              <a:rPr lang="ru-RU" sz="12300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                                        </a:t>
            </a:r>
            <a:r>
              <a:rPr lang="ru-RU" sz="123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                   Выполнили</a:t>
            </a:r>
            <a:r>
              <a:rPr lang="ru-RU" sz="12300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:</a:t>
            </a:r>
          </a:p>
          <a:p>
            <a:pPr algn="r">
              <a:spcBef>
                <a:spcPts val="0"/>
              </a:spcBef>
            </a:pPr>
            <a:r>
              <a:rPr lang="ru-RU" sz="123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И.Б</a:t>
            </a:r>
            <a:r>
              <a:rPr lang="ru-RU" sz="12300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. </a:t>
            </a:r>
            <a:r>
              <a:rPr lang="ru-RU" sz="12300" dirty="0" err="1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Мордвинова</a:t>
            </a:r>
            <a:endParaRPr lang="ru-RU" sz="123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 algn="r">
              <a:spcBef>
                <a:spcPts val="0"/>
              </a:spcBef>
            </a:pPr>
            <a:r>
              <a:rPr lang="ru-RU" sz="12300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                                                                    </a:t>
            </a:r>
            <a:r>
              <a:rPr lang="ru-RU" sz="123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учитель-логопед </a:t>
            </a:r>
            <a:endParaRPr lang="ru-RU" sz="123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 algn="l">
              <a:spcBef>
                <a:spcPts val="0"/>
              </a:spcBef>
            </a:pPr>
            <a:r>
              <a:rPr lang="ru-RU" sz="12300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                                                                                </a:t>
            </a:r>
            <a:r>
              <a:rPr lang="ru-RU" sz="123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С.Е. Жукова</a:t>
            </a:r>
            <a:endParaRPr lang="ru-RU" sz="123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pPr algn="r">
              <a:spcBef>
                <a:spcPts val="0"/>
              </a:spcBef>
            </a:pPr>
            <a:r>
              <a:rPr lang="ru-RU" sz="12300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                                                                      воспитатель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4911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4441"/>
            <a:ext cx="12191999" cy="7052441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31850" y="1061546"/>
            <a:ext cx="10515600" cy="117715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Используемые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цифровые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                 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технологии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и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ресурсы  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1502979" y="2585545"/>
            <a:ext cx="9280636" cy="2963917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С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казка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Л.Н. Толстого, первое издание «Новая азбука», 1875 год 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«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Три медведя» </a:t>
            </a:r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lvl="0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1. Хруст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веток</a:t>
            </a:r>
          </a:p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https://zvukipro.com/situacii/417-zvuki-hrusta.html</a:t>
            </a:r>
          </a:p>
          <a:p>
            <a:pPr lvl="0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2. Общий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фон</a:t>
            </a:r>
          </a:p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https://zvukipro.com/situacii/417-zvuki-hrusta.html</a:t>
            </a:r>
          </a:p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283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7656"/>
            <a:ext cx="12381186" cy="717856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29709" y="1997839"/>
            <a:ext cx="976411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Ц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ели: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закрепить знания детей по теме «Осень». Уточнить и закрепить знания детей о осенних месяцах.  Учить различать и называть зимующих и перелётных птиц, диких и домашних животных. Дети должны знать о сезонных изменениях в природе, связанных с осенью.</a:t>
            </a:r>
          </a:p>
          <a:p>
            <a:pPr algn="just"/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З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адачи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: обобщить  и закрепить знания детей по лексическим темам «Осень», «Признаки осени». «Дикие животные», «Домашние животные», «Зимующие, перелётные птицы».</a:t>
            </a:r>
          </a:p>
        </p:txBody>
      </p:sp>
    </p:spTree>
    <p:extLst>
      <p:ext uri="{BB962C8B-B14F-4D97-AF65-F5344CB8AC3E}">
        <p14:creationId xmlns:p14="http://schemas.microsoft.com/office/powerpoint/2010/main" val="442506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716" y="-144923"/>
            <a:ext cx="12412716" cy="736775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89737" y="1439917"/>
            <a:ext cx="35934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Определи 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птиц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1218" y="1670749"/>
            <a:ext cx="2426418" cy="14326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4427" y="1690980"/>
            <a:ext cx="2426418" cy="1432684"/>
          </a:xfrm>
          <a:prstGeom prst="rect">
            <a:avLst/>
          </a:prstGeom>
        </p:spPr>
      </p:pic>
      <p:pic>
        <p:nvPicPr>
          <p:cNvPr id="6" name="Рисунок 5" descr="hello_html_mf21c05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6446" y="2285992"/>
            <a:ext cx="1071538" cy="587917"/>
          </a:xfrm>
          <a:prstGeom prst="rect">
            <a:avLst/>
          </a:prstGeom>
        </p:spPr>
      </p:pic>
      <p:pic>
        <p:nvPicPr>
          <p:cNvPr id="7" name="Рисунок 6" descr="hello_html_mf21c05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47465" y="1924705"/>
            <a:ext cx="1071538" cy="587917"/>
          </a:xfrm>
          <a:prstGeom prst="rect">
            <a:avLst/>
          </a:prstGeom>
        </p:spPr>
      </p:pic>
      <p:pic>
        <p:nvPicPr>
          <p:cNvPr id="8" name="Рисунок 7" descr="hello_html_mf21c05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98437" y="2407322"/>
            <a:ext cx="1071538" cy="587917"/>
          </a:xfrm>
          <a:prstGeom prst="rect">
            <a:avLst/>
          </a:prstGeom>
        </p:spPr>
      </p:pic>
      <p:pic>
        <p:nvPicPr>
          <p:cNvPr id="9" name="Рисунок 8" descr="hello_html_mf21c05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28387" y="1992033"/>
            <a:ext cx="1071538" cy="58791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4156" y="5093167"/>
            <a:ext cx="1280271" cy="9388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9601" y="5269043"/>
            <a:ext cx="1280271" cy="93886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1878" y="4447858"/>
            <a:ext cx="1280271" cy="93886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4206" y="4551854"/>
            <a:ext cx="3425275" cy="143437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271" y="2584235"/>
            <a:ext cx="2509351" cy="186362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314" y="3538953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89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260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"/>
            <a:ext cx="12118428" cy="71260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12192000" cy="71260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"/>
            <a:ext cx="12496800" cy="712601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97269" y="1681655"/>
            <a:ext cx="21125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Вот она какая осень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193" y="1219200"/>
            <a:ext cx="7283669" cy="498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52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318124" cy="6858001"/>
          </a:xfrm>
          <a:prstGeom prst="rect">
            <a:avLst/>
          </a:prstGeom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3878317" y="1072056"/>
            <a:ext cx="3657600" cy="48347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      Чьи следы?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152" y="1043152"/>
            <a:ext cx="3077889" cy="238584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417" y="1790699"/>
            <a:ext cx="2857500" cy="16383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884" y="1072055"/>
            <a:ext cx="2857500" cy="235694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152" y="3553313"/>
            <a:ext cx="2857500" cy="202882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417" y="3553312"/>
            <a:ext cx="2857500" cy="202882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8306" y="3553312"/>
            <a:ext cx="285750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378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18124" cy="723111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73214" y="1345324"/>
            <a:ext cx="4277710" cy="3453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       У кого чьё?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945" y="1162871"/>
            <a:ext cx="1743075" cy="26193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234" y="1835205"/>
            <a:ext cx="3216165" cy="19470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024" y="1238743"/>
            <a:ext cx="3250762" cy="2543503"/>
          </a:xfrm>
          <a:prstGeom prst="rect">
            <a:avLst/>
          </a:prstGeom>
        </p:spPr>
      </p:pic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341972"/>
              </p:ext>
            </p:extLst>
          </p:nvPr>
        </p:nvGraphicFramePr>
        <p:xfrm>
          <a:off x="92075" y="92075"/>
          <a:ext cx="889000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Объект упаковщика для оболочки" showAsIcon="1" r:id="rId7" imgW="888480" imgH="686880" progId="Package">
                  <p:embed/>
                </p:oleObj>
              </mc:Choice>
              <mc:Fallback>
                <p:oleObj name="Объект упаковщика для оболочки" showAsIcon="1" r:id="rId7" imgW="888480" imgH="68688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2075" y="92075"/>
                        <a:ext cx="889000" cy="687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945" y="4089837"/>
            <a:ext cx="4414345" cy="21953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244" y="4016676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619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1738" y="-94593"/>
            <a:ext cx="12433738" cy="713652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43806" y="1114097"/>
            <a:ext cx="6348249" cy="57659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Кто где живёт?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572" y="1114097"/>
            <a:ext cx="2270760" cy="18166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537" y="3363310"/>
            <a:ext cx="2745664" cy="22071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054" y="1114097"/>
            <a:ext cx="3741683" cy="25241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940" y="1620235"/>
            <a:ext cx="2619375" cy="17430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935" y="3837958"/>
            <a:ext cx="2963919" cy="20179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021" y="3638260"/>
            <a:ext cx="2434294" cy="2217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9792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86592" cy="721009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31476" y="1145628"/>
            <a:ext cx="4729655" cy="5450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Monotype Corsiva" panose="03010101010201010101" pitchFamily="66" charset="0"/>
              </a:rPr>
              <a:t>Сосчитай-ка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851" y="1288503"/>
            <a:ext cx="2686050" cy="16954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606" y="1202696"/>
            <a:ext cx="3541987" cy="21651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606" y="3761652"/>
            <a:ext cx="3657600" cy="19202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490" y="4150272"/>
            <a:ext cx="1524000" cy="1143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795" y="4057125"/>
            <a:ext cx="1524000" cy="1143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490" y="5110392"/>
            <a:ext cx="1524000" cy="1143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876" y="4887178"/>
            <a:ext cx="1524000" cy="1143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905" y="5293272"/>
            <a:ext cx="1524000" cy="1143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876" y="1651717"/>
            <a:ext cx="2514600" cy="18192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105" y="3899379"/>
            <a:ext cx="2691371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430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578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690" y="966950"/>
            <a:ext cx="5171088" cy="52236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014" y="966950"/>
            <a:ext cx="5580993" cy="5223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7228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157</Words>
  <Application>Microsoft Office PowerPoint</Application>
  <PresentationFormat>Широкоэкранный</PresentationFormat>
  <Paragraphs>25</Paragraphs>
  <Slides>10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Cambria</vt:lpstr>
      <vt:lpstr>Monotype Corsiva</vt:lpstr>
      <vt:lpstr>Тема Office</vt:lpstr>
      <vt:lpstr>Объект упаковщика для оболочки</vt:lpstr>
      <vt:lpstr>  СП «Детский сад №16»  ГБОУ СОШ №9 г. Сызрани Самарской области Новые приключения Маши в лесу</vt:lpstr>
      <vt:lpstr>Презентация PowerPoint</vt:lpstr>
      <vt:lpstr>Презентация PowerPoint</vt:lpstr>
      <vt:lpstr>Презентация PowerPoint</vt:lpstr>
      <vt:lpstr>      Чьи следы?</vt:lpstr>
      <vt:lpstr>       У кого чьё?</vt:lpstr>
      <vt:lpstr>            Кто где живёт?</vt:lpstr>
      <vt:lpstr>        Сосчитай-ка</vt:lpstr>
      <vt:lpstr>Презентация PowerPoint</vt:lpstr>
      <vt:lpstr>  Используемые цифровые                        технологии и ресурсы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Приключения Маши в лесу</dc:title>
  <dc:creator>Acer</dc:creator>
  <cp:lastModifiedBy>Acer</cp:lastModifiedBy>
  <cp:revision>30</cp:revision>
  <dcterms:created xsi:type="dcterms:W3CDTF">2024-11-24T17:25:54Z</dcterms:created>
  <dcterms:modified xsi:type="dcterms:W3CDTF">2024-11-27T07:53:42Z</dcterms:modified>
</cp:coreProperties>
</file>