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9.jpeg"/><Relationship Id="rId4" Type="http://schemas.openxmlformats.org/officeDocument/2006/relationships/image" Target="../media/image57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Мультимедийная дидактическая игра по экологии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для обучающихся </a:t>
            </a:r>
            <a:b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средней группы с ТНР </a:t>
            </a:r>
            <a:b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«Дикие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и домашние животные»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Акуличева</a:t>
            </a:r>
            <a:r>
              <a:rPr lang="ru-RU" dirty="0" smtClean="0"/>
              <a:t> Н.Н. воспитатель СП детский сад «Ромашка» ГБОУ СОШ с. Красносамарское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cdn-nus-1.pinme.ru/tumb/600/photo/63/0a/630ac0183584b207d9a81e31140bf7d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1"/>
            <a:ext cx="2000264" cy="1500198"/>
          </a:xfrm>
          <a:prstGeom prst="rect">
            <a:avLst/>
          </a:prstGeom>
          <a:noFill/>
        </p:spPr>
      </p:pic>
      <p:pic>
        <p:nvPicPr>
          <p:cNvPr id="1026" name="Picture 2" descr="http://cs629424.vk.me/v629424438/1beaa/keC6J5c0KJ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928670"/>
            <a:ext cx="1928826" cy="2286016"/>
          </a:xfrm>
          <a:prstGeom prst="rect">
            <a:avLst/>
          </a:prstGeom>
          <a:noFill/>
        </p:spPr>
      </p:pic>
      <p:pic>
        <p:nvPicPr>
          <p:cNvPr id="1028" name="Picture 4" descr="http://risovach.ru/upload/2016/02/generator/duplo1234567_106756862_orig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2000232" cy="1928826"/>
          </a:xfrm>
          <a:prstGeom prst="rect">
            <a:avLst/>
          </a:prstGeom>
          <a:noFill/>
        </p:spPr>
      </p:pic>
      <p:pic>
        <p:nvPicPr>
          <p:cNvPr id="7" name="Picture 6" descr="http://dogs-dog.lh1.in/images/nevedomy/belk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357298"/>
            <a:ext cx="2309802" cy="1619236"/>
          </a:xfrm>
          <a:prstGeom prst="rect">
            <a:avLst/>
          </a:prstGeom>
          <a:noFill/>
        </p:spPr>
      </p:pic>
      <p:pic>
        <p:nvPicPr>
          <p:cNvPr id="1032" name="Picture 8" descr="http://www.maam.ru/upload/blogs/dfa5879ef0f20415ecd2fb37be8da30c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857628"/>
            <a:ext cx="2214578" cy="2081200"/>
          </a:xfrm>
          <a:prstGeom prst="rect">
            <a:avLst/>
          </a:prstGeom>
          <a:noFill/>
        </p:spPr>
      </p:pic>
      <p:pic>
        <p:nvPicPr>
          <p:cNvPr id="1034" name="Picture 10" descr="http://reporter-crimea.ru/wp-content/uploads/2016/05/%D0%BE%D0%B2%D1%86%D0%B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00438"/>
            <a:ext cx="1905000" cy="2562226"/>
          </a:xfrm>
          <a:prstGeom prst="rect">
            <a:avLst/>
          </a:prstGeom>
          <a:noFill/>
        </p:spPr>
      </p:pic>
      <p:pic>
        <p:nvPicPr>
          <p:cNvPr id="11" name="Picture 2" descr="C:\Users\Артём\Desktop\игра\bf91beed41b4ec8071c0a7cea7b14e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786190"/>
            <a:ext cx="2143140" cy="1714512"/>
          </a:xfrm>
          <a:prstGeom prst="rect">
            <a:avLst/>
          </a:prstGeom>
          <a:noFill/>
        </p:spPr>
      </p:pic>
      <p:pic>
        <p:nvPicPr>
          <p:cNvPr id="1036" name="Picture 12" descr="http://kakpravilino.com/wp-content/uploads/2015/04/Kak-kupit-svinoferm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071942"/>
            <a:ext cx="221454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" name="Picture 4" descr="http://festival.1september.ru/articles/531296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500174"/>
            <a:ext cx="1787236" cy="1828800"/>
          </a:xfrm>
          <a:prstGeom prst="rect">
            <a:avLst/>
          </a:prstGeom>
          <a:noFill/>
        </p:spPr>
      </p:pic>
      <p:pic>
        <p:nvPicPr>
          <p:cNvPr id="5" name="Picture 2" descr="C:\Users\Артём\Desktop\игра\bf91beed41b4ec8071c0a7cea7b14e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71942"/>
            <a:ext cx="2143140" cy="1714512"/>
          </a:xfrm>
          <a:prstGeom prst="rect">
            <a:avLst/>
          </a:prstGeom>
          <a:noFill/>
        </p:spPr>
      </p:pic>
      <p:pic>
        <p:nvPicPr>
          <p:cNvPr id="6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285860"/>
            <a:ext cx="2143140" cy="2047876"/>
          </a:xfrm>
          <a:prstGeom prst="rect">
            <a:avLst/>
          </a:prstGeom>
          <a:noFill/>
        </p:spPr>
      </p:pic>
      <p:pic>
        <p:nvPicPr>
          <p:cNvPr id="7" name="Picture 2" descr="C:\Users\Артём\Desktop\игра\i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857628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" name="Picture 10" descr="http://reporter-crimea.ru/wp-content/uploads/2016/05/%D0%BE%D0%B2%D1%86%D0%B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1905000" cy="2562225"/>
          </a:xfrm>
          <a:prstGeom prst="rect">
            <a:avLst/>
          </a:prstGeom>
          <a:noFill/>
        </p:spPr>
      </p:pic>
      <p:pic>
        <p:nvPicPr>
          <p:cNvPr id="5" name="Picture 2" descr="C:\Users\Артём\Desktop\игра\96orig-ezh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2381250" cy="1771650"/>
          </a:xfrm>
          <a:prstGeom prst="rect">
            <a:avLst/>
          </a:prstGeom>
          <a:noFill/>
        </p:spPr>
      </p:pic>
      <p:pic>
        <p:nvPicPr>
          <p:cNvPr id="6" name="Picture 6" descr="https://im3-tub-ru.yandex.net/i?id=a4bc931966434899c85725e6c7055ff8&amp;n=33&amp;h=215&amp;w=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71942"/>
            <a:ext cx="2000264" cy="1857388"/>
          </a:xfrm>
          <a:prstGeom prst="rect">
            <a:avLst/>
          </a:prstGeom>
          <a:noFill/>
        </p:spPr>
      </p:pic>
      <p:pic>
        <p:nvPicPr>
          <p:cNvPr id="7" name="Picture 5" descr="https://im1-tub-ru.yandex.net/i?id=137c2c6ea060f519414b25b9c485b9e8&amp;n=33&amp;h=215&amp;w=2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143380"/>
            <a:ext cx="24098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Молодцы!</a:t>
            </a:r>
            <a:endParaRPr lang="ru-RU" sz="9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18097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 smtClean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Цель</a:t>
            </a: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: Закрепить знания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обучающихся с ТНР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о диких и домашних животных. 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Задачи: 1. Образовательная: закреплять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знания обучающихся с ТНР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о диких и домашних животных. Формировать умение различать животных и детенышей, правильно соотносить их названия.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2. Развивающая: развивать психические процессы детей: внимание, память, мышление.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3. Воспитывающая: воспитывать чувство любви к окружающему миру, бережное отношение к обитателям живой природы.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ртём\Desktop\игр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428892" cy="1714488"/>
          </a:xfrm>
          <a:prstGeom prst="rect">
            <a:avLst/>
          </a:prstGeom>
          <a:noFill/>
        </p:spPr>
      </p:pic>
      <p:pic>
        <p:nvPicPr>
          <p:cNvPr id="1031" name="Picture 7" descr="http://fotohomka.ru/images/Jan/07/e820df4e459c11586ec2f6562e7d7de2/mini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00754"/>
            <a:ext cx="2143140" cy="1857388"/>
          </a:xfrm>
          <a:prstGeom prst="rect">
            <a:avLst/>
          </a:prstGeom>
          <a:noFill/>
        </p:spPr>
      </p:pic>
      <p:pic>
        <p:nvPicPr>
          <p:cNvPr id="1032" name="Picture 8" descr="C:\Users\Артём\Desktop\игра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1" y="3207536"/>
            <a:ext cx="1714512" cy="1357322"/>
          </a:xfrm>
          <a:prstGeom prst="rect">
            <a:avLst/>
          </a:prstGeom>
          <a:noFill/>
        </p:spPr>
      </p:pic>
      <p:pic>
        <p:nvPicPr>
          <p:cNvPr id="1033" name="Picture 9" descr="C:\Users\Артём\Desktop\игра\Сказочный_дом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33226"/>
            <a:ext cx="2143140" cy="1857364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cf73678be898b549bbd4b368a7196f91&amp;n=33&amp;h=215&amp;w=3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2643206" cy="2047876"/>
          </a:xfrm>
          <a:prstGeom prst="rect">
            <a:avLst/>
          </a:prstGeom>
          <a:noFill/>
        </p:spPr>
      </p:pic>
      <p:pic>
        <p:nvPicPr>
          <p:cNvPr id="1038" name="Picture 14" descr="http://prikolnye-kartinki.ru/img/picture/Nov/23/8b619ee982f75393c852566105696737/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221325"/>
            <a:ext cx="2000264" cy="1636675"/>
          </a:xfrm>
          <a:prstGeom prst="rect">
            <a:avLst/>
          </a:prstGeom>
          <a:noFill/>
        </p:spPr>
      </p:pic>
      <p:pic>
        <p:nvPicPr>
          <p:cNvPr id="1040" name="Picture 16" descr="http://perego-shop.ru/gallery/images/1677532_kartinki-na-belom-fone-vol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357802"/>
            <a:ext cx="1928826" cy="1500198"/>
          </a:xfrm>
          <a:prstGeom prst="rect">
            <a:avLst/>
          </a:prstGeom>
          <a:noFill/>
        </p:spPr>
      </p:pic>
      <p:pic>
        <p:nvPicPr>
          <p:cNvPr id="1042" name="Picture 18" descr="https://im3-tub-ru.yandex.net/i?id=42c4dbdc7504046369bd2f174fbe7158&amp;n=33&amp;h=215&amp;w=3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9023" y="5238752"/>
            <a:ext cx="1804977" cy="1619248"/>
          </a:xfrm>
          <a:prstGeom prst="rect">
            <a:avLst/>
          </a:prstGeom>
          <a:noFill/>
        </p:spPr>
      </p:pic>
      <p:pic>
        <p:nvPicPr>
          <p:cNvPr id="1044" name="Picture 20" descr="http://print-salon.ru/gal/data/media/59/1115471_3876257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429000"/>
            <a:ext cx="2286016" cy="1928826"/>
          </a:xfrm>
          <a:prstGeom prst="rect">
            <a:avLst/>
          </a:prstGeom>
          <a:noFill/>
        </p:spPr>
      </p:pic>
      <p:pic>
        <p:nvPicPr>
          <p:cNvPr id="1047" name="Picture 23" descr="https://im2-tub-ru.yandex.net/i?id=0d3f1b4f3cbf6d098633fb6fe7e5f8e3&amp;n=33&amp;h=215&amp;w=28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929066"/>
            <a:ext cx="2000264" cy="1404934"/>
          </a:xfrm>
          <a:prstGeom prst="rect">
            <a:avLst/>
          </a:prstGeom>
          <a:noFill/>
        </p:spPr>
      </p:pic>
      <p:pic>
        <p:nvPicPr>
          <p:cNvPr id="1050" name="Picture 26" descr="http://zaikinmir.ru/kartinki/images/koza/koza-kartinki-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00438"/>
            <a:ext cx="2000264" cy="1643074"/>
          </a:xfrm>
          <a:prstGeom prst="rect">
            <a:avLst/>
          </a:prstGeom>
          <a:noFill/>
        </p:spPr>
      </p:pic>
      <p:pic>
        <p:nvPicPr>
          <p:cNvPr id="1052" name="Picture 28" descr="http://hvatalkin.ru/cr_images/mimages/96orig-ezhik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71744"/>
            <a:ext cx="2000264" cy="127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75989E-7 L 0.50399 -0.27272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-0.03054 L 0.04601 -0.34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5204 L -0.61129 -0.105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0821E-6 L 0.29931 -0.37775 " pathEditMode="relative" ptsTypes="AA">
                                      <p:cBhvr>
                                        <p:cTn id="18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195 L 0.13455 -0.11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4756E-6 L -0.46459 -0.1994 " pathEditMode="relative" ptsTypes="AA">
                                      <p:cBhvr>
                                        <p:cTn id="2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22554 L 0.71789 -0.08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8 0.16586 L -0.28854 -0.348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5845E-7 L 0.25208 -0.524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08004 L -0.60591 -0.32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026" name="Picture 2" descr="C:\Users\Артём\Desktop\игр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285860"/>
            <a:ext cx="2071701" cy="1571636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e4af8399afee2ef64b9c48d58caa1491&amp;n=33&amp;h=215&amp;w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928934"/>
            <a:ext cx="2071702" cy="1714512"/>
          </a:xfrm>
          <a:prstGeom prst="rect">
            <a:avLst/>
          </a:prstGeom>
          <a:noFill/>
        </p:spPr>
      </p:pic>
      <p:pic>
        <p:nvPicPr>
          <p:cNvPr id="1031" name="Picture 7" descr="http://zaikinmir.ru/kartinki/images/koza/koza-kartinki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00636"/>
            <a:ext cx="1857388" cy="1428760"/>
          </a:xfrm>
          <a:prstGeom prst="rect">
            <a:avLst/>
          </a:prstGeom>
          <a:noFill/>
        </p:spPr>
      </p:pic>
      <p:pic>
        <p:nvPicPr>
          <p:cNvPr id="1033" name="Picture 9" descr="http://babytoy.ru/products_pictures/Schleich1313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714884"/>
            <a:ext cx="2214554" cy="1785950"/>
          </a:xfrm>
          <a:prstGeom prst="rect">
            <a:avLst/>
          </a:prstGeom>
          <a:noFill/>
        </p:spPr>
      </p:pic>
      <p:pic>
        <p:nvPicPr>
          <p:cNvPr id="1035" name="Picture 11" descr="https://im0-tub-ru.yandex.net/i?id=b439fe07e30d8ce02600b3425e18f11a&amp;n=33&amp;h=215&amp;w=18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928670"/>
            <a:ext cx="1724025" cy="2047876"/>
          </a:xfrm>
          <a:prstGeom prst="rect">
            <a:avLst/>
          </a:prstGeom>
          <a:noFill/>
        </p:spPr>
      </p:pic>
      <p:pic>
        <p:nvPicPr>
          <p:cNvPr id="10242" name="Picture 2" descr="http://static9.depositphotos.com/1594920/1086/i/110/depositphotos_10864864-Kid-standing-up-isolated-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857496"/>
            <a:ext cx="164307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0863E-6 L -0.41736 -0.52464 " pathEditMode="relative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38793E-8 L -0.48038 0.2412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1746E-6 L -0.44879 0.32524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1266" name="Picture 2" descr="C:\Users\Артём\Desktop\игра\bf91beed41b4ec8071c0a7cea7b14e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2143140" cy="1714512"/>
          </a:xfrm>
          <a:prstGeom prst="rect">
            <a:avLst/>
          </a:prstGeom>
          <a:noFill/>
        </p:spPr>
      </p:pic>
      <p:pic>
        <p:nvPicPr>
          <p:cNvPr id="11269" name="Picture 5" descr="https://im1-tub-ru.yandex.net/i?id=137c2c6ea060f519414b25b9c485b9e8&amp;n=33&amp;h=215&amp;w=2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10124"/>
            <a:ext cx="2409825" cy="2047876"/>
          </a:xfrm>
          <a:prstGeom prst="rect">
            <a:avLst/>
          </a:prstGeom>
          <a:noFill/>
        </p:spPr>
      </p:pic>
      <p:pic>
        <p:nvPicPr>
          <p:cNvPr id="11279" name="Picture 15" descr="http://mp3zone.narod.ru/pictures/animals/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DDDA"/>
              </a:clrFrom>
              <a:clrTo>
                <a:srgbClr val="ECDD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71612"/>
            <a:ext cx="1257300" cy="1285884"/>
          </a:xfrm>
          <a:prstGeom prst="rect">
            <a:avLst/>
          </a:prstGeom>
          <a:noFill/>
        </p:spPr>
      </p:pic>
      <p:pic>
        <p:nvPicPr>
          <p:cNvPr id="9218" name="Picture 2" descr="http://fotohood.ru/images/966230_skachat-kartinki-bar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2714644" cy="2119302"/>
          </a:xfrm>
          <a:prstGeom prst="rect">
            <a:avLst/>
          </a:prstGeom>
          <a:noFill/>
        </p:spPr>
      </p:pic>
      <p:pic>
        <p:nvPicPr>
          <p:cNvPr id="9220" name="Picture 4" descr="https://otvet.imgsmail.ru/download/u_29eedd8c4b873f40c736962420e677a0_8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857760"/>
            <a:ext cx="1785950" cy="1714512"/>
          </a:xfrm>
          <a:prstGeom prst="rect">
            <a:avLst/>
          </a:prstGeom>
          <a:noFill/>
        </p:spPr>
      </p:pic>
      <p:pic>
        <p:nvPicPr>
          <p:cNvPr id="9222" name="Picture 6" descr="http://www.gulliver.ru/upload/iblock/bde/880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00372"/>
            <a:ext cx="200022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10548 L -0.43855 -0.251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7079 L -0.45816 -0.27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7217 L -0.47639 0.52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026" name="Picture 2" descr="C:\Users\Артём\Desktop\игра\WW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1857388" cy="1571636"/>
          </a:xfrm>
          <a:prstGeom prst="rect">
            <a:avLst/>
          </a:prstGeom>
          <a:noFill/>
        </p:spPr>
      </p:pic>
      <p:pic>
        <p:nvPicPr>
          <p:cNvPr id="1028" name="Picture 4" descr="http://festival.1september.ru/articles/531296/img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1928826" cy="1428760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429132"/>
            <a:ext cx="2143140" cy="2047876"/>
          </a:xfrm>
          <a:prstGeom prst="rect">
            <a:avLst/>
          </a:prstGeom>
          <a:noFill/>
        </p:spPr>
      </p:pic>
      <p:pic>
        <p:nvPicPr>
          <p:cNvPr id="1034" name="Picture 10" descr="http://jili-bili.ru/files/products/89/big/1393399343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9" y="2857497"/>
            <a:ext cx="2000264" cy="1571636"/>
          </a:xfrm>
          <a:prstGeom prst="rect">
            <a:avLst/>
          </a:prstGeom>
          <a:noFill/>
        </p:spPr>
      </p:pic>
      <p:pic>
        <p:nvPicPr>
          <p:cNvPr id="1036" name="Picture 12" descr="http://dety3.t1mag.ru/components/com_jshopping/files/img_products/full_full_img_full_25ea96f7d620864581a8fbc5017cd1e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86322"/>
            <a:ext cx="1362052" cy="1500174"/>
          </a:xfrm>
          <a:prstGeom prst="rect">
            <a:avLst/>
          </a:prstGeom>
          <a:noFill/>
        </p:spPr>
      </p:pic>
      <p:pic>
        <p:nvPicPr>
          <p:cNvPr id="8196" name="Picture 4" descr="http://umm4.com/wp-content/uploads/2012/07/chetverostishiya-dlya-detej-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928670"/>
            <a:ext cx="1785930" cy="192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-0.0236 L -0.44288 -0.548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22484E-6 L -0.37795 -6.2248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21721E-7 L -0.40173 0.52464 " pathEditMode="relative" ptsTypes="AA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2290" name="Picture 2" descr="C:\Users\Артём\Desktop\игра\96orig-ez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71546"/>
            <a:ext cx="2381250" cy="1771650"/>
          </a:xfrm>
          <a:prstGeom prst="rect">
            <a:avLst/>
          </a:prstGeom>
          <a:noFill/>
        </p:spPr>
      </p:pic>
      <p:pic>
        <p:nvPicPr>
          <p:cNvPr id="12292" name="Picture 4" descr="http://print-salon.ru/gal/data/media/59/1115471_38762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2214578" cy="1857388"/>
          </a:xfrm>
          <a:prstGeom prst="rect">
            <a:avLst/>
          </a:prstGeom>
          <a:noFill/>
        </p:spPr>
      </p:pic>
      <p:pic>
        <p:nvPicPr>
          <p:cNvPr id="12294" name="Picture 6" descr="http://dogs-dog.lh1.in/images/nevedomy/belk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2309802" cy="1619236"/>
          </a:xfrm>
          <a:prstGeom prst="rect">
            <a:avLst/>
          </a:prstGeom>
          <a:noFill/>
        </p:spPr>
      </p:pic>
      <p:pic>
        <p:nvPicPr>
          <p:cNvPr id="12296" name="Picture 8" descr="http://st1.stranamam.ru/data/cache/2012mar/11/43/3978121_32439-7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428736"/>
            <a:ext cx="1438253" cy="1285884"/>
          </a:xfrm>
          <a:prstGeom prst="rect">
            <a:avLst/>
          </a:prstGeom>
          <a:noFill/>
        </p:spPr>
      </p:pic>
      <p:pic>
        <p:nvPicPr>
          <p:cNvPr id="12298" name="Picture 10" descr="https://im1-tub-ru.yandex.net/i?id=0ce0624eda0c20a941ce48047abade5f&amp;n=33&amp;h=215&amp;w=1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1362075" cy="2047876"/>
          </a:xfrm>
          <a:prstGeom prst="rect">
            <a:avLst/>
          </a:prstGeom>
          <a:noFill/>
        </p:spPr>
      </p:pic>
      <p:pic>
        <p:nvPicPr>
          <p:cNvPr id="12300" name="Picture 12" descr="https://im2-tub-ru.yandex.net/i?id=97365af65840f4bfb1d91c7fde5abc9d&amp;n=33&amp;h=215&amp;w=3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000372"/>
            <a:ext cx="202405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2568E-6 L -0.40173 -0.28336 " pathEditMode="relative" ptsTypes="AA">
                                      <p:cBhvr>
                                        <p:cTn id="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11659 L -0.43489 -0.27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67985E-7 L -0.40174 0.5561 " pathEditMode="relative" ptsTypes="AA">
                                      <p:cBhvr>
                                        <p:cTn id="1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Угости животное</a:t>
            </a:r>
            <a:endParaRPr lang="ru-RU" dirty="0"/>
          </a:p>
        </p:txBody>
      </p:sp>
      <p:pic>
        <p:nvPicPr>
          <p:cNvPr id="13314" name="Picture 2" descr="C:\Users\Артём\Desktop\игр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00174"/>
            <a:ext cx="1785950" cy="1571636"/>
          </a:xfrm>
          <a:prstGeom prst="rect">
            <a:avLst/>
          </a:prstGeom>
          <a:noFill/>
        </p:spPr>
      </p:pic>
      <p:pic>
        <p:nvPicPr>
          <p:cNvPr id="13316" name="Picture 4" descr="http://cdn-nus-1.pinme.ru/tumb/600/photo/63/0a/630ac0183584b207d9a81e31140bf7d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736"/>
            <a:ext cx="2071702" cy="1809736"/>
          </a:xfrm>
          <a:prstGeom prst="rect">
            <a:avLst/>
          </a:prstGeom>
          <a:noFill/>
        </p:spPr>
      </p:pic>
      <p:pic>
        <p:nvPicPr>
          <p:cNvPr id="13318" name="Picture 6" descr="https://im3-tub-ru.yandex.net/i?id=a4bc931966434899c85725e6c7055ff8&amp;n=33&amp;h=215&amp;w=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428736"/>
            <a:ext cx="2000264" cy="1857388"/>
          </a:xfrm>
          <a:prstGeom prst="rect">
            <a:avLst/>
          </a:prstGeom>
          <a:noFill/>
        </p:spPr>
      </p:pic>
      <p:pic>
        <p:nvPicPr>
          <p:cNvPr id="13320" name="Picture 8" descr="http://letnews.ru/wp-content/uploads/2015/05/141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00174"/>
            <a:ext cx="2357414" cy="1785950"/>
          </a:xfrm>
          <a:prstGeom prst="rect">
            <a:avLst/>
          </a:prstGeom>
          <a:noFill/>
        </p:spPr>
      </p:pic>
      <p:pic>
        <p:nvPicPr>
          <p:cNvPr id="13322" name="Picture 10" descr="http://semena-samara.ru.images.1c-bitrix-cdn.ru/upload/medialibrary/eb0/eb075a2cf575f7cef481fdba46172a0c.jpg?14736762491844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857760"/>
            <a:ext cx="1714512" cy="1785918"/>
          </a:xfrm>
          <a:prstGeom prst="rect">
            <a:avLst/>
          </a:prstGeom>
          <a:noFill/>
        </p:spPr>
      </p:pic>
      <p:pic>
        <p:nvPicPr>
          <p:cNvPr id="13324" name="Picture 12" descr="http://www.cenam.net/files/catalog/data/2014/02/196906/196906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786322"/>
            <a:ext cx="2024050" cy="1828795"/>
          </a:xfrm>
          <a:prstGeom prst="rect">
            <a:avLst/>
          </a:prstGeom>
          <a:noFill/>
        </p:spPr>
      </p:pic>
      <p:pic>
        <p:nvPicPr>
          <p:cNvPr id="13328" name="Picture 16" descr="https://im3-tub-ru.yandex.net/i?id=5e13ad644153c538e57d5a7e7cf3793e&amp;n=33&amp;h=215&amp;w=4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86322"/>
            <a:ext cx="2357423" cy="1905000"/>
          </a:xfrm>
          <a:prstGeom prst="rect">
            <a:avLst/>
          </a:prstGeom>
          <a:noFill/>
        </p:spPr>
      </p:pic>
      <p:pic>
        <p:nvPicPr>
          <p:cNvPr id="13330" name="Picture 18" descr="https://im0-tub-ru.yandex.net/i?id=daff657e96c44a528de1a654933435c8&amp;n=33&amp;h=215&amp;w=2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86322"/>
            <a:ext cx="1619247" cy="161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9813E-6 L -0.48038 -0.38816 " pathEditMode="relative" ptsTypes="AA">
                                      <p:cBhvr>
                                        <p:cTn id="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2443E-6 L -0.02362 -0.44067 " pathEditMode="relative" ptsTypes="AA">
                                      <p:cBhvr>
                                        <p:cTn id="10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2801E-6 L -0.19688 -0.41985 " pathEditMode="relative" ptsTypes="AA">
                                      <p:cBhvr>
                                        <p:cTn id="14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2001E-6 L 0.74028 -0.28337 " pathEditMode="relative" ptsTypes="AA">
                                      <p:cBhvr>
                                        <p:cTn id="1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festival.1september.ru/articles/531296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1785950" cy="1828800"/>
          </a:xfrm>
          <a:prstGeom prst="rect">
            <a:avLst/>
          </a:prstGeom>
          <a:noFill/>
        </p:spPr>
      </p:pic>
      <p:pic>
        <p:nvPicPr>
          <p:cNvPr id="14340" name="Picture 4" descr="http://sadikrzd.ru/uploads/posts/2015-06/1433221614_882226413d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428736"/>
            <a:ext cx="2357454" cy="1762117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14422"/>
            <a:ext cx="2143140" cy="2047876"/>
          </a:xfrm>
          <a:prstGeom prst="rect">
            <a:avLst/>
          </a:prstGeom>
          <a:noFill/>
        </p:spPr>
      </p:pic>
      <p:pic>
        <p:nvPicPr>
          <p:cNvPr id="14344" name="Picture 8" descr="https://im2-tub-ru.yandex.net/i?id=70330d32f465b1c913f56f5743fff7c6&amp;n=33&amp;h=215&amp;w=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736"/>
            <a:ext cx="1947857" cy="2047876"/>
          </a:xfrm>
          <a:prstGeom prst="rect">
            <a:avLst/>
          </a:prstGeom>
          <a:noFill/>
        </p:spPr>
      </p:pic>
      <p:pic>
        <p:nvPicPr>
          <p:cNvPr id="10" name="Picture 2" descr="C:\Users\Артём\Desktop\игра\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00570"/>
            <a:ext cx="2071671" cy="1571636"/>
          </a:xfrm>
          <a:prstGeom prst="rect">
            <a:avLst/>
          </a:prstGeom>
          <a:noFill/>
        </p:spPr>
      </p:pic>
      <p:pic>
        <p:nvPicPr>
          <p:cNvPr id="14346" name="Picture 10" descr="http://toysua.com/images/420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143380"/>
            <a:ext cx="2714644" cy="2009766"/>
          </a:xfrm>
          <a:prstGeom prst="rect">
            <a:avLst/>
          </a:prstGeom>
          <a:noFill/>
        </p:spPr>
      </p:pic>
      <p:pic>
        <p:nvPicPr>
          <p:cNvPr id="14348" name="Picture 12" descr="http://i27.beon.ru/91/9/2240991/65/100074765/file_196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214818"/>
            <a:ext cx="1714480" cy="2000224"/>
          </a:xfrm>
          <a:prstGeom prst="rect">
            <a:avLst/>
          </a:prstGeom>
          <a:noFill/>
        </p:spPr>
      </p:pic>
      <p:pic>
        <p:nvPicPr>
          <p:cNvPr id="13" name="Picture 2" descr="C:\Users\Артём\Desktop\игра\WW101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429132"/>
            <a:ext cx="18573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Мультимедийная дидактическая игра по экологии для обучающихся  средней группы с ТНР  «Дикие и домашние животные»</vt:lpstr>
      <vt:lpstr>Презентация PowerPoint</vt:lpstr>
      <vt:lpstr>Презентация PowerPoint</vt:lpstr>
      <vt:lpstr>Чей детеныш?</vt:lpstr>
      <vt:lpstr>Чей детеныш?</vt:lpstr>
      <vt:lpstr>Чей детеныш?</vt:lpstr>
      <vt:lpstr>Чей детеныш?</vt:lpstr>
      <vt:lpstr>Угости животное</vt:lpstr>
      <vt:lpstr>Презентация PowerPoint</vt:lpstr>
      <vt:lpstr>Презентация PowerPoint</vt:lpstr>
      <vt:lpstr>Четвертый лишний</vt:lpstr>
      <vt:lpstr>Четвертый лишний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skrs</cp:lastModifiedBy>
  <cp:revision>45</cp:revision>
  <dcterms:created xsi:type="dcterms:W3CDTF">2015-11-05T08:05:29Z</dcterms:created>
  <dcterms:modified xsi:type="dcterms:W3CDTF">2024-11-22T09:44:08Z</dcterms:modified>
</cp:coreProperties>
</file>