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08A6E-27DB-41A3-8CE1-67DE5E88212B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1BC27-F765-4BAE-B9A6-A3C9294E1A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596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pPr algn="ctr"/>
            <a:r>
              <a:rPr lang="ru-RU" dirty="0" smtClean="0"/>
              <a:t>Многофункциональное </a:t>
            </a:r>
            <a:r>
              <a:rPr lang="ru-RU" dirty="0"/>
              <a:t>пособие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лото </a:t>
            </a:r>
            <a:r>
              <a:rPr lang="ru-RU" dirty="0"/>
              <a:t>«Словарные слова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212976"/>
            <a:ext cx="6904856" cy="2448272"/>
          </a:xfrm>
        </p:spPr>
        <p:txBody>
          <a:bodyPr>
            <a:normAutofit lnSpcReduction="10000"/>
          </a:bodyPr>
          <a:lstStyle/>
          <a:p>
            <a:pPr algn="r"/>
            <a:endParaRPr lang="ru-RU" sz="1800" dirty="0" smtClean="0"/>
          </a:p>
          <a:p>
            <a:pPr algn="r"/>
            <a:r>
              <a:rPr lang="ru-RU" sz="1800" dirty="0" smtClean="0"/>
              <a:t>Мартынова Н.В.</a:t>
            </a:r>
          </a:p>
          <a:p>
            <a:pPr algn="r"/>
            <a:endParaRPr lang="ru-RU" sz="1800" dirty="0" smtClean="0"/>
          </a:p>
          <a:p>
            <a:pPr algn="r"/>
            <a:r>
              <a:rPr lang="ru-RU" sz="1800" dirty="0" smtClean="0"/>
              <a:t>Учитель-дефектолог</a:t>
            </a:r>
          </a:p>
          <a:p>
            <a:pPr algn="r"/>
            <a:r>
              <a:rPr lang="ru-RU" sz="1800" dirty="0" smtClean="0"/>
              <a:t>ГБОУ гимназия</a:t>
            </a:r>
          </a:p>
          <a:p>
            <a:pPr algn="r"/>
            <a:r>
              <a:rPr lang="ru-RU" sz="1800" dirty="0" smtClean="0"/>
              <a:t> «ОЦ «Гармония» </a:t>
            </a:r>
          </a:p>
          <a:p>
            <a:pPr algn="r"/>
            <a:r>
              <a:rPr lang="ru-RU" sz="1800" dirty="0" err="1" smtClean="0"/>
              <a:t>г.о.Отрадный</a:t>
            </a:r>
            <a:endParaRPr lang="ru-RU" sz="1800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76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Цели: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Многофункциональное пособие лото «Словарные слова» предназначено для детей старшего дошкольного и младшего школьного возрастов (6-9 лет).</a:t>
            </a:r>
          </a:p>
          <a:p>
            <a:r>
              <a:rPr lang="ru-RU" dirty="0" smtClean="0"/>
              <a:t>1.Формирование </a:t>
            </a:r>
            <a:r>
              <a:rPr lang="ru-RU" dirty="0"/>
              <a:t>(закрепление) навыка чтения у дошкольников.</a:t>
            </a:r>
          </a:p>
          <a:p>
            <a:r>
              <a:rPr lang="ru-RU" dirty="0"/>
              <a:t>2.Развитие фонематического слуха.</a:t>
            </a:r>
          </a:p>
          <a:p>
            <a:r>
              <a:rPr lang="ru-RU" dirty="0"/>
              <a:t>3.Создание предпосылок для формирования грамотного письма.</a:t>
            </a:r>
          </a:p>
          <a:p>
            <a:r>
              <a:rPr lang="ru-RU" dirty="0"/>
              <a:t>4.Формирование (закрепление) навыка списывания у младших школьников, как особого вида письменных упражнений, направленного на освоение навыков правописания.</a:t>
            </a:r>
          </a:p>
          <a:p>
            <a:r>
              <a:rPr lang="ru-RU" dirty="0"/>
              <a:t>5.Формирование природной грамотности на материале словарных слов, изучаемых  по программе русского языка 2-4 классов (учебник «Русский язык» под редакцией В.П. </a:t>
            </a:r>
            <a:r>
              <a:rPr lang="ru-RU" dirty="0" err="1"/>
              <a:t>Канакиной</a:t>
            </a:r>
            <a:r>
              <a:rPr lang="ru-RU" dirty="0"/>
              <a:t>,  В. Г. Горецкого)</a:t>
            </a:r>
          </a:p>
          <a:p>
            <a:r>
              <a:rPr lang="ru-RU" dirty="0"/>
              <a:t>6.Обогащение словарного запаса.</a:t>
            </a:r>
          </a:p>
          <a:p>
            <a:r>
              <a:rPr lang="ru-RU" dirty="0"/>
              <a:t>7.Развитие зрительной памяти</a:t>
            </a:r>
          </a:p>
          <a:p>
            <a:r>
              <a:rPr lang="ru-RU" dirty="0"/>
              <a:t>8.Формирование коммуникативных навыков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57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Правила игры в лото.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Играть </a:t>
            </a:r>
            <a:r>
              <a:rPr lang="ru-RU" dirty="0"/>
              <a:t>одновременно могут 2-4 человека, включая ведущего (взрослого или ребенка). У играющих одинаковое количество предметных карточек с надписью. Ведущий бросает кубик, на гранях которого написаны буквы А О Е И. Дети выбирают картинку с безударной гласной (она в слове выделена цветом) в соответствии с выпавшей буквой, например, И-рисунок и кладут на поле. Побеждает тот, кто быстрее разложит все свои карточки на игровом поле. </a:t>
            </a:r>
          </a:p>
          <a:p>
            <a:r>
              <a:rPr lang="ru-RU" dirty="0"/>
              <a:t>   Вариант игры с детьми, которые  не владеют навыком чтения: карточки следует разложить на игровое поле  по  лексическим темам (животные, птицы, транспорт, овощи). Побеждает тот, кто выполнит задание быстро и без ошибок.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5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работ с пособием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/>
              <a:t>С </a:t>
            </a:r>
            <a:r>
              <a:rPr lang="ru-RU" u="sng" dirty="0"/>
              <a:t>дошкольниками</a:t>
            </a:r>
            <a:endParaRPr lang="ru-RU" dirty="0"/>
          </a:p>
          <a:p>
            <a:r>
              <a:rPr lang="ru-RU" dirty="0"/>
              <a:t>- Актуализация словаря: рассмотри картинку, назови ее.</a:t>
            </a:r>
          </a:p>
          <a:p>
            <a:r>
              <a:rPr lang="ru-RU" dirty="0"/>
              <a:t>- Выделение ударного гласного в слове: произнеси слово, услышь  гласный звук, который можно долго тянуть или петь. Этот звук называется ударным.</a:t>
            </a:r>
          </a:p>
          <a:p>
            <a:r>
              <a:rPr lang="ru-RU" dirty="0"/>
              <a:t>Какие ещё гласные звуки ты услышал в слове? Они называются безударными.</a:t>
            </a:r>
          </a:p>
          <a:p>
            <a:r>
              <a:rPr lang="ru-RU" dirty="0"/>
              <a:t>-Графическая запись слов: фишками, буквами из разрезной азбуки, схемами.</a:t>
            </a:r>
          </a:p>
          <a:p>
            <a:r>
              <a:rPr lang="ru-RU" u="sng" dirty="0"/>
              <a:t>Со школьниками</a:t>
            </a:r>
            <a:endParaRPr lang="ru-RU" dirty="0"/>
          </a:p>
          <a:p>
            <a:r>
              <a:rPr lang="ru-RU" dirty="0"/>
              <a:t>-Прочти слово на карточке.</a:t>
            </a:r>
          </a:p>
          <a:p>
            <a:r>
              <a:rPr lang="ru-RU" dirty="0"/>
              <a:t>-Выдели ударный гласный звук, назови безударные гласные в слове.</a:t>
            </a:r>
          </a:p>
          <a:p>
            <a:r>
              <a:rPr lang="ru-RU" dirty="0"/>
              <a:t>-Запиши слово схематично: напиши только гласные буквы этого слова.</a:t>
            </a:r>
          </a:p>
          <a:p>
            <a:r>
              <a:rPr lang="ru-RU" dirty="0"/>
              <a:t>-Спиши  словарные слова по </a:t>
            </a:r>
            <a:r>
              <a:rPr lang="ru-RU" b="1" dirty="0"/>
              <a:t>памятке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88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Памятка «Учим словарные слова»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1.Настройся </a:t>
            </a:r>
            <a:r>
              <a:rPr lang="ru-RU" dirty="0"/>
              <a:t>на работу, тебе следует запомнить написание  словарных слов.</a:t>
            </a:r>
          </a:p>
          <a:p>
            <a:r>
              <a:rPr lang="ru-RU" dirty="0"/>
              <a:t>2.Закрой глаза и представь, что ты уже написал эти словарные  слова красиво, без ошибок и помарок.</a:t>
            </a:r>
          </a:p>
          <a:p>
            <a:r>
              <a:rPr lang="ru-RU" dirty="0"/>
              <a:t>3.Прочти   негромко, по слогам  словарное слово так, как оно написано, выделяя голосом орфограммы(то, что нужно запомнить в написании).</a:t>
            </a:r>
          </a:p>
          <a:p>
            <a:r>
              <a:rPr lang="ru-RU" dirty="0"/>
              <a:t>4.Негромко диктуй себе словарное слово по слогам так, как написано на карточке и записывай.</a:t>
            </a:r>
          </a:p>
          <a:p>
            <a:r>
              <a:rPr lang="ru-RU" dirty="0"/>
              <a:t>5.Посмотри внимательно на словарное слово на карточке и сравни с тем, которое ты записал.</a:t>
            </a:r>
          </a:p>
          <a:p>
            <a:r>
              <a:rPr lang="ru-RU" dirty="0"/>
              <a:t>6.Читай записанное тобой слово, проводя под каждым слогом дугу карандашом.</a:t>
            </a:r>
          </a:p>
          <a:p>
            <a:r>
              <a:rPr lang="ru-RU" dirty="0"/>
              <a:t>7.Поставь в слове знак ударения, подчеркни безударные гласные, сверь орфограммы</a:t>
            </a:r>
          </a:p>
          <a:p>
            <a:r>
              <a:rPr lang="ru-RU" dirty="0"/>
              <a:t>8.Оцени свою работу, полюбуйся ею!</a:t>
            </a:r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62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Групповые задания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092380" cy="3768532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1.Ведущий </a:t>
            </a:r>
            <a:r>
              <a:rPr lang="ru-RU" b="1" dirty="0"/>
              <a:t>просит назвать игроков  слова, </a:t>
            </a:r>
            <a:endParaRPr lang="ru-RU" dirty="0"/>
          </a:p>
          <a:p>
            <a:r>
              <a:rPr lang="ru-RU" dirty="0"/>
              <a:t>-с безударными О-А</a:t>
            </a:r>
          </a:p>
          <a:p>
            <a:r>
              <a:rPr lang="ru-RU" dirty="0"/>
              <a:t>-с безударными Е-И,</a:t>
            </a:r>
          </a:p>
          <a:p>
            <a:r>
              <a:rPr lang="ru-RU" dirty="0"/>
              <a:t>напечатанные а)на своих карточках,</a:t>
            </a:r>
          </a:p>
          <a:p>
            <a:r>
              <a:rPr lang="ru-RU" dirty="0"/>
              <a:t>б) на карточках других игроков,</a:t>
            </a:r>
          </a:p>
          <a:p>
            <a:r>
              <a:rPr lang="ru-RU" dirty="0"/>
              <a:t>в) на карточках, которые запомнили.</a:t>
            </a:r>
          </a:p>
          <a:p>
            <a:r>
              <a:rPr lang="ru-RU" b="1" dirty="0"/>
              <a:t>2.Письмо  с закрытыми глазами («Сфотографируй слово»)</a:t>
            </a:r>
            <a:endParaRPr lang="ru-RU" dirty="0"/>
          </a:p>
          <a:p>
            <a:r>
              <a:rPr lang="ru-RU" dirty="0"/>
              <a:t>У  всех играющих карточки, альбомные листы, карандаши.</a:t>
            </a:r>
          </a:p>
          <a:p>
            <a:r>
              <a:rPr lang="ru-RU" dirty="0"/>
              <a:t> Следует прочесть слова, запомнить правописание, по команде ведущего записать слова с закрытыми глазами на время (2-5 мин).</a:t>
            </a:r>
          </a:p>
          <a:p>
            <a:r>
              <a:rPr lang="ru-RU" dirty="0"/>
              <a:t>Проверка или взаимопроверка определяет победителя, написавшего больше слов без ошибок.</a:t>
            </a:r>
          </a:p>
          <a:p>
            <a:r>
              <a:rPr lang="ru-RU" dirty="0"/>
              <a:t>3. </a:t>
            </a:r>
            <a:r>
              <a:rPr lang="ru-RU" b="1" dirty="0"/>
              <a:t>Игра «Лото»</a:t>
            </a:r>
            <a:r>
              <a:rPr lang="ru-RU" dirty="0"/>
              <a:t> (задания должны учитывать возраст и подготовку детей)</a:t>
            </a:r>
          </a:p>
          <a:p>
            <a:r>
              <a:rPr lang="ru-RU" dirty="0"/>
              <a:t>Играющих 2-4 человека. У всех одинаковое количество карточек. </a:t>
            </a:r>
          </a:p>
          <a:p>
            <a:r>
              <a:rPr lang="ru-RU" dirty="0"/>
              <a:t>На игровое поле игроки по команде ведущего раскладывают карточки:</a:t>
            </a:r>
          </a:p>
          <a:p>
            <a:r>
              <a:rPr lang="ru-RU" dirty="0"/>
              <a:t>-с безударной гласной (о, а, е, и, я)</a:t>
            </a:r>
          </a:p>
          <a:p>
            <a:r>
              <a:rPr lang="ru-RU" dirty="0"/>
              <a:t>-на одинаковую первую букву;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1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Речевой материал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                               О                                                           Е                                 И</a:t>
            </a:r>
          </a:p>
          <a:p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К_пуста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в_р_бей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Д_р_вня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р_сунок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К_р_нд_ш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в_р_на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з_мляника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Род_на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К_ртина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л_пата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од_жда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кварт_ра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льбом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_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рех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сн_гирь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ул_ца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М_лина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к_р_ва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т_традь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п_рог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М_г_зин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с-бака               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б_р_г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б_бл_отека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…..                    …..                                                     ……                             …….</a:t>
            </a:r>
          </a:p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(Буквы выплывают при нажатии на клавишу, слово с правильной орфограммой становится зеленым)</a:t>
            </a: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19664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213</TotalTime>
  <Words>670</Words>
  <Application>Microsoft Office PowerPoint</Application>
  <PresentationFormat>Экран (4:3)</PresentationFormat>
  <Paragraphs>72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Углы</vt:lpstr>
      <vt:lpstr>Многофункциональное пособие  лото «Словарные слова </vt:lpstr>
      <vt:lpstr>Цели: </vt:lpstr>
      <vt:lpstr>Правила игры в лото. </vt:lpstr>
      <vt:lpstr>Виды работ с пособием  </vt:lpstr>
      <vt:lpstr>Памятка «Учим словарные слова» </vt:lpstr>
      <vt:lpstr>Групповые задания </vt:lpstr>
      <vt:lpstr>Речевой материал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Многофункциональное пособие</dc:title>
  <dc:creator>юрист</dc:creator>
  <cp:lastModifiedBy>юрист</cp:lastModifiedBy>
  <cp:revision>17</cp:revision>
  <dcterms:created xsi:type="dcterms:W3CDTF">2023-11-28T09:54:20Z</dcterms:created>
  <dcterms:modified xsi:type="dcterms:W3CDTF">2023-11-29T09:14:33Z</dcterms:modified>
</cp:coreProperties>
</file>