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1" autoAdjust="0"/>
    <p:restoredTop sz="94638" autoAdjust="0"/>
  </p:normalViewPr>
  <p:slideViewPr>
    <p:cSldViewPr>
      <p:cViewPr varScale="1">
        <p:scale>
          <a:sx n="62" d="100"/>
          <a:sy n="62" d="100"/>
        </p:scale>
        <p:origin x="-99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383F-3AB3-476E-B130-6926A174AEF0}" type="datetimeFigureOut">
              <a:rPr lang="ru-RU" smtClean="0"/>
              <a:pPr/>
              <a:t>14.11.2014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0DCB-3642-4ACC-BFE7-D9D6704927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30DCB-3642-4ACC-BFE7-D9D6704927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udioskazki.info/skazki_s_kartinkami/8163-chitat-skazki-sestrica-alenushka-i-bratec.html" TargetMode="External"/><Relationship Id="rId13" Type="http://schemas.openxmlformats.org/officeDocument/2006/relationships/hyperlink" Target="http://myltia.com/view_pic.php?id=1" TargetMode="External"/><Relationship Id="rId18" Type="http://schemas.openxmlformats.org/officeDocument/2006/relationships/hyperlink" Target="http://www.detiam.com/" TargetMode="External"/><Relationship Id="rId3" Type="http://schemas.openxmlformats.org/officeDocument/2006/relationships/hyperlink" Target="http://dou459.forchel.ru/blogs/a/593-Puteshestvie-v-skazku.html" TargetMode="External"/><Relationship Id="rId7" Type="http://schemas.openxmlformats.org/officeDocument/2006/relationships/hyperlink" Target="http://www.mirfentazy.ru/kartinki-k-russkim-narodnim-skazkam/koschey-bessmertniy-kartinki-k-skazke" TargetMode="External"/><Relationship Id="rId12" Type="http://schemas.openxmlformats.org/officeDocument/2006/relationships/hyperlink" Target="http://boombob.ru/picture.php?id=64794" TargetMode="External"/><Relationship Id="rId17" Type="http://schemas.openxmlformats.org/officeDocument/2006/relationships/hyperlink" Target="http://ocka3ke.ru/lisa-i-teterev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audioskazki.net/archives/18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efilanty.ru/?p=62" TargetMode="External"/><Relationship Id="rId11" Type="http://schemas.openxmlformats.org/officeDocument/2006/relationships/hyperlink" Target="http://www.planetaskazok.ru/rusnarskz/kashaiztoporarusskz" TargetMode="External"/><Relationship Id="rId5" Type="http://schemas.openxmlformats.org/officeDocument/2006/relationships/hyperlink" Target="http://audioskazki.net/archives/270" TargetMode="External"/><Relationship Id="rId15" Type="http://schemas.openxmlformats.org/officeDocument/2006/relationships/hyperlink" Target="http://audioskazki.net/archives/383" TargetMode="External"/><Relationship Id="rId10" Type="http://schemas.openxmlformats.org/officeDocument/2006/relationships/hyperlink" Target="http://www.zagadochnaya-sila.ru/persons/199-slavyan/647-lastochka.html" TargetMode="External"/><Relationship Id="rId4" Type="http://schemas.openxmlformats.org/officeDocument/2006/relationships/hyperlink" Target="http://bestspictures.ru/picture.php?id=9395" TargetMode="External"/><Relationship Id="rId9" Type="http://schemas.openxmlformats.org/officeDocument/2006/relationships/hyperlink" Target="http://drakoshi.net/gorynych" TargetMode="External"/><Relationship Id="rId14" Type="http://schemas.openxmlformats.org/officeDocument/2006/relationships/hyperlink" Target="http://audioskazki.net/archives/276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1400" y="1905000"/>
            <a:ext cx="4953000" cy="2667000"/>
          </a:xfrm>
        </p:spPr>
        <p:txBody>
          <a:bodyPr/>
          <a:lstStyle/>
          <a:p>
            <a:r>
              <a:rPr lang="ru-RU" sz="7200" b="0" spc="300" dirty="0" smtClean="0">
                <a:solidFill>
                  <a:srgbClr val="FF0000"/>
                </a:solidFill>
                <a:latin typeface="Monotype Corsiva" pitchFamily="66" charset="0"/>
              </a:rPr>
              <a:t>Сказочный   </a:t>
            </a:r>
            <a:r>
              <a:rPr lang="ru-RU" sz="7200" b="0" spc="600" dirty="0" smtClean="0">
                <a:solidFill>
                  <a:srgbClr val="FF0000"/>
                </a:solidFill>
                <a:latin typeface="Monotype Corsiva" pitchFamily="66" charset="0"/>
              </a:rPr>
              <a:t>ХОРОВОД</a:t>
            </a:r>
            <a:r>
              <a:rPr lang="ru-RU" sz="7200" b="0" spc="3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7200" b="0" spc="3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4495801"/>
            <a:ext cx="3133579" cy="838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ГБОУ СОШ </a:t>
            </a:r>
            <a:r>
              <a:rPr lang="ru-RU" sz="1800" dirty="0" err="1" smtClean="0">
                <a:solidFill>
                  <a:srgbClr val="FF0000"/>
                </a:solidFill>
              </a:rPr>
              <a:t>с.Исаклы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err="1" smtClean="0">
                <a:solidFill>
                  <a:srgbClr val="FF0000"/>
                </a:solidFill>
              </a:rPr>
              <a:t>Кайсарова</a:t>
            </a:r>
            <a:r>
              <a:rPr lang="ru-RU" sz="1800" dirty="0" smtClean="0">
                <a:solidFill>
                  <a:srgbClr val="FF0000"/>
                </a:solidFill>
              </a:rPr>
              <a:t> Галина Ивановна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t="4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553200" cy="914400"/>
          </a:xfrm>
          <a:noFill/>
        </p:spPr>
        <p:txBody>
          <a:bodyPr>
            <a:normAutofit/>
          </a:bodyPr>
          <a:lstStyle/>
          <a:p>
            <a:r>
              <a:rPr lang="ru-RU" sz="3700" cap="all" spc="300" dirty="0" smtClean="0">
                <a:solidFill>
                  <a:srgbClr val="B21E99"/>
                </a:solidFill>
                <a:latin typeface="Monotype Corsiva" pitchFamily="66" charset="0"/>
                <a:cs typeface="Narkisim" pitchFamily="34" charset="-79"/>
              </a:rPr>
              <a:t>СКАЗОЧНАЯ   разминка</a:t>
            </a:r>
            <a:endParaRPr lang="ru-RU" sz="3700" cap="all" spc="300" dirty="0">
              <a:solidFill>
                <a:srgbClr val="B21E99"/>
              </a:solidFill>
              <a:latin typeface="Monotype Corsiva" pitchFamily="66" charset="0"/>
              <a:cs typeface="Narkisim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371600"/>
            <a:ext cx="9296400" cy="54864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 шагаем друг за другом лесом и зелёным лугом.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Впереди, из-за куста смотрит рыжая лиса.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 лесу перехитрим, на носочках пробежим.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Зайчик быстро скачет в поле, очень весело на воле,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Подражаем мы зайчишке, непоседы-ребятишки.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 долго, долго шли и в сказку, наконец ,пришли!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8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10000" r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ресурсов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chemeClr val="accent5"/>
                </a:solidFill>
                <a:hlinkClick r:id="rId3"/>
              </a:rPr>
              <a:t> </a:t>
            </a:r>
            <a:r>
              <a:rPr lang="ru-RU" sz="1800" u="sng" dirty="0" smtClean="0">
                <a:hlinkClick r:id="rId3"/>
              </a:rPr>
              <a:t>http://dou459.forchel.ru/blogs/a/593-Puteshestvie-v-skazku.html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4"/>
              </a:rPr>
              <a:t> http://bestspictures.ru/picture.php?id=9395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5"/>
              </a:rPr>
              <a:t> http://audioskazki.net/archives/270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> http://mamulichkam.ru/tri-medvedya-skazka/ </a:t>
            </a:r>
            <a:br>
              <a:rPr lang="ru-RU" sz="1800" u="sng" dirty="0" smtClean="0"/>
            </a:br>
            <a:r>
              <a:rPr lang="ru-RU" sz="1800" u="sng" dirty="0" smtClean="0">
                <a:hlinkClick r:id="rId6"/>
              </a:rPr>
              <a:t> http://refilanty.ru/?p=62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dirty="0" smtClean="0"/>
              <a:t> http://www.liveinternet.ru/users/3202828/post103090791/ </a:t>
            </a:r>
            <a:br>
              <a:rPr lang="ru-RU" sz="1800" dirty="0" smtClean="0"/>
            </a:br>
            <a:r>
              <a:rPr lang="ru-RU" sz="1800" u="sng" dirty="0" smtClean="0">
                <a:hlinkClick r:id="rId7"/>
              </a:rPr>
              <a:t> http://www.mirfentazy.ru/kartinki-k-russkim-narodnim-skazkam/koschey-bessmertniy-kartinki-k-skazke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8"/>
              </a:rPr>
              <a:t> http://audioskazki.info/skazki_s_kartinkami/8163-chitat-skazki-sestrica-alenushka-i-bratec.html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9"/>
              </a:rPr>
              <a:t> http://drakoshi.net/gorynych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10"/>
              </a:rPr>
              <a:t> http://www.zagadochnaya-sila.ru/persons/199-slavyan/647-lastochka.html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u="sng" dirty="0" smtClean="0">
                <a:hlinkClick r:id="rId11"/>
              </a:rPr>
              <a:t> http://www.planetaskazok.ru/rusnarskz/kashaiztoporarusskz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12"/>
              </a:rPr>
              <a:t> http://boombob.ru/picture.php?id=64794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u="sng" dirty="0" smtClean="0">
                <a:hlinkClick r:id="rId13"/>
              </a:rPr>
              <a:t> http://myltia.com/view_pic.php?id=1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14"/>
              </a:rPr>
              <a:t> http://audioskazki.net/archives/276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15"/>
              </a:rPr>
              <a:t> http://audioskazki.net/archives/383</a:t>
            </a:r>
            <a:br>
              <a:rPr lang="ru-RU" sz="1800" u="sng" dirty="0" smtClean="0">
                <a:hlinkClick r:id="rId15"/>
              </a:rPr>
            </a:br>
            <a:r>
              <a:rPr lang="ru-RU" sz="1800" u="sng" dirty="0" smtClean="0">
                <a:hlinkClick r:id="rId16"/>
              </a:rPr>
              <a:t> http://audioskazki.net/archives/1857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>
                <a:hlinkClick r:id="rId17"/>
              </a:rPr>
              <a:t> http://ocka3ke.ru/lisa-i-teterev</a:t>
            </a:r>
            <a:r>
              <a:rPr lang="ru-RU" sz="1800" u="sng" dirty="0" smtClean="0">
                <a:hlinkClick r:id="rId15"/>
              </a:rPr>
              <a:t>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en-US" sz="1800" u="sng" dirty="0" smtClean="0"/>
              <a:t> </a:t>
            </a:r>
            <a:r>
              <a:rPr lang="en-US" sz="1800" u="sng" dirty="0" smtClean="0">
                <a:hlinkClick r:id="rId18"/>
              </a:rPr>
              <a:t>http://www.detiam.com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600" u="sng" dirty="0" smtClean="0"/>
              <a:t>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40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КАЖДОЙ СКАЗКЕ ЕСТЬ НАМЁК,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ДОБРЫМ МОЛОДЦАМ УРОК!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09800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Колобок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Алёнушка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Баба – Яга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Царевна – Лягушка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Курочка Ряба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Гуси - лебеди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t="-24000" r="-5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195</TotalTime>
  <Words>77</Words>
  <PresentationFormat>Экран (4:3)</PresentationFormat>
  <Paragraphs>15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Сказочный   ХОРОВОД </vt:lpstr>
      <vt:lpstr>СКАЗОЧНАЯ   разминка</vt:lpstr>
      <vt:lpstr>Слайд 3</vt:lpstr>
      <vt:lpstr>Слайд 4</vt:lpstr>
      <vt:lpstr>Слайд 5</vt:lpstr>
      <vt:lpstr>Слайд 6</vt:lpstr>
      <vt:lpstr>Колобок Алёнушка Баба – Яга Царевна – Лягушка Курочка Ряба Гуси - лебеди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 Список использованных ресурсов  http://dou459.forchel.ru/blogs/a/593-Puteshestvie-v-skazku.html  http://bestspictures.ru/picture.php?id=9395   http://audioskazki.net/archives/270   http://mamulichkam.ru/tri-medvedya-skazka/   http://refilanty.ru/?p=62   http://www.liveinternet.ru/users/3202828/post103090791/   http://www.mirfentazy.ru/kartinki-k-russkim-narodnim-skazkam/koschey-bessmertniy-kartinki-k-skazke   http://audioskazki.info/skazki_s_kartinkami/8163-chitat-skazki-sestrica-alenushka-i-bratec.html   http://drakoshi.net/gorynych   http://www.zagadochnaya-sila.ru/persons/199-slavyan/647-lastochka.html   http://www.planetaskazok.ru/rusnarskz/kashaiztoporarusskz   http://boombob.ru/picture.php?id=64794   http://myltia.com/view_pic.php?id=1   http://audioskazki.net/archives/276   http://audioskazki.net/archives/383  http://audioskazki.net/archives/1857  http://ocka3ke.ru/lisa-i-teterev   http://www.detiam.com     </vt:lpstr>
      <vt:lpstr>В КАЖДОЙ СКАЗКЕ ЕСТЬ НАМЁК,  ДОБРЫМ МОЛОДЦАМ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 хоровод</dc:title>
  <dc:creator>1</dc:creator>
  <cp:lastModifiedBy>1</cp:lastModifiedBy>
  <cp:revision>39</cp:revision>
  <dcterms:created xsi:type="dcterms:W3CDTF">2014-11-12T13:55:23Z</dcterms:created>
  <dcterms:modified xsi:type="dcterms:W3CDTF">2014-11-14T13:28:15Z</dcterms:modified>
</cp:coreProperties>
</file>