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8" r:id="rId4"/>
    <p:sldId id="277" r:id="rId5"/>
    <p:sldId id="275" r:id="rId6"/>
    <p:sldId id="259" r:id="rId7"/>
    <p:sldId id="261" r:id="rId8"/>
    <p:sldId id="279" r:id="rId9"/>
    <p:sldId id="280" r:id="rId10"/>
    <p:sldId id="281" r:id="rId11"/>
    <p:sldId id="282" r:id="rId12"/>
    <p:sldId id="283" r:id="rId13"/>
    <p:sldId id="26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0639" autoAdjust="0"/>
  </p:normalViewPr>
  <p:slideViewPr>
    <p:cSldViewPr>
      <p:cViewPr>
        <p:scale>
          <a:sx n="62" d="100"/>
          <a:sy n="62" d="100"/>
        </p:scale>
        <p:origin x="-159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0897B-875C-47B0-B29B-95898A3D1E1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34B55-5C07-4C66-8593-523174C1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4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4B55-5C07-4C66-8593-523174C1A2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3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4B55-5C07-4C66-8593-523174C1A2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9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4B55-5C07-4C66-8593-523174C1A2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9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4B55-5C07-4C66-8593-523174C1A2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9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4B55-5C07-4C66-8593-523174C1A20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9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5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3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7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4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8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8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8398-8CCC-4D67-9CB5-2342C0B65CA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9B73-5074-47EF-BFED-FE54335C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"/>
            <a:ext cx="9144000" cy="68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32600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700" b="1" i="1" dirty="0" smtClean="0"/>
              <a:t>Авторская дидактическая игра</a:t>
            </a:r>
            <a:br>
              <a:rPr lang="ru-RU" sz="2700" b="1" i="1" dirty="0" smtClean="0"/>
            </a:br>
            <a:r>
              <a:rPr lang="ru-RU" sz="2700" b="1" i="1" dirty="0" smtClean="0"/>
              <a:t>   для детей с ОВЗ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5300" b="1" dirty="0" smtClean="0">
                <a:solidFill>
                  <a:srgbClr val="FF0000"/>
                </a:solidFill>
              </a:rPr>
              <a:t>«САМЫЕ ВКУСНЫЕ ПРОФЕССИИ»</a:t>
            </a:r>
            <a:endParaRPr lang="ru-RU" sz="53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088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учителя-логопеды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Е.Е.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Живаева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Е.Н.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Чуваткина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МБУ д/с № 23 «Волжские капельки»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Тольятти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763"/>
            <a:ext cx="91757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Елена\Desktop\конкурс Информац технологии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8" y="548680"/>
            <a:ext cx="8115928" cy="60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763"/>
            <a:ext cx="91757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Елена\Desktop\конкурс Информац технологии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5" y="523880"/>
            <a:ext cx="8084517" cy="60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763"/>
            <a:ext cx="91757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Елена\Desktop\конкурс Информац технологии\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7" y="360074"/>
            <a:ext cx="8235486" cy="61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Фото игры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Users\Елена\Desktop\конкурс Информац технологии\IMG_20241203_1520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75288"/>
            <a:ext cx="1944216" cy="258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лена\Desktop\конкурс Информац технологии\IMG_20241203_1514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957286" cy="222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Елена\Desktop\конкурс Информац технологии\IMG_20241203_1515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00659"/>
            <a:ext cx="2924864" cy="22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Елена\Desktop\конкурс Информац технологии\IMG_20241203_1522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32" y="3717032"/>
            <a:ext cx="3362442" cy="25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89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" y="352"/>
            <a:ext cx="9129112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77749"/>
            <a:ext cx="2031182" cy="277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0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92" y="10656"/>
            <a:ext cx="9172992" cy="68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7544" y="548680"/>
            <a:ext cx="7992888" cy="105841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ностями 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- это дети, имеющие различные отклонения психического или физического плана, которые обусловливают нарушения общего развития, не позволяющие детям вести полноценную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жизнь.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детей с </a:t>
            </a:r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ОВЗ</a:t>
            </a:r>
          </a:p>
          <a:p>
            <a:pPr marL="0" indent="0">
              <a:buNone/>
            </a:pPr>
            <a:endParaRPr lang="ru-RU" sz="16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детей наблюдается низкий уровень развития восприятия.</a:t>
            </a:r>
          </a:p>
          <a:p>
            <a:pPr algn="just">
              <a:buFont typeface="Arial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Недостаточно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сформированы пространственные представления.</a:t>
            </a:r>
          </a:p>
          <a:p>
            <a:pPr algn="just">
              <a:buFont typeface="Arial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Внимание неустойчивое, рассеянное, дети с трудом переключаются с одной деятельности на другую.</a:t>
            </a:r>
          </a:p>
          <a:p>
            <a:pPr algn="just">
              <a:buFont typeface="Arial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Память ограничена в объеме.</a:t>
            </a:r>
          </a:p>
          <a:p>
            <a:pPr algn="just">
              <a:buFont typeface="Arial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Снижена познавательная активность.</a:t>
            </a:r>
          </a:p>
          <a:p>
            <a:pPr algn="just">
              <a:buFont typeface="Arial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Мышление – наглядно-действенное мышление развито в большей степени.</a:t>
            </a:r>
          </a:p>
          <a:p>
            <a:pPr algn="just">
              <a:buFont typeface="Arial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Игровая деятельность не сформирована.</a:t>
            </a:r>
          </a:p>
          <a:p>
            <a:pPr algn="just">
              <a:buFont typeface="Arial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Речь – имеются нарушения речевых функций, либо все компоненты языковой системы не сформированы.</a:t>
            </a:r>
          </a:p>
          <a:p>
            <a:pPr algn="just">
              <a:buFont typeface="Arial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Наблюдается низкая работоспособность в результате повышенной истощаемости</a:t>
            </a:r>
            <a:r>
              <a:rPr lang="ru-RU" sz="1600" dirty="0">
                <a:solidFill>
                  <a:srgbClr val="76767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b="1" dirty="0">
              <a:solidFill>
                <a:srgbClr val="C00000"/>
              </a:solidFill>
              <a:latin typeface="+mj-lt"/>
            </a:endParaRPr>
          </a:p>
          <a:p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8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6675"/>
            <a:ext cx="91757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656" y="44121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выбору будущей профессии нужно начинать готовить ребенка с дошкольного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Профориентация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дошкольников - это важнейшая ступенька к будущему правильному выбору профессии, а игры по профориентации – это первые шаги к тому, что, возможно, когда-нибудь станет смыслом жизни.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Использование интерактивных игр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в процессе знакомства детей с профессиями позволяют расширить творческие возможности педагога и сделать любой учебный материал увлекательным, создать радостное рабочее настроение и облегчить процесс усвоения знаний детьми с ОВЗ.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11564"/>
            <a:ext cx="2205931" cy="3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8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0638"/>
            <a:ext cx="91757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763"/>
            <a:ext cx="91757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379512"/>
            <a:ext cx="8280920" cy="103326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  <a:ea typeface="+mn-ea"/>
                <a:cs typeface="+mn-cs"/>
              </a:rPr>
              <a:t>Интерактивная </a:t>
            </a:r>
            <a:r>
              <a:rPr lang="ru-RU" sz="1800" b="1" dirty="0">
                <a:solidFill>
                  <a:srgbClr val="002060"/>
                </a:solidFill>
                <a:ea typeface="+mn-ea"/>
                <a:cs typeface="+mn-cs"/>
              </a:rPr>
              <a:t>игра –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это метод воспитания и обучения, в котором соединяются функции воспитания, развития и образования детей. 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   К </a:t>
            </a:r>
            <a:r>
              <a:rPr lang="ru-RU" sz="1800" dirty="0">
                <a:latin typeface="+mj-lt"/>
              </a:rPr>
              <a:t>одному из главных плюсов интерактивных игр можно отнести наглядность – это средство для закрепления пройденного лексического материала, а также усвоения новых понятий, явлений и свойств.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   В </a:t>
            </a:r>
            <a:r>
              <a:rPr lang="ru-RU" sz="1800" dirty="0">
                <a:latin typeface="+mj-lt"/>
              </a:rPr>
              <a:t>процессе игры у дошкольников развивается внимание, мышление, память, эмоционально-волевая сфера. </a:t>
            </a:r>
            <a:r>
              <a:rPr lang="ru-RU" sz="1800" dirty="0" smtClean="0">
                <a:latin typeface="+mj-lt"/>
              </a:rPr>
              <a:t>Развитие </a:t>
            </a:r>
            <a:r>
              <a:rPr lang="ru-RU" sz="1800" dirty="0">
                <a:latin typeface="+mj-lt"/>
              </a:rPr>
              <a:t>коммуникативных навыков ребенка стимулируется созданием особой эмоциональной среды в ходе игровой деятельности. </a:t>
            </a:r>
            <a:endParaRPr lang="ru-RU" sz="18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  Использование </a:t>
            </a:r>
            <a:r>
              <a:rPr lang="ru-RU" sz="1800" dirty="0">
                <a:latin typeface="+mj-lt"/>
              </a:rPr>
              <a:t>данных игровых технологий в </a:t>
            </a:r>
            <a:r>
              <a:rPr lang="ru-RU" sz="1800" dirty="0" smtClean="0">
                <a:latin typeface="+mj-lt"/>
              </a:rPr>
              <a:t>коррекционно-образовательной </a:t>
            </a:r>
            <a:r>
              <a:rPr lang="ru-RU" sz="1800" dirty="0">
                <a:latin typeface="+mj-lt"/>
              </a:rPr>
              <a:t>деятельности </a:t>
            </a:r>
            <a:r>
              <a:rPr lang="ru-RU" sz="1800" dirty="0" smtClean="0">
                <a:latin typeface="+mj-lt"/>
              </a:rPr>
              <a:t>способствует  </a:t>
            </a:r>
            <a:r>
              <a:rPr lang="ru-RU" sz="1800" dirty="0">
                <a:latin typeface="+mj-lt"/>
              </a:rPr>
              <a:t>повышению самооценки детей, коррекции психических процессов, развитию умений и навыков, ведущих к успешной социальной адаптации </a:t>
            </a:r>
            <a:r>
              <a:rPr lang="ru-RU" sz="1800" dirty="0" smtClean="0">
                <a:latin typeface="+mj-lt"/>
              </a:rPr>
              <a:t>воспитанников.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   Включение интерактивной игры в работу с детьми с ОВЗ делает </a:t>
            </a:r>
            <a:r>
              <a:rPr lang="ru-RU" sz="1800" dirty="0">
                <a:latin typeface="+mj-lt"/>
              </a:rPr>
              <a:t>образовательный процесс более </a:t>
            </a:r>
            <a:r>
              <a:rPr lang="ru-RU" sz="1800" dirty="0" smtClean="0">
                <a:latin typeface="+mj-lt"/>
              </a:rPr>
              <a:t>эффективным и </a:t>
            </a:r>
            <a:r>
              <a:rPr lang="ru-RU" sz="1800" dirty="0">
                <a:latin typeface="+mj-lt"/>
              </a:rPr>
              <a:t>удобным как для педагога, так и для ребенка. </a:t>
            </a:r>
          </a:p>
          <a:p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4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1827"/>
            <a:ext cx="91757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Интерактивная игра</a:t>
            </a:r>
            <a:r>
              <a:rPr lang="ru-RU" sz="3600" b="1" i="1" dirty="0">
                <a:solidFill>
                  <a:srgbClr val="002060"/>
                </a:solidFill>
              </a:rPr>
              <a:t/>
            </a:r>
            <a:br>
              <a:rPr lang="ru-RU" sz="3600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051" name="Picture 3" descr="C:\Users\Елена\Desktop\конкурс Информац технологии\ИНТЕР ИГРА Самые вкусные професс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450"/>
            <a:ext cx="7206128" cy="5404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0638"/>
            <a:ext cx="91757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r="14141" b="10542"/>
          <a:stretch/>
        </p:blipFill>
        <p:spPr bwMode="auto">
          <a:xfrm>
            <a:off x="7510524" y="4681699"/>
            <a:ext cx="1608284" cy="218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" y="4681699"/>
            <a:ext cx="1904728" cy="217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Возраст 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и категория детей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с общим недоразвитием речи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игры: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Обобщить и систематизировать знания детей о профессиях повара и кондитера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знания детей о профессиях повара и кондитера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речь детей, обогащать словарный запас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интерес и уважение к трудовой деятельности повара, кондитера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3600" b="1" i="1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545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763"/>
            <a:ext cx="91757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68759" cy="190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rmAutofit/>
          </a:bodyPr>
          <a:lstStyle/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слайд сопровождается текстом, который поясняет правила выполнения задания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считается выполненным, когда на странице засияет солнышко и появится кусочек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торта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Выполнив правильно все задания, тебя ждет сюрприз- яркий и аппетитный ТОРТ!!!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98" y="188640"/>
            <a:ext cx="132756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C:\Documents and Settings\saa\Рабочий стол\ФЛЕШКА\2. ИЗОБРАЖЕНИЯ\РАЗНОЕ\рисунки МК 5\солнышко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2507" y="3211091"/>
            <a:ext cx="8612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1" y="3358877"/>
            <a:ext cx="1070497" cy="71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82" y="4436450"/>
            <a:ext cx="2599366" cy="172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5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nskaya-vstavka-30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763"/>
            <a:ext cx="91757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Елена\Desktop\конкурс Информац технологии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6" y="394698"/>
            <a:ext cx="8089354" cy="60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763"/>
            <a:ext cx="91757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Елена\Desktop\конкурс Информац технологи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0" y="424389"/>
            <a:ext cx="8088899" cy="6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Bradley Hand ITC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309</Words>
  <Application>Microsoft Office PowerPoint</Application>
  <PresentationFormat>Экран (4:3)</PresentationFormat>
  <Paragraphs>51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Авторская дидактическая игра    для детей с ОВЗ «САМЫЕ ВКУСНЫЕ ПРОФЕССИИ»</vt:lpstr>
      <vt:lpstr>Презентация PowerPoint</vt:lpstr>
      <vt:lpstr>Презентация PowerPoint</vt:lpstr>
      <vt:lpstr>Интерактивная игра – это метод воспитания и обучения, в котором соединяются функции воспитания, развития и образования детей. </vt:lpstr>
      <vt:lpstr> Интерактивная игра </vt:lpstr>
      <vt:lpstr>Презентация PowerPoint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игры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59</cp:revision>
  <cp:lastPrinted>2021-10-05T15:42:17Z</cp:lastPrinted>
  <dcterms:created xsi:type="dcterms:W3CDTF">2020-11-01T15:58:13Z</dcterms:created>
  <dcterms:modified xsi:type="dcterms:W3CDTF">2024-12-05T11:35:13Z</dcterms:modified>
</cp:coreProperties>
</file>