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8"/>
  </p:notesMasterIdLst>
  <p:sldIdLst>
    <p:sldId id="1151" r:id="rId2"/>
    <p:sldId id="1171" r:id="rId3"/>
    <p:sldId id="1180" r:id="rId4"/>
    <p:sldId id="1176" r:id="rId5"/>
    <p:sldId id="1178" r:id="rId6"/>
    <p:sldId id="1185" r:id="rId7"/>
    <p:sldId id="1184" r:id="rId8"/>
    <p:sldId id="1181" r:id="rId9"/>
    <p:sldId id="1183" r:id="rId10"/>
    <p:sldId id="1186" r:id="rId11"/>
    <p:sldId id="1194" r:id="rId12"/>
    <p:sldId id="1193" r:id="rId13"/>
    <p:sldId id="1191" r:id="rId14"/>
    <p:sldId id="1177" r:id="rId15"/>
    <p:sldId id="1195" r:id="rId16"/>
    <p:sldId id="1196" r:id="rId17"/>
  </p:sldIdLst>
  <p:sldSz cx="7797800" cy="43815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4E5F16A7-0C58-4EB6-8A84-6C34C4FD4C82}">
          <p14:sldIdLst>
            <p14:sldId id="1151"/>
            <p14:sldId id="1171"/>
            <p14:sldId id="1180"/>
            <p14:sldId id="1179"/>
            <p14:sldId id="1178"/>
            <p14:sldId id="1177"/>
            <p14:sldId id="117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380">
          <p15:clr>
            <a:srgbClr val="A4A3A4"/>
          </p15:clr>
        </p15:guide>
        <p15:guide id="2" pos="245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525B1"/>
    <a:srgbClr val="013497"/>
    <a:srgbClr val="112EA7"/>
    <a:srgbClr val="003399"/>
    <a:srgbClr val="1D1D8B"/>
    <a:srgbClr val="1230AE"/>
    <a:srgbClr val="102B9C"/>
    <a:srgbClr val="243AA8"/>
    <a:srgbClr val="2A41A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4" autoAdjust="0"/>
    <p:restoredTop sz="95977" autoAdjust="0"/>
  </p:normalViewPr>
  <p:slideViewPr>
    <p:cSldViewPr>
      <p:cViewPr>
        <p:scale>
          <a:sx n="112" d="100"/>
          <a:sy n="112" d="100"/>
        </p:scale>
        <p:origin x="-2166" y="-948"/>
      </p:cViewPr>
      <p:guideLst>
        <p:guide orient="horz" pos="1380"/>
        <p:guide pos="24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АБЛИЛИМПИКС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2019</a:t>
            </a:r>
            <a:r>
              <a:rPr lang="ru-RU" sz="2400" baseline="0" dirty="0" smtClean="0">
                <a:solidFill>
                  <a:srgbClr val="FF0000"/>
                </a:solidFill>
              </a:rPr>
              <a:t> – 2023 г.г.</a:t>
            </a:r>
            <a:endParaRPr lang="ru-RU" sz="24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39479889751618824"/>
          <c:y val="4.030944496173778E-2"/>
        </c:manualLayout>
      </c:layout>
    </c:title>
    <c:plotArea>
      <c:layout>
        <c:manualLayout>
          <c:layoutTarget val="inner"/>
          <c:xMode val="edge"/>
          <c:yMode val="edge"/>
          <c:x val="0.11144715059094942"/>
          <c:y val="0.26651872109701713"/>
          <c:w val="0.41187433220725828"/>
          <c:h val="0.6931718339412452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cat>
            <c:strRef>
              <c:f>Лист1!$A$2:$A$5</c:f>
              <c:strCache>
                <c:ptCount val="2"/>
                <c:pt idx="0">
                  <c:v>РЕГИОНАЛЬНЫЙ</c:v>
                </c:pt>
                <c:pt idx="1">
                  <c:v>НАЦИОНАЛЬНЫЙ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</c:v>
                </c:pt>
                <c:pt idx="1">
                  <c:v>12</c:v>
                </c:pt>
              </c:numCache>
            </c:numRef>
          </c:val>
        </c:ser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4542235159445163"/>
          <c:y val="0.20193618065556376"/>
          <c:w val="0.44085186329334192"/>
          <c:h val="0.7257223599694029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84DCB-35F6-47E6-B046-8A3124B410E3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57585-BC28-4EE9-BFFB-B3656F739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2444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57585-BC28-4EE9-BFFB-B3656F739C8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57585-BC28-4EE9-BFFB-B3656F739C8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9495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57585-BC28-4EE9-BFFB-B3656F739C8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9495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57585-BC28-4EE9-BFFB-B3656F739C8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9495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57585-BC28-4EE9-BFFB-B3656F739C8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9495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57585-BC28-4EE9-BFFB-B3656F739C8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9495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57585-BC28-4EE9-BFFB-B3656F739C8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9495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2DC9FC-826B-4658-9364-527249E57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25" y="717065"/>
            <a:ext cx="5848350" cy="1525411"/>
          </a:xfrm>
        </p:spPr>
        <p:txBody>
          <a:bodyPr anchor="b"/>
          <a:lstStyle>
            <a:lvl1pPr algn="ctr">
              <a:defRPr sz="383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48C20E0-59C5-4081-96BD-F3EE3865D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4725" y="2301302"/>
            <a:ext cx="5848350" cy="1057848"/>
          </a:xfrm>
        </p:spPr>
        <p:txBody>
          <a:bodyPr/>
          <a:lstStyle>
            <a:lvl1pPr marL="0" indent="0" algn="ctr">
              <a:buNone/>
              <a:defRPr sz="1533"/>
            </a:lvl1pPr>
            <a:lvl2pPr marL="292105" indent="0" algn="ctr">
              <a:buNone/>
              <a:defRPr sz="1278"/>
            </a:lvl2pPr>
            <a:lvl3pPr marL="584210" indent="0" algn="ctr">
              <a:buNone/>
              <a:defRPr sz="1150"/>
            </a:lvl3pPr>
            <a:lvl4pPr marL="876315" indent="0" algn="ctr">
              <a:buNone/>
              <a:defRPr sz="1022"/>
            </a:lvl4pPr>
            <a:lvl5pPr marL="1168420" indent="0" algn="ctr">
              <a:buNone/>
              <a:defRPr sz="1022"/>
            </a:lvl5pPr>
            <a:lvl6pPr marL="1460525" indent="0" algn="ctr">
              <a:buNone/>
              <a:defRPr sz="1022"/>
            </a:lvl6pPr>
            <a:lvl7pPr marL="1752630" indent="0" algn="ctr">
              <a:buNone/>
              <a:defRPr sz="1022"/>
            </a:lvl7pPr>
            <a:lvl8pPr marL="2044736" indent="0" algn="ctr">
              <a:buNone/>
              <a:defRPr sz="1022"/>
            </a:lvl8pPr>
            <a:lvl9pPr marL="2336841" indent="0" algn="ctr">
              <a:buNone/>
              <a:defRPr sz="1022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5ECC646-FC0B-4822-AC8A-696A2E177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E200A3-9893-41BC-A0E9-C37DF400C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D05D24-0F12-4D53-BF94-20898B64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7292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60A644-2EA6-4F08-B86C-ADA5BBA93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BB7856E-1096-4F4F-A823-8700C6645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1DCF877-A5BA-4414-81F6-3873D86BB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527A82E-A5F4-4B5C-9E26-65C4FCA03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0F5F6CC-EB98-4D17-972A-D274FD132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503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0577D2F-1923-4C05-821E-525E12F716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80300" y="233274"/>
            <a:ext cx="1681401" cy="371311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3B98E17-FF5B-4721-85A3-AF3B6F867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6099" y="233274"/>
            <a:ext cx="4946729" cy="371311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6EEA7CD-CB64-4D91-90E8-E60A848D5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A1DA46D-D785-45CB-93D3-E245E37E9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28D4121-DD58-4F45-AB76-12A1DE12A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635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08A405-2B76-448B-8BAF-D3237C6A5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23C8976-FD92-4E23-930B-F5CB94DB4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C83604A-8975-48F3-8DDA-341E074C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AE33AED-85A5-4933-9BCE-DEEDD29D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E87A7D2-33F8-4F03-B7A1-AEF5618DD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614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2D63DB-E595-425D-95E0-8E38E9F45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37" y="1092333"/>
            <a:ext cx="6725603" cy="1822582"/>
          </a:xfrm>
        </p:spPr>
        <p:txBody>
          <a:bodyPr anchor="b"/>
          <a:lstStyle>
            <a:lvl1pPr>
              <a:defRPr sz="383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44B346-6C3D-4FC9-BBD4-E8E42C9BF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037" y="2932157"/>
            <a:ext cx="6725603" cy="958453"/>
          </a:xfrm>
        </p:spPr>
        <p:txBody>
          <a:bodyPr/>
          <a:lstStyle>
            <a:lvl1pPr marL="0" indent="0">
              <a:buNone/>
              <a:defRPr sz="1533">
                <a:solidFill>
                  <a:schemeClr val="tx1">
                    <a:tint val="75000"/>
                  </a:schemeClr>
                </a:solidFill>
              </a:defRPr>
            </a:lvl1pPr>
            <a:lvl2pPr marL="292105" indent="0">
              <a:buNone/>
              <a:defRPr sz="1278">
                <a:solidFill>
                  <a:schemeClr val="tx1">
                    <a:tint val="75000"/>
                  </a:schemeClr>
                </a:solidFill>
              </a:defRPr>
            </a:lvl2pPr>
            <a:lvl3pPr marL="584210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3pPr>
            <a:lvl4pPr marL="876315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4pPr>
            <a:lvl5pPr marL="1168420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5pPr>
            <a:lvl6pPr marL="1460525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6pPr>
            <a:lvl7pPr marL="1752630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7pPr>
            <a:lvl8pPr marL="2044736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8pPr>
            <a:lvl9pPr marL="2336841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2300E92-DDA0-433E-8E64-D971C0C8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0C512B2-0455-4F01-9CE3-CE5795F0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828A3B-0DE1-43BC-9AA8-843D86A5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624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771EF2-4808-46EA-A1AC-10AD5D883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31EE7DA-2CF6-4A74-AF3C-002A33F95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099" y="1166371"/>
            <a:ext cx="3314065" cy="27800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93564B1-380C-4B96-A8EC-31F0EDAA3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47636" y="1166371"/>
            <a:ext cx="3314065" cy="27800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52583CF-38FC-4F2E-BFD0-03C88C139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72F8F1E-0C98-4E0C-9FFA-39E65135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1204550-B69A-4B67-9139-D8E79541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968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C0A0BA-0CA3-4A5D-839D-A717E6871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4" y="233275"/>
            <a:ext cx="6725603" cy="846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293A3CB-DBA1-4AEF-BADB-F5AA85C22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115" y="1074076"/>
            <a:ext cx="3298835" cy="526388"/>
          </a:xfrm>
        </p:spPr>
        <p:txBody>
          <a:bodyPr anchor="b"/>
          <a:lstStyle>
            <a:lvl1pPr marL="0" indent="0">
              <a:buNone/>
              <a:defRPr sz="1533" b="1"/>
            </a:lvl1pPr>
            <a:lvl2pPr marL="292105" indent="0">
              <a:buNone/>
              <a:defRPr sz="1278" b="1"/>
            </a:lvl2pPr>
            <a:lvl3pPr marL="584210" indent="0">
              <a:buNone/>
              <a:defRPr sz="1150" b="1"/>
            </a:lvl3pPr>
            <a:lvl4pPr marL="876315" indent="0">
              <a:buNone/>
              <a:defRPr sz="1022" b="1"/>
            </a:lvl4pPr>
            <a:lvl5pPr marL="1168420" indent="0">
              <a:buNone/>
              <a:defRPr sz="1022" b="1"/>
            </a:lvl5pPr>
            <a:lvl6pPr marL="1460525" indent="0">
              <a:buNone/>
              <a:defRPr sz="1022" b="1"/>
            </a:lvl6pPr>
            <a:lvl7pPr marL="1752630" indent="0">
              <a:buNone/>
              <a:defRPr sz="1022" b="1"/>
            </a:lvl7pPr>
            <a:lvl8pPr marL="2044736" indent="0">
              <a:buNone/>
              <a:defRPr sz="1022" b="1"/>
            </a:lvl8pPr>
            <a:lvl9pPr marL="2336841" indent="0">
              <a:buNone/>
              <a:defRPr sz="102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55B906E-F5D5-4B1E-9E81-27D4C80A4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115" y="1600465"/>
            <a:ext cx="3298835" cy="23540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3BE29B6-25CA-41AD-8C78-34221D0BD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47636" y="1074076"/>
            <a:ext cx="3315081" cy="526388"/>
          </a:xfrm>
        </p:spPr>
        <p:txBody>
          <a:bodyPr anchor="b"/>
          <a:lstStyle>
            <a:lvl1pPr marL="0" indent="0">
              <a:buNone/>
              <a:defRPr sz="1533" b="1"/>
            </a:lvl1pPr>
            <a:lvl2pPr marL="292105" indent="0">
              <a:buNone/>
              <a:defRPr sz="1278" b="1"/>
            </a:lvl2pPr>
            <a:lvl3pPr marL="584210" indent="0">
              <a:buNone/>
              <a:defRPr sz="1150" b="1"/>
            </a:lvl3pPr>
            <a:lvl4pPr marL="876315" indent="0">
              <a:buNone/>
              <a:defRPr sz="1022" b="1"/>
            </a:lvl4pPr>
            <a:lvl5pPr marL="1168420" indent="0">
              <a:buNone/>
              <a:defRPr sz="1022" b="1"/>
            </a:lvl5pPr>
            <a:lvl6pPr marL="1460525" indent="0">
              <a:buNone/>
              <a:defRPr sz="1022" b="1"/>
            </a:lvl6pPr>
            <a:lvl7pPr marL="1752630" indent="0">
              <a:buNone/>
              <a:defRPr sz="1022" b="1"/>
            </a:lvl7pPr>
            <a:lvl8pPr marL="2044736" indent="0">
              <a:buNone/>
              <a:defRPr sz="1022" b="1"/>
            </a:lvl8pPr>
            <a:lvl9pPr marL="2336841" indent="0">
              <a:buNone/>
              <a:defRPr sz="102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13DDAC8-243A-4836-AB23-ADB639836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47636" y="1600465"/>
            <a:ext cx="3315081" cy="23540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04DD196-4250-4E01-B351-920AC488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8115795-F801-4CF5-B856-D02905D14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9CBB026-8B1E-4044-9194-F51BD8D7A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691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D1FAA0-F493-4999-A6D1-7F742D1D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960F2B1-CE0F-45C0-B2F5-C13B892B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BE83EAF-92A1-4A2A-B108-6E8F29C8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CA15C73-C440-4F14-8DB3-C00F9A147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980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F89E312-64F7-47CE-991C-772B70EA1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96C050D-4AF0-4F9C-AEAD-8C7A86956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146330F-77C5-4A45-B8BE-F0235342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048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612A04-AD20-45AD-ACC2-84DD5F08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5" y="292100"/>
            <a:ext cx="2514993" cy="1022350"/>
          </a:xfrm>
        </p:spPr>
        <p:txBody>
          <a:bodyPr anchor="b"/>
          <a:lstStyle>
            <a:lvl1pPr>
              <a:defRPr sz="20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C821D0A-6994-4567-BA0F-DCBFA3C2C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081" y="630855"/>
            <a:ext cx="3947636" cy="3113705"/>
          </a:xfrm>
        </p:spPr>
        <p:txBody>
          <a:bodyPr/>
          <a:lstStyle>
            <a:lvl1pPr>
              <a:defRPr sz="2044"/>
            </a:lvl1pPr>
            <a:lvl2pPr>
              <a:defRPr sz="1789"/>
            </a:lvl2pPr>
            <a:lvl3pPr>
              <a:defRPr sz="1533"/>
            </a:lvl3pPr>
            <a:lvl4pPr>
              <a:defRPr sz="1278"/>
            </a:lvl4pPr>
            <a:lvl5pPr>
              <a:defRPr sz="1278"/>
            </a:lvl5pPr>
            <a:lvl6pPr>
              <a:defRPr sz="1278"/>
            </a:lvl6pPr>
            <a:lvl7pPr>
              <a:defRPr sz="1278"/>
            </a:lvl7pPr>
            <a:lvl8pPr>
              <a:defRPr sz="1278"/>
            </a:lvl8pPr>
            <a:lvl9pPr>
              <a:defRPr sz="127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4AC3A18-20CA-4CF1-8E25-63FE79CDA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115" y="1314450"/>
            <a:ext cx="2514993" cy="2435181"/>
          </a:xfrm>
        </p:spPr>
        <p:txBody>
          <a:bodyPr/>
          <a:lstStyle>
            <a:lvl1pPr marL="0" indent="0">
              <a:buNone/>
              <a:defRPr sz="1022"/>
            </a:lvl1pPr>
            <a:lvl2pPr marL="292105" indent="0">
              <a:buNone/>
              <a:defRPr sz="894"/>
            </a:lvl2pPr>
            <a:lvl3pPr marL="584210" indent="0">
              <a:buNone/>
              <a:defRPr sz="767"/>
            </a:lvl3pPr>
            <a:lvl4pPr marL="876315" indent="0">
              <a:buNone/>
              <a:defRPr sz="639"/>
            </a:lvl4pPr>
            <a:lvl5pPr marL="1168420" indent="0">
              <a:buNone/>
              <a:defRPr sz="639"/>
            </a:lvl5pPr>
            <a:lvl6pPr marL="1460525" indent="0">
              <a:buNone/>
              <a:defRPr sz="639"/>
            </a:lvl6pPr>
            <a:lvl7pPr marL="1752630" indent="0">
              <a:buNone/>
              <a:defRPr sz="639"/>
            </a:lvl7pPr>
            <a:lvl8pPr marL="2044736" indent="0">
              <a:buNone/>
              <a:defRPr sz="639"/>
            </a:lvl8pPr>
            <a:lvl9pPr marL="2336841" indent="0">
              <a:buNone/>
              <a:defRPr sz="6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12AF3A6-8108-469E-8D04-44CB4A4A4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CBB8655-D0E2-4516-8DAE-7A97A2268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5106BBB-427F-4EE5-9835-793DEE0F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678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DD1B1B-559D-43B0-A888-0F638FF41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5" y="292100"/>
            <a:ext cx="2514993" cy="1022350"/>
          </a:xfrm>
        </p:spPr>
        <p:txBody>
          <a:bodyPr anchor="b"/>
          <a:lstStyle>
            <a:lvl1pPr>
              <a:defRPr sz="20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100C0EF-3ECE-4393-80B2-EF9217BF0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15081" y="630855"/>
            <a:ext cx="3947636" cy="3113705"/>
          </a:xfrm>
        </p:spPr>
        <p:txBody>
          <a:bodyPr/>
          <a:lstStyle>
            <a:lvl1pPr marL="0" indent="0">
              <a:buNone/>
              <a:defRPr sz="2044"/>
            </a:lvl1pPr>
            <a:lvl2pPr marL="292105" indent="0">
              <a:buNone/>
              <a:defRPr sz="1789"/>
            </a:lvl2pPr>
            <a:lvl3pPr marL="584210" indent="0">
              <a:buNone/>
              <a:defRPr sz="1533"/>
            </a:lvl3pPr>
            <a:lvl4pPr marL="876315" indent="0">
              <a:buNone/>
              <a:defRPr sz="1278"/>
            </a:lvl4pPr>
            <a:lvl5pPr marL="1168420" indent="0">
              <a:buNone/>
              <a:defRPr sz="1278"/>
            </a:lvl5pPr>
            <a:lvl6pPr marL="1460525" indent="0">
              <a:buNone/>
              <a:defRPr sz="1278"/>
            </a:lvl6pPr>
            <a:lvl7pPr marL="1752630" indent="0">
              <a:buNone/>
              <a:defRPr sz="1278"/>
            </a:lvl7pPr>
            <a:lvl8pPr marL="2044736" indent="0">
              <a:buNone/>
              <a:defRPr sz="1278"/>
            </a:lvl8pPr>
            <a:lvl9pPr marL="2336841" indent="0">
              <a:buNone/>
              <a:defRPr sz="1278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07D8F39-CF13-49F6-B225-F8E09BDC0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115" y="1314450"/>
            <a:ext cx="2514993" cy="2435181"/>
          </a:xfrm>
        </p:spPr>
        <p:txBody>
          <a:bodyPr/>
          <a:lstStyle>
            <a:lvl1pPr marL="0" indent="0">
              <a:buNone/>
              <a:defRPr sz="1022"/>
            </a:lvl1pPr>
            <a:lvl2pPr marL="292105" indent="0">
              <a:buNone/>
              <a:defRPr sz="894"/>
            </a:lvl2pPr>
            <a:lvl3pPr marL="584210" indent="0">
              <a:buNone/>
              <a:defRPr sz="767"/>
            </a:lvl3pPr>
            <a:lvl4pPr marL="876315" indent="0">
              <a:buNone/>
              <a:defRPr sz="639"/>
            </a:lvl4pPr>
            <a:lvl5pPr marL="1168420" indent="0">
              <a:buNone/>
              <a:defRPr sz="639"/>
            </a:lvl5pPr>
            <a:lvl6pPr marL="1460525" indent="0">
              <a:buNone/>
              <a:defRPr sz="639"/>
            </a:lvl6pPr>
            <a:lvl7pPr marL="1752630" indent="0">
              <a:buNone/>
              <a:defRPr sz="639"/>
            </a:lvl7pPr>
            <a:lvl8pPr marL="2044736" indent="0">
              <a:buNone/>
              <a:defRPr sz="639"/>
            </a:lvl8pPr>
            <a:lvl9pPr marL="2336841" indent="0">
              <a:buNone/>
              <a:defRPr sz="6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358E2F0-7623-4A8E-9A03-4F806DD1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86A6BD7-50B1-4B4B-B582-B21AE89B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1DDFDBF-2E13-4CA4-82FA-D331297F8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996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C16295-54A7-4B6A-9BC7-00F50DA24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99" y="233275"/>
            <a:ext cx="6725603" cy="84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3241F5F-CCB9-413E-B21E-162FA1AD1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099" y="1166371"/>
            <a:ext cx="6725603" cy="278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7610126-36D0-4CD9-B7F1-0424B0549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6099" y="4061002"/>
            <a:ext cx="1754505" cy="23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D630FDA-D3A9-4105-A528-FBA66E5BB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3021" y="4061002"/>
            <a:ext cx="2631758" cy="23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5D6414A-76E7-485C-8B44-8945F74D4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07196" y="4061002"/>
            <a:ext cx="1754505" cy="23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556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584210" rtl="0" eaLnBrk="1" latinLnBrk="0" hangingPunct="1">
        <a:lnSpc>
          <a:spcPct val="90000"/>
        </a:lnSpc>
        <a:spcBef>
          <a:spcPct val="0"/>
        </a:spcBef>
        <a:buNone/>
        <a:defRPr sz="28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6053" indent="-146053" algn="l" defTabSz="584210" rtl="0" eaLnBrk="1" latinLnBrk="0" hangingPunct="1">
        <a:lnSpc>
          <a:spcPct val="90000"/>
        </a:lnSpc>
        <a:spcBef>
          <a:spcPts val="639"/>
        </a:spcBef>
        <a:buFont typeface="Arial" panose="020B0604020202020204" pitchFamily="34" charset="0"/>
        <a:buChar char="•"/>
        <a:defRPr sz="1789" kern="1200">
          <a:solidFill>
            <a:schemeClr val="tx1"/>
          </a:solidFill>
          <a:latin typeface="+mn-lt"/>
          <a:ea typeface="+mn-ea"/>
          <a:cs typeface="+mn-cs"/>
        </a:defRPr>
      </a:lvl1pPr>
      <a:lvl2pPr marL="43815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3" kern="1200">
          <a:solidFill>
            <a:schemeClr val="tx1"/>
          </a:solidFill>
          <a:latin typeface="+mn-lt"/>
          <a:ea typeface="+mn-ea"/>
          <a:cs typeface="+mn-cs"/>
        </a:defRPr>
      </a:lvl2pPr>
      <a:lvl3pPr marL="73026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8" kern="1200">
          <a:solidFill>
            <a:schemeClr val="tx1"/>
          </a:solidFill>
          <a:latin typeface="+mn-lt"/>
          <a:ea typeface="+mn-ea"/>
          <a:cs typeface="+mn-cs"/>
        </a:defRPr>
      </a:lvl3pPr>
      <a:lvl4pPr marL="102236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4pPr>
      <a:lvl5pPr marL="131447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5pPr>
      <a:lvl6pPr marL="160657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6pPr>
      <a:lvl7pPr marL="189868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7pPr>
      <a:lvl8pPr marL="219078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8pPr>
      <a:lvl9pPr marL="248289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1pPr>
      <a:lvl2pPr marL="292105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2pPr>
      <a:lvl3pPr marL="58421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3pPr>
      <a:lvl4pPr marL="876315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4pPr>
      <a:lvl5pPr marL="116842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5pPr>
      <a:lvl6pPr marL="1460525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6pPr>
      <a:lvl7pPr marL="175263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7pPr>
      <a:lvl8pPr marL="2044736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8pPr>
      <a:lvl9pPr marL="2336841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7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14.png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14.png"/><Relationship Id="rId10" Type="http://schemas.openxmlformats.org/officeDocument/2006/relationships/image" Target="../media/image45.jpeg"/><Relationship Id="rId4" Type="http://schemas.openxmlformats.org/officeDocument/2006/relationships/image" Target="../media/image7.png"/><Relationship Id="rId9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46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14.png"/><Relationship Id="rId10" Type="http://schemas.openxmlformats.org/officeDocument/2006/relationships/image" Target="../media/image50.jpeg"/><Relationship Id="rId4" Type="http://schemas.openxmlformats.org/officeDocument/2006/relationships/image" Target="../media/image7.png"/><Relationship Id="rId9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1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14.png"/><Relationship Id="rId10" Type="http://schemas.openxmlformats.org/officeDocument/2006/relationships/image" Target="../media/image55.jpeg"/><Relationship Id="rId4" Type="http://schemas.openxmlformats.org/officeDocument/2006/relationships/image" Target="../media/image7.png"/><Relationship Id="rId9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4.jpeg"/><Relationship Id="rId7" Type="http://schemas.openxmlformats.org/officeDocument/2006/relationships/image" Target="../media/image5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1.jpeg"/><Relationship Id="rId4" Type="http://schemas.openxmlformats.org/officeDocument/2006/relationships/image" Target="../media/image56.jpe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4.jpeg"/><Relationship Id="rId7" Type="http://schemas.openxmlformats.org/officeDocument/2006/relationships/image" Target="../media/image6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14.png"/><Relationship Id="rId9" Type="http://schemas.openxmlformats.org/officeDocument/2006/relationships/image" Target="../media/image6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4.jpeg"/><Relationship Id="rId7" Type="http://schemas.openxmlformats.org/officeDocument/2006/relationships/image" Target="../media/image6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10" Type="http://schemas.openxmlformats.org/officeDocument/2006/relationships/image" Target="../media/image71.jpeg"/><Relationship Id="rId4" Type="http://schemas.openxmlformats.org/officeDocument/2006/relationships/image" Target="../media/image14.png"/><Relationship Id="rId9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4.png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4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14.pn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565907B-F6D4-4493-9337-0D427503B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153" cy="17983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9A817C8-DF50-4F1A-9739-9794D46D9C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76" y="174526"/>
            <a:ext cx="1987876" cy="13013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BD69AD5-8FAE-43CF-B60B-51645211D8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71" y="2061551"/>
            <a:ext cx="1905755" cy="21454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0AC8FF6-EC9C-4F09-8F67-0D9CE5E9CB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223" y="420245"/>
            <a:ext cx="1351081" cy="105562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92BD482-CF20-4C68-80BC-64F023AC00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92" y="389990"/>
            <a:ext cx="1080120" cy="94500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51FD3647-9CA0-40CA-8BA7-10F089EE05D7}"/>
              </a:ext>
            </a:extLst>
          </p:cNvPr>
          <p:cNvSpPr/>
          <p:nvPr/>
        </p:nvSpPr>
        <p:spPr>
          <a:xfrm>
            <a:off x="226492" y="1902718"/>
            <a:ext cx="4794641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/>
              <a:t>МАРАФОН </a:t>
            </a:r>
          </a:p>
          <a:p>
            <a:pPr algn="ctr"/>
            <a:r>
              <a:rPr lang="ru-RU" sz="1100" dirty="0"/>
              <a:t>ЛУЧШИХ ПЕДАГОГИЧЕСКИХ И ОБЩЕСТВЕННЫХ ПРАКТИК </a:t>
            </a:r>
          </a:p>
          <a:p>
            <a:pPr algn="ctr"/>
            <a:r>
              <a:rPr lang="ru-RU" sz="1100" dirty="0"/>
              <a:t>САМАРСКОЙ ОБЛАСТИ</a:t>
            </a:r>
          </a:p>
          <a:p>
            <a:pPr algn="ctr"/>
            <a:r>
              <a:rPr lang="ru-RU" sz="1200" dirty="0">
                <a:solidFill>
                  <a:srgbClr val="112EA7"/>
                </a:solidFill>
              </a:rPr>
              <a:t> </a:t>
            </a:r>
          </a:p>
          <a:p>
            <a:pPr algn="ctr"/>
            <a:r>
              <a:rPr lang="ru-RU" sz="2400" b="1" dirty="0">
                <a:solidFill>
                  <a:srgbClr val="112EA7"/>
                </a:solidFill>
              </a:rPr>
              <a:t>НАЦИОНАЛЬНЫЕ ПРОЕКТЫ</a:t>
            </a:r>
          </a:p>
          <a:p>
            <a:pPr algn="ctr"/>
            <a:r>
              <a:rPr lang="ru-RU" sz="2400" b="1" dirty="0">
                <a:solidFill>
                  <a:srgbClr val="112EA7"/>
                </a:solidFill>
              </a:rPr>
              <a:t> ДЛЯ </a:t>
            </a:r>
            <a:r>
              <a:rPr lang="ru-RU" sz="2400" b="1" dirty="0" smtClean="0">
                <a:solidFill>
                  <a:srgbClr val="112EA7"/>
                </a:solidFill>
              </a:rPr>
              <a:t>ВСЕХ</a:t>
            </a:r>
            <a:endParaRPr lang="ru-RU" sz="1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C97F602-2814-49FD-A6A1-4B201CB676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9" y="279073"/>
            <a:ext cx="1337966" cy="133796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98500" y="3702918"/>
            <a:ext cx="45365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Гошина Ольга</a:t>
            </a:r>
            <a:r>
              <a:rPr lang="ru-RU" sz="1100" b="1" dirty="0" smtClean="0"/>
              <a:t> </a:t>
            </a:r>
            <a:r>
              <a:rPr lang="ru-RU" sz="1100" dirty="0" smtClean="0"/>
              <a:t>Андреевна, учитель СБО,  заместитель директора по ВР</a:t>
            </a:r>
          </a:p>
        </p:txBody>
      </p:sp>
    </p:spTree>
    <p:extLst>
      <p:ext uri="{BB962C8B-B14F-4D97-AF65-F5344CB8AC3E}">
        <p14:creationId xmlns="" xmlns:p14="http://schemas.microsoft.com/office/powerpoint/2010/main" val="361493083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783EAE-ADD4-457B-AC1A-38C365B4DE41}"/>
              </a:ext>
            </a:extLst>
          </p:cNvPr>
          <p:cNvSpPr txBox="1"/>
          <p:nvPr/>
        </p:nvSpPr>
        <p:spPr>
          <a:xfrm>
            <a:off x="514524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pic>
        <p:nvPicPr>
          <p:cNvPr id="10" name="Picture 3" descr="E:\школа ФОТО\лого 1.png"/>
          <p:cNvPicPr>
            <a:picLocks noChangeAspect="1" noChangeArrowheads="1"/>
          </p:cNvPicPr>
          <p:nvPr/>
        </p:nvPicPr>
        <p:blipFill>
          <a:blip r:embed="rId4" cstate="print"/>
          <a:srcRect t="16992"/>
          <a:stretch>
            <a:fillRect/>
          </a:stretch>
        </p:blipFill>
        <p:spPr bwMode="auto">
          <a:xfrm>
            <a:off x="7067252" y="96474"/>
            <a:ext cx="576064" cy="438092"/>
          </a:xfrm>
          <a:prstGeom prst="rect">
            <a:avLst/>
          </a:prstGeom>
          <a:noFill/>
        </p:spPr>
      </p:pic>
      <p:sp>
        <p:nvSpPr>
          <p:cNvPr id="7" name="Равнобедренный треугольник 6"/>
          <p:cNvSpPr/>
          <p:nvPr/>
        </p:nvSpPr>
        <p:spPr>
          <a:xfrm rot="5400000">
            <a:off x="56102" y="3366268"/>
            <a:ext cx="864096" cy="81134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245749" y="3755669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Picture 2" descr="E:\конкурс- 2020\2023-2024\СИПКРО\ФОТО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4844" y="678782"/>
            <a:ext cx="2699473" cy="1800000"/>
          </a:xfrm>
          <a:prstGeom prst="rect">
            <a:avLst/>
          </a:prstGeom>
          <a:noFill/>
        </p:spPr>
      </p:pic>
      <p:pic>
        <p:nvPicPr>
          <p:cNvPr id="18" name="Picture 2" descr="C:\Users\Ольга\Pictures\ДД\Новая папка\IMG_46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56" y="2550790"/>
            <a:ext cx="2538000" cy="1692000"/>
          </a:xfrm>
          <a:prstGeom prst="rect">
            <a:avLst/>
          </a:prstGeom>
          <a:noFill/>
        </p:spPr>
      </p:pic>
      <p:pic>
        <p:nvPicPr>
          <p:cNvPr id="19" name="Picture 2" descr="C:\Users\Ольга\Pictures\ДД\Новая папка\IMG_4627.JPG"/>
          <p:cNvPicPr>
            <a:picLocks noChangeAspect="1" noChangeArrowheads="1"/>
          </p:cNvPicPr>
          <p:nvPr/>
        </p:nvPicPr>
        <p:blipFill>
          <a:blip r:embed="rId7" cstate="print"/>
          <a:srcRect r="2837"/>
          <a:stretch>
            <a:fillRect/>
          </a:stretch>
        </p:blipFill>
        <p:spPr bwMode="auto">
          <a:xfrm>
            <a:off x="5249332" y="2550790"/>
            <a:ext cx="2465992" cy="1692000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31148" y="678782"/>
            <a:ext cx="1599206" cy="180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035B50F-3E52-42DD-B9DB-E0C13853DD63}"/>
              </a:ext>
            </a:extLst>
          </p:cNvPr>
          <p:cNvSpPr txBox="1"/>
          <p:nvPr/>
        </p:nvSpPr>
        <p:spPr>
          <a:xfrm>
            <a:off x="514524" y="72901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525B1"/>
                </a:solidFill>
              </a:rPr>
              <a:t>   </a:t>
            </a:r>
            <a:r>
              <a:rPr lang="ru-RU" sz="2400" b="1" dirty="0" err="1" smtClean="0">
                <a:solidFill>
                  <a:srgbClr val="2525B1"/>
                </a:solidFill>
              </a:rPr>
              <a:t>Профориентационная</a:t>
            </a:r>
            <a:r>
              <a:rPr lang="ru-RU" sz="2400" b="1" dirty="0" smtClean="0">
                <a:solidFill>
                  <a:srgbClr val="2525B1"/>
                </a:solidFill>
              </a:rPr>
              <a:t> работа на уроках СБО</a:t>
            </a:r>
            <a:endParaRPr lang="ru-RU" sz="2400" b="1" dirty="0">
              <a:solidFill>
                <a:srgbClr val="2525B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9" cstate="print"/>
          <a:srcRect l="5086" b="1199"/>
          <a:stretch>
            <a:fillRect/>
          </a:stretch>
        </p:blipFill>
        <p:spPr bwMode="auto">
          <a:xfrm>
            <a:off x="2788035" y="2586974"/>
            <a:ext cx="2335001" cy="1620000"/>
          </a:xfrm>
          <a:prstGeom prst="rect">
            <a:avLst/>
          </a:prstGeom>
          <a:noFill/>
          <a:ln w="28440">
            <a:solidFill>
              <a:srgbClr val="A6A6A6"/>
            </a:solidFill>
            <a:miter lim="800000"/>
            <a:headEnd/>
            <a:tailEnd/>
          </a:ln>
        </p:spPr>
      </p:pic>
      <p:pic>
        <p:nvPicPr>
          <p:cNvPr id="27" name="Picture 8" descr="G:\ЦИДО\ФОТО\b0c3233e-2b29-4ba8-b2b0-2c279d3700e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532" y="678582"/>
            <a:ext cx="2699473" cy="18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211073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E:\Фото\ОСЕНИНЫ 2017\IMG_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28" y="2406774"/>
            <a:ext cx="2700000" cy="1800000"/>
          </a:xfrm>
          <a:prstGeom prst="rect">
            <a:avLst/>
          </a:prstGeom>
          <a:noFill/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pic>
        <p:nvPicPr>
          <p:cNvPr id="10" name="Picture 3" descr="E:\школа ФОТО\лого 1.png"/>
          <p:cNvPicPr>
            <a:picLocks noChangeAspect="1" noChangeArrowheads="1"/>
          </p:cNvPicPr>
          <p:nvPr/>
        </p:nvPicPr>
        <p:blipFill>
          <a:blip r:embed="rId5" cstate="print"/>
          <a:srcRect t="16992"/>
          <a:stretch>
            <a:fillRect/>
          </a:stretch>
        </p:blipFill>
        <p:spPr bwMode="auto">
          <a:xfrm>
            <a:off x="0" y="3805436"/>
            <a:ext cx="586532" cy="446053"/>
          </a:xfrm>
          <a:prstGeom prst="rect">
            <a:avLst/>
          </a:prstGeom>
          <a:noFill/>
        </p:spPr>
      </p:pic>
      <p:sp>
        <p:nvSpPr>
          <p:cNvPr id="31746" name="AutoShape 2" descr="blob:https://web.telegram.org/0f553a99-2882-4db1-9007-6cd56f43da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blob:https://web.telegram.org/0f553a99-2882-4db1-9007-6cd56f43da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4" name="Picture 2" descr="E:\Фото\ОСЕНИНЫ 2017\IMG_00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29" y="390550"/>
            <a:ext cx="2699999" cy="1800000"/>
          </a:xfrm>
          <a:prstGeom prst="rect">
            <a:avLst/>
          </a:prstGeom>
          <a:noFill/>
        </p:spPr>
      </p:pic>
      <p:pic>
        <p:nvPicPr>
          <p:cNvPr id="38915" name="Picture 3" descr="E:\Фото\ОСЕНИНЫ 2017\IMG_00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94844" y="2406774"/>
            <a:ext cx="2700000" cy="1800000"/>
          </a:xfrm>
          <a:prstGeom prst="rect">
            <a:avLst/>
          </a:prstGeom>
          <a:noFill/>
        </p:spPr>
      </p:pic>
      <p:pic>
        <p:nvPicPr>
          <p:cNvPr id="38917" name="Picture 5" descr="E:\Фото\ОСЕНИНЫ 2017\lf7DDNBuxC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94844" y="390550"/>
            <a:ext cx="2699473" cy="1800000"/>
          </a:xfrm>
          <a:prstGeom prst="rect">
            <a:avLst/>
          </a:prstGeom>
          <a:noFill/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27" y="174526"/>
            <a:ext cx="1290274" cy="100811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131148" y="1578679"/>
            <a:ext cx="159464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Колледж </a:t>
            </a:r>
          </a:p>
          <a:p>
            <a:pPr algn="ctr"/>
            <a:r>
              <a:rPr lang="ru-RU" b="1" dirty="0" smtClean="0"/>
              <a:t>Волжского университета</a:t>
            </a:r>
          </a:p>
          <a:p>
            <a:pPr algn="ctr"/>
            <a:r>
              <a:rPr lang="ru-RU" b="1" dirty="0" smtClean="0"/>
              <a:t> имени В. Н. Татищева</a:t>
            </a:r>
          </a:p>
          <a:p>
            <a:pPr algn="ctr"/>
            <a:r>
              <a:rPr lang="ru-RU" sz="1400" b="1" dirty="0" smtClean="0"/>
              <a:t>«Парикмахерское искусство»</a:t>
            </a:r>
            <a:endParaRPr lang="ru-RU" sz="1400" b="1" dirty="0"/>
          </a:p>
        </p:txBody>
      </p:sp>
      <p:pic>
        <p:nvPicPr>
          <p:cNvPr id="38919" name="Picture 7" descr="https://sun9-25.userapi.com/impg/IZK8cDFS1WYfemruYaoFqKjrWk3tIZr-OWo3Fg/UM1stv50qQ8.jpg?size=500x500&amp;quality=95&amp;sign=65af3bd2a0c6403ce9d2172825db0202&amp;type=albu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7212" y="3558902"/>
            <a:ext cx="588318" cy="5883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211073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Ольга\Pictures\ДД\IMG_46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820" y="390550"/>
            <a:ext cx="2430000" cy="1620000"/>
          </a:xfrm>
          <a:prstGeom prst="rect">
            <a:avLst/>
          </a:prstGeom>
          <a:noFill/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pic>
        <p:nvPicPr>
          <p:cNvPr id="10" name="Picture 3" descr="E:\школа ФОТО\лого 1.png"/>
          <p:cNvPicPr>
            <a:picLocks noChangeAspect="1" noChangeArrowheads="1"/>
          </p:cNvPicPr>
          <p:nvPr/>
        </p:nvPicPr>
        <p:blipFill>
          <a:blip r:embed="rId5" cstate="print"/>
          <a:srcRect t="16992"/>
          <a:stretch>
            <a:fillRect/>
          </a:stretch>
        </p:blipFill>
        <p:spPr bwMode="auto">
          <a:xfrm>
            <a:off x="18416" y="3846934"/>
            <a:ext cx="568116" cy="432048"/>
          </a:xfrm>
          <a:prstGeom prst="rect">
            <a:avLst/>
          </a:prstGeom>
          <a:noFill/>
        </p:spPr>
      </p:pic>
      <p:sp>
        <p:nvSpPr>
          <p:cNvPr id="31746" name="AutoShape 2" descr="blob:https://web.telegram.org/0f553a99-2882-4db1-9007-6cd56f43da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blob:https://web.telegram.org/0f553a99-2882-4db1-9007-6cd56f43da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38" name="Picture 2" descr="G:\ЦИДО\ФОТО\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50828" y="390550"/>
            <a:ext cx="2429526" cy="1620000"/>
          </a:xfrm>
          <a:prstGeom prst="rect">
            <a:avLst/>
          </a:prstGeom>
          <a:noFill/>
        </p:spPr>
      </p:pic>
      <p:pic>
        <p:nvPicPr>
          <p:cNvPr id="39940" name="Picture 4" descr="C:\Users\Ольга\Pictures\ДД\IMG_466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7132" y="2406974"/>
            <a:ext cx="2700000" cy="1800000"/>
          </a:xfrm>
          <a:prstGeom prst="rect">
            <a:avLst/>
          </a:prstGeom>
          <a:noFill/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27" y="174526"/>
            <a:ext cx="1290274" cy="100811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472608" y="1254646"/>
            <a:ext cx="23867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Тольяттинский </a:t>
            </a:r>
          </a:p>
          <a:p>
            <a:pPr algn="ctr"/>
            <a:r>
              <a:rPr lang="ru-RU" sz="1600" b="1" dirty="0" smtClean="0"/>
              <a:t>колледж сервисных технологий и предпринимательства</a:t>
            </a:r>
          </a:p>
          <a:p>
            <a:pPr algn="ctr"/>
            <a:r>
              <a:rPr lang="ru-RU" sz="1600" b="1" dirty="0" smtClean="0"/>
              <a:t>«Повар-</a:t>
            </a:r>
          </a:p>
          <a:p>
            <a:pPr algn="ctr"/>
            <a:r>
              <a:rPr lang="ru-RU" sz="1600" b="1" dirty="0" smtClean="0"/>
              <a:t> кондитер»</a:t>
            </a:r>
            <a:endParaRPr lang="ru-RU" sz="1600" b="1" dirty="0"/>
          </a:p>
        </p:txBody>
      </p:sp>
      <p:pic>
        <p:nvPicPr>
          <p:cNvPr id="39941" name="Picture 5" descr="C:\Users\Ольга\Pictures\ДД\IMG_473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47172" y="3414886"/>
            <a:ext cx="1188132" cy="792088"/>
          </a:xfrm>
          <a:prstGeom prst="rect">
            <a:avLst/>
          </a:prstGeom>
          <a:noFill/>
        </p:spPr>
      </p:pic>
      <p:pic>
        <p:nvPicPr>
          <p:cNvPr id="39943" name="Picture 7" descr="https://sun9-77.userapi.com/impg/5mtpHIROIexEGaCSKkI6hlQjecG4RjshrcrGyw/ZTHS8KvosqE.jpg?size=2560x1707&amp;quality=95&amp;sign=6a578e487d22da329453000e6c5c00a2&amp;type=albu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524" y="2406974"/>
            <a:ext cx="2699473" cy="18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211073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E:\конкурс- 2020\2023-2024\СИПКРО\ФОТО\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540" y="390550"/>
            <a:ext cx="2701055" cy="1800000"/>
          </a:xfrm>
          <a:prstGeom prst="rect">
            <a:avLst/>
          </a:prstGeom>
          <a:noFill/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pic>
        <p:nvPicPr>
          <p:cNvPr id="10" name="Picture 3" descr="E:\школа ФОТО\лого 1.png"/>
          <p:cNvPicPr>
            <a:picLocks noChangeAspect="1" noChangeArrowheads="1"/>
          </p:cNvPicPr>
          <p:nvPr/>
        </p:nvPicPr>
        <p:blipFill>
          <a:blip r:embed="rId5" cstate="print"/>
          <a:srcRect t="16992"/>
          <a:stretch>
            <a:fillRect/>
          </a:stretch>
        </p:blipFill>
        <p:spPr bwMode="auto">
          <a:xfrm>
            <a:off x="0" y="3702918"/>
            <a:ext cx="648072" cy="492854"/>
          </a:xfrm>
          <a:prstGeom prst="rect">
            <a:avLst/>
          </a:prstGeom>
          <a:noFill/>
        </p:spPr>
      </p:pic>
      <p:sp>
        <p:nvSpPr>
          <p:cNvPr id="31746" name="AutoShape 2" descr="blob:https://web.telegram.org/0f553a99-2882-4db1-9007-6cd56f43da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blob:https://web.telegram.org/0f553a99-2882-4db1-9007-6cd56f43da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5" name="AutoShape 5" descr="blob:https://web.telegram.org/34d0ed44-efd8-411a-ac05-f9da5d9f0d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6" name="Picture 6" descr="G:\ЦИДО\ФОТО\34d0ed44-efd8-411a-ac05-f9da5d9f0d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2101" y="390550"/>
            <a:ext cx="2701055" cy="1800000"/>
          </a:xfrm>
          <a:prstGeom prst="rect">
            <a:avLst/>
          </a:prstGeom>
          <a:noFill/>
        </p:spPr>
      </p:pic>
      <p:pic>
        <p:nvPicPr>
          <p:cNvPr id="35847" name="Picture 7" descr="G:\ЦИДО\ФОТО\d0fc00bd-f736-4879-910a-ddf9242829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540" y="2334766"/>
            <a:ext cx="2701055" cy="1800000"/>
          </a:xfrm>
          <a:prstGeom prst="rect">
            <a:avLst/>
          </a:prstGeom>
          <a:noFill/>
        </p:spPr>
      </p:pic>
      <p:pic>
        <p:nvPicPr>
          <p:cNvPr id="35848" name="Picture 8" descr="G:\ЦИДО\ФОТО\b32ccfe0-1bc4-4359-9d9a-6acf7e4ef4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2101" y="2334766"/>
            <a:ext cx="2701055" cy="1800000"/>
          </a:xfrm>
          <a:prstGeom prst="rect">
            <a:avLst/>
          </a:prstGeom>
          <a:noFill/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27" y="174526"/>
            <a:ext cx="1290274" cy="100811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203156" y="1587391"/>
            <a:ext cx="15841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Тольяттинский медицинский </a:t>
            </a:r>
          </a:p>
          <a:p>
            <a:pPr algn="ctr"/>
            <a:r>
              <a:rPr lang="ru-RU" sz="1600" b="1" dirty="0" smtClean="0"/>
              <a:t>Колледж</a:t>
            </a:r>
          </a:p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«Массажист»</a:t>
            </a:r>
            <a:endParaRPr lang="ru-RU" sz="1600" b="1" dirty="0"/>
          </a:p>
        </p:txBody>
      </p:sp>
      <p:pic>
        <p:nvPicPr>
          <p:cNvPr id="35850" name="Picture 10" descr="https://sun9-34.userapi.com/impf/c850232/v850232621/94f40/YRelP-zuLig.jpg?size=600x600&amp;quality=96&amp;sign=5a22ac7f4edb6677ac20b0c9a325c630&amp;type=albu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63196" y="3054846"/>
            <a:ext cx="963563" cy="963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211073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268" y="30511"/>
            <a:ext cx="553584" cy="43252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30548" y="30510"/>
            <a:ext cx="5627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112EA7"/>
                </a:solidFill>
              </a:rPr>
              <a:t>ТЕЛЕСТУДИЯ «РАДУЖКА»</a:t>
            </a:r>
            <a:endParaRPr lang="ru-RU" sz="2400" dirty="0"/>
          </a:p>
        </p:txBody>
      </p:sp>
      <p:pic>
        <p:nvPicPr>
          <p:cNvPr id="10" name="Picture 7" descr="https://pp.userapi.com/c841429/v841429046/2b00e/BxyvlpdID3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845" y="822598"/>
            <a:ext cx="2428903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5" name="Picture 1" descr="E:\конкурс- 2020\2023-2024\СИПКРО\ФОТО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3510" y="822598"/>
            <a:ext cx="2429526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G:\ЦИДО\ФОТО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76" y="2550790"/>
            <a:ext cx="2429526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E:\конкурс- 2020\2023-2024\СИПКРО\ФОТО\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74764" y="2550790"/>
            <a:ext cx="2429526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E:\конкурс- 2020\2023-2024\СИПКРО\ФОТО\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67052" y="2550790"/>
            <a:ext cx="2429526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3" descr="E:\школа ФОТО\лого 1.png"/>
          <p:cNvPicPr>
            <a:picLocks noChangeAspect="1" noChangeArrowheads="1"/>
          </p:cNvPicPr>
          <p:nvPr/>
        </p:nvPicPr>
        <p:blipFill>
          <a:blip r:embed="rId9" cstate="print"/>
          <a:srcRect t="16992"/>
          <a:stretch>
            <a:fillRect/>
          </a:stretch>
        </p:blipFill>
        <p:spPr bwMode="auto">
          <a:xfrm>
            <a:off x="6347172" y="30510"/>
            <a:ext cx="586532" cy="446053"/>
          </a:xfrm>
          <a:prstGeom prst="rect">
            <a:avLst/>
          </a:prstGeom>
          <a:noFill/>
        </p:spPr>
      </p:pic>
      <p:pic>
        <p:nvPicPr>
          <p:cNvPr id="6151" name="Picture 7" descr="https://sun9-80.userapi.com/impg/1qrYnoSwC_3u0auzSnTkuirod4y3jVJ8Y2pVIw/HlXWvuLH-r4.jpg?size=2560x1707&amp;quality=95&amp;sign=5d4f43149a160832f3c2dbc280a22e6b&amp;type=albu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67052" y="822598"/>
            <a:ext cx="2429526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040900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740" y="174526"/>
            <a:ext cx="1198112" cy="93610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26492" y="102518"/>
            <a:ext cx="6131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12EA7"/>
                </a:solidFill>
              </a:rPr>
              <a:t>НАЦИОНАЛЬНЫЕ ПРОЕКТЫ ДЛЯ ВСЕХ</a:t>
            </a:r>
            <a:endParaRPr lang="ru-RU" sz="1200" dirty="0"/>
          </a:p>
        </p:txBody>
      </p:sp>
      <p:pic>
        <p:nvPicPr>
          <p:cNvPr id="16" name="Picture 3" descr="E:\школа ФОТО\лого 1.png"/>
          <p:cNvPicPr>
            <a:picLocks noChangeAspect="1" noChangeArrowheads="1"/>
          </p:cNvPicPr>
          <p:nvPr/>
        </p:nvPicPr>
        <p:blipFill>
          <a:blip r:embed="rId4" cstate="print"/>
          <a:srcRect t="16992"/>
          <a:stretch>
            <a:fillRect/>
          </a:stretch>
        </p:blipFill>
        <p:spPr bwMode="auto">
          <a:xfrm>
            <a:off x="6131148" y="160521"/>
            <a:ext cx="586532" cy="446053"/>
          </a:xfrm>
          <a:prstGeom prst="rect">
            <a:avLst/>
          </a:prstGeom>
          <a:noFill/>
        </p:spPr>
      </p:pic>
      <p:pic>
        <p:nvPicPr>
          <p:cNvPr id="46082" name="Picture 2" descr="E:\школа ФОТО\Школа-интернат №4 06.11.2023 г.Тольятти\Школа-интернат №4 06.11.2023 г.Тольятти 1-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532" y="606574"/>
            <a:ext cx="2705072" cy="1800000"/>
          </a:xfrm>
          <a:prstGeom prst="rect">
            <a:avLst/>
          </a:prstGeom>
          <a:noFill/>
        </p:spPr>
      </p:pic>
      <p:pic>
        <p:nvPicPr>
          <p:cNvPr id="46083" name="Picture 3" descr="E:\школа ФОТО\Школа-интернат №4 06.11.2023 г.Тольятти\Школа-интернат №4 06.11.2023 г.Тольятти 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4844" y="606574"/>
            <a:ext cx="2705140" cy="1800000"/>
          </a:xfrm>
          <a:prstGeom prst="rect">
            <a:avLst/>
          </a:prstGeom>
          <a:noFill/>
        </p:spPr>
      </p:pic>
      <p:pic>
        <p:nvPicPr>
          <p:cNvPr id="46084" name="Picture 4" descr="E:\школа ФОТО\Школа-интернат №4 06.11.2023 г.Тольятти\Школа-интернат №4 06.11.2023 г.Тольятти 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532" y="2478782"/>
            <a:ext cx="2700270" cy="1800000"/>
          </a:xfrm>
          <a:prstGeom prst="rect">
            <a:avLst/>
          </a:prstGeom>
          <a:noFill/>
        </p:spPr>
      </p:pic>
      <p:pic>
        <p:nvPicPr>
          <p:cNvPr id="46085" name="Picture 5" descr="E:\школа ФОТО\Школа-интернат №4 06.11.2023 г.Тольятти\Школа-интернат №4 06.11.2023 г.Тольятти 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94844" y="2478782"/>
            <a:ext cx="2705140" cy="1800000"/>
          </a:xfrm>
          <a:prstGeom prst="rect">
            <a:avLst/>
          </a:prstGeom>
          <a:noFill/>
        </p:spPr>
      </p:pic>
      <p:pic>
        <p:nvPicPr>
          <p:cNvPr id="46088" name="Picture 8" descr="https://api.rbsmi.ru/attachments/9640f5e97f8473ef328bd84cc379f3b3075927f1/store/crop/0/0/460/497/1600/0/0/1be518c2dd44b8ffc40ef275ebde6717d1e5d8cd29a53dcc040688d92d5a/dd360c30f36b439ca87439ffeea8407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03156" y="1758702"/>
            <a:ext cx="1399346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040900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740" y="174526"/>
            <a:ext cx="1198112" cy="93610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26492" y="102518"/>
            <a:ext cx="6131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12EA7"/>
                </a:solidFill>
              </a:rPr>
              <a:t>НАЦИОНАЛЬНЫЕ ПРОЕКТЫ ДЛЯ ВСЕХ</a:t>
            </a:r>
            <a:endParaRPr lang="ru-RU" sz="1200" dirty="0"/>
          </a:p>
        </p:txBody>
      </p:sp>
      <p:pic>
        <p:nvPicPr>
          <p:cNvPr id="16" name="Picture 3" descr="E:\школа ФОТО\лого 1.png"/>
          <p:cNvPicPr>
            <a:picLocks noChangeAspect="1" noChangeArrowheads="1"/>
          </p:cNvPicPr>
          <p:nvPr/>
        </p:nvPicPr>
        <p:blipFill>
          <a:blip r:embed="rId4" cstate="print"/>
          <a:srcRect t="16992"/>
          <a:stretch>
            <a:fillRect/>
          </a:stretch>
        </p:blipFill>
        <p:spPr bwMode="auto">
          <a:xfrm>
            <a:off x="0" y="3846934"/>
            <a:ext cx="586532" cy="446053"/>
          </a:xfrm>
          <a:prstGeom prst="rect">
            <a:avLst/>
          </a:prstGeom>
          <a:noFill/>
        </p:spPr>
      </p:pic>
      <p:pic>
        <p:nvPicPr>
          <p:cNvPr id="46088" name="Picture 8" descr="https://api.rbsmi.ru/attachments/9640f5e97f8473ef328bd84cc379f3b3075927f1/store/crop/0/0/460/497/1600/0/0/1be518c2dd44b8ffc40ef275ebde6717d1e5d8cd29a53dcc040688d92d5a/dd360c30f36b439ca87439ffeea840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3156" y="1758702"/>
            <a:ext cx="1399346" cy="1512168"/>
          </a:xfrm>
          <a:prstGeom prst="rect">
            <a:avLst/>
          </a:prstGeom>
          <a:noFill/>
        </p:spPr>
      </p:pic>
      <p:pic>
        <p:nvPicPr>
          <p:cNvPr id="47106" name="Picture 2" descr="E:\школа ФОТО\Школа-интернат №4 06.11.2023 г.Тольятти\Школа-интернат №4 06.11.2023 г.Тольятти 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4734" y="606574"/>
            <a:ext cx="2700270" cy="1800000"/>
          </a:xfrm>
          <a:prstGeom prst="rect">
            <a:avLst/>
          </a:prstGeom>
          <a:noFill/>
        </p:spPr>
      </p:pic>
      <p:pic>
        <p:nvPicPr>
          <p:cNvPr id="47109" name="Picture 5" descr="https://sun9-51.userapi.com/impg/nzZEfnLJPkm87cvX9uKG-TnDFuXJlqVUhjx9dw/4mj8zKAxhLo.jpg?size=2560x1707&amp;quality=95&amp;sign=2c635e3c9e29fef953b073c781e7571b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94844" y="2478982"/>
            <a:ext cx="2699473" cy="1800000"/>
          </a:xfrm>
          <a:prstGeom prst="rect">
            <a:avLst/>
          </a:prstGeom>
          <a:noFill/>
        </p:spPr>
      </p:pic>
      <p:pic>
        <p:nvPicPr>
          <p:cNvPr id="47111" name="Picture 7" descr="https://sun9-69.userapi.com/impg/GCpDVJ5lugGaXSjRCRRrYI99pIyPvfgqyG-7Cg/4z54av6TJRw.jpg?size=1200x1600&amp;quality=95&amp;sign=00c35beef4f2e9c66d07e5ab7485c156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532" y="606574"/>
            <a:ext cx="1350000" cy="1800000"/>
          </a:xfrm>
          <a:prstGeom prst="rect">
            <a:avLst/>
          </a:prstGeom>
          <a:noFill/>
        </p:spPr>
      </p:pic>
      <p:pic>
        <p:nvPicPr>
          <p:cNvPr id="47113" name="Picture 9" descr="https://sun9-61.userapi.com/impg/VXIvu8kEMDmkO42DMSbWw-ZQIbNcSvwLOi4YgQ/OPSADcnCKYk.jpg?size=1200x1600&amp;quality=95&amp;sign=4fe08306d84ef3775636a9456f2700a9&amp;type=albu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79020" y="606574"/>
            <a:ext cx="1350000" cy="1800000"/>
          </a:xfrm>
          <a:prstGeom prst="rect">
            <a:avLst/>
          </a:prstGeom>
          <a:noFill/>
        </p:spPr>
      </p:pic>
      <p:pic>
        <p:nvPicPr>
          <p:cNvPr id="17" name="Picture 2" descr="D:\Фото\толерантность\IMG_2591.JPG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/>
          <a:srcRect l="9897" t="597" r="1744"/>
          <a:stretch>
            <a:fillRect/>
          </a:stretch>
        </p:blipFill>
        <p:spPr>
          <a:xfrm>
            <a:off x="874564" y="2478782"/>
            <a:ext cx="2401937" cy="1800000"/>
          </a:xfrm>
          <a:ln>
            <a:solidFill>
              <a:srgbClr val="9966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040900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035B50F-3E52-42DD-B9DB-E0C13853DD63}"/>
              </a:ext>
            </a:extLst>
          </p:cNvPr>
          <p:cNvSpPr txBox="1"/>
          <p:nvPr/>
        </p:nvSpPr>
        <p:spPr>
          <a:xfrm>
            <a:off x="802556" y="678582"/>
            <a:ext cx="67687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err="1" smtClean="0">
                <a:solidFill>
                  <a:srgbClr val="2525B1"/>
                </a:solidFill>
              </a:rPr>
              <a:t>Профориентационная</a:t>
            </a:r>
            <a:r>
              <a:rPr lang="ru-RU" sz="2300" b="1" dirty="0" smtClean="0">
                <a:solidFill>
                  <a:srgbClr val="2525B1"/>
                </a:solidFill>
              </a:rPr>
              <a:t> работа на занятиях СБО </a:t>
            </a:r>
          </a:p>
          <a:p>
            <a:pPr algn="ctr"/>
            <a:r>
              <a:rPr lang="ru-RU" sz="2300" b="1" dirty="0" smtClean="0">
                <a:solidFill>
                  <a:srgbClr val="2525B1"/>
                </a:solidFill>
              </a:rPr>
              <a:t>и дополнительному образованию как один из путей формирования социальной компетентности обучающихся с особыми образовательными потребностями</a:t>
            </a:r>
            <a:endParaRPr lang="ru-RU" sz="2300" b="1" dirty="0">
              <a:solidFill>
                <a:srgbClr val="2525B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244" y="30510"/>
            <a:ext cx="769608" cy="601307"/>
          </a:xfrm>
          <a:prstGeom prst="rect">
            <a:avLst/>
          </a:prstGeom>
        </p:spPr>
      </p:pic>
      <p:pic>
        <p:nvPicPr>
          <p:cNvPr id="1026" name="Picture 2" descr="E:\школа ФОТО\Школа-интернат №4 06.11.2023 г.Тольятти\Школа-интернат №4 06.11.2023 г.Тольятти 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480" y="2622798"/>
            <a:ext cx="2278276" cy="15187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890788" y="3945364"/>
            <a:ext cx="45365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Гошина Ольга</a:t>
            </a:r>
            <a:r>
              <a:rPr lang="ru-RU" sz="1100" b="1" dirty="0" smtClean="0"/>
              <a:t> </a:t>
            </a:r>
            <a:r>
              <a:rPr lang="ru-RU" sz="1100" dirty="0" smtClean="0"/>
              <a:t>Андреевна, учитель СБО,  заместитель директора по ВР</a:t>
            </a:r>
          </a:p>
        </p:txBody>
      </p:sp>
      <p:pic>
        <p:nvPicPr>
          <p:cNvPr id="1027" name="Picture 3" descr="E:\школа ФОТО\лого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6572" y="-41498"/>
            <a:ext cx="735476" cy="673819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378620" y="174526"/>
            <a:ext cx="5477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all" dirty="0" smtClean="0"/>
              <a:t>ГБОУ школа-интернат № 4 г.о. Тольятти</a:t>
            </a:r>
            <a:endParaRPr lang="ru-RU" cap="all" dirty="0"/>
          </a:p>
        </p:txBody>
      </p:sp>
      <p:pic>
        <p:nvPicPr>
          <p:cNvPr id="1029" name="Picture 5" descr="https://sun9-57.userapi.com/impg/xLmWB5Pf0u5H_OHKsUmuiw74gEE9zi4mC0xYyA/1OgnQW_LPng.jpg?size=2560x1707&amp;quality=95&amp;sign=b06751d81eda3527f8478feb49d4ac07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48672" y="2622798"/>
            <a:ext cx="1594644" cy="1063304"/>
          </a:xfrm>
          <a:prstGeom prst="rect">
            <a:avLst/>
          </a:prstGeom>
          <a:noFill/>
        </p:spPr>
      </p:pic>
      <p:pic>
        <p:nvPicPr>
          <p:cNvPr id="1033" name="Picture 9" descr="https://sun9-26.userapi.com/impg/o6k7Mp2237iqOs3WNxDCUI3WHv-Vmgyd5lwtZA/-_KZs7f6rMY.jpg?size=2560x1707&amp;quality=95&amp;sign=0e2c2d686fce3e00395d43ab69c134c2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30948" y="2622798"/>
            <a:ext cx="1592689" cy="1062000"/>
          </a:xfrm>
          <a:prstGeom prst="rect">
            <a:avLst/>
          </a:prstGeom>
          <a:noFill/>
        </p:spPr>
      </p:pic>
      <p:pic>
        <p:nvPicPr>
          <p:cNvPr id="20" name="Picture 2" descr="https://sun9-74.userapi.com/impg/SYSR6YFlQyCgXLyOPzDxwzWOEL1Ui0vdB-84mA/-RGTDLEwoAU.jpg?size=2560x1707&amp;quality=95&amp;sign=84f5b96c8534d94afb154c8e67bdd886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74764" y="2622798"/>
            <a:ext cx="1592689" cy="10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981869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035B50F-3E52-42DD-B9DB-E0C13853DD63}"/>
              </a:ext>
            </a:extLst>
          </p:cNvPr>
          <p:cNvSpPr txBox="1"/>
          <p:nvPr/>
        </p:nvSpPr>
        <p:spPr>
          <a:xfrm>
            <a:off x="1594644" y="390550"/>
            <a:ext cx="2738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Мы выбираем!</a:t>
            </a:r>
            <a:endParaRPr lang="ru-RU" sz="2000" b="1" dirty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9" name="Picture 3" descr="E:\школа ФОТО\лого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524" y="0"/>
            <a:ext cx="1100358" cy="1008112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187" y="30511"/>
            <a:ext cx="1273665" cy="995135"/>
          </a:xfrm>
          <a:prstGeom prst="rect">
            <a:avLst/>
          </a:prstGeom>
        </p:spPr>
      </p:pic>
      <p:pic>
        <p:nvPicPr>
          <p:cNvPr id="21" name="Picture 7" descr="https://sun9-36.userapi.com/impg/Zxbr3POGNafAC2X01H4Krrd9qkvkasOmH1b73A/wMCfpIbLxx4.jpg?size=2560x1707&amp;quality=95&amp;sign=256525ecdbf80aaea8bc7ec3577ca968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63458" y="1038782"/>
            <a:ext cx="2159578" cy="1440000"/>
          </a:xfrm>
          <a:prstGeom prst="rect">
            <a:avLst/>
          </a:prstGeom>
          <a:noFill/>
        </p:spPr>
      </p:pic>
      <p:pic>
        <p:nvPicPr>
          <p:cNvPr id="8200" name="Picture 8" descr="E:\конкурс- 2020\2023-2024\СИПКРО\ФОТО\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540" y="1038622"/>
            <a:ext cx="2159578" cy="1440000"/>
          </a:xfrm>
          <a:prstGeom prst="rect">
            <a:avLst/>
          </a:prstGeom>
          <a:noFill/>
        </p:spPr>
      </p:pic>
      <p:pic>
        <p:nvPicPr>
          <p:cNvPr id="8201" name="Picture 9" descr="E:\конкурс- 2020\2023-2024\СИПКРО\ФОТО\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67714" y="1038622"/>
            <a:ext cx="2159578" cy="1440000"/>
          </a:xfrm>
          <a:prstGeom prst="rect">
            <a:avLst/>
          </a:prstGeom>
          <a:noFill/>
        </p:spPr>
      </p:pic>
      <p:pic>
        <p:nvPicPr>
          <p:cNvPr id="8202" name="Picture 10" descr="E:\конкурс- 2020\2023-2024\СИПКРО\ФОТО\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67052" y="2622798"/>
            <a:ext cx="2159578" cy="1440000"/>
          </a:xfrm>
          <a:prstGeom prst="rect">
            <a:avLst/>
          </a:prstGeom>
          <a:noFill/>
        </p:spPr>
      </p:pic>
      <p:pic>
        <p:nvPicPr>
          <p:cNvPr id="8204" name="Picture 12" descr="E:\конкурс- 2020\2023-2024\СИПКРО\ФОТО\7.jp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62796" y="2622958"/>
            <a:ext cx="2159578" cy="1440000"/>
          </a:xfrm>
          <a:prstGeom prst="rect">
            <a:avLst/>
          </a:prstGeom>
          <a:noFill/>
        </p:spPr>
      </p:pic>
      <p:sp>
        <p:nvSpPr>
          <p:cNvPr id="5122" name="AutoShape 2" descr="blob:https://web.telegram.org/24131e9e-ef6c-4c13-803c-5f9fa823811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E:\конкурс- 2020\2023-2024\СИПКРО\м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540" y="2622958"/>
            <a:ext cx="2160844" cy="14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207723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-30770" y="2221520"/>
            <a:ext cx="1008112" cy="94657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533781" y="1163381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035B50F-3E52-42DD-B9DB-E0C13853DD63}"/>
              </a:ext>
            </a:extLst>
          </p:cNvPr>
          <p:cNvSpPr txBox="1"/>
          <p:nvPr/>
        </p:nvSpPr>
        <p:spPr>
          <a:xfrm>
            <a:off x="658540" y="318542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СОЦИАЛЬНО-БЫТОВАЯ ОРИЕНТИРОВКА</a:t>
            </a:r>
            <a:endParaRPr lang="ru-RU" sz="2000" b="1" dirty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Picture 3" descr="E:\школа ФОТО\лого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1334" y="0"/>
            <a:ext cx="976466" cy="894606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035B50F-3E52-42DD-B9DB-E0C13853DD63}"/>
              </a:ext>
            </a:extLst>
          </p:cNvPr>
          <p:cNvSpPr txBox="1"/>
          <p:nvPr/>
        </p:nvSpPr>
        <p:spPr>
          <a:xfrm>
            <a:off x="874564" y="894606"/>
            <a:ext cx="6923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Цель предмета - </a:t>
            </a:r>
            <a:r>
              <a:rPr lang="ru-RU" sz="2400" dirty="0" smtClean="0"/>
              <a:t>формирование знаний, умений, навыков, </a:t>
            </a:r>
            <a:r>
              <a:rPr lang="ru-RU" sz="2400" i="1" u="sng" dirty="0" smtClean="0"/>
              <a:t>направленных</a:t>
            </a:r>
            <a:r>
              <a:rPr lang="ru-RU" sz="2400" dirty="0" smtClean="0"/>
              <a:t> на социальную адаптацию выпускников специальных школ.</a:t>
            </a:r>
            <a:endParaRPr lang="ru-RU" sz="2300" dirty="0">
              <a:solidFill>
                <a:srgbClr val="2525B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035B50F-3E52-42DD-B9DB-E0C13853DD63}"/>
              </a:ext>
            </a:extLst>
          </p:cNvPr>
          <p:cNvSpPr txBox="1"/>
          <p:nvPr/>
        </p:nvSpPr>
        <p:spPr>
          <a:xfrm>
            <a:off x="874564" y="2262758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Основные задачи </a:t>
            </a:r>
            <a:r>
              <a:rPr lang="ru-RU" sz="2400" dirty="0" smtClean="0"/>
              <a:t>-формирование знаний, умений, навыков, </a:t>
            </a:r>
            <a:r>
              <a:rPr lang="ru-RU" sz="2400" i="1" u="sng" dirty="0" smtClean="0"/>
              <a:t>сопутствующих</a:t>
            </a:r>
            <a:r>
              <a:rPr lang="ru-RU" sz="2400" dirty="0" smtClean="0"/>
              <a:t> социальной адаптации воспитанников, повышение уровня общего развития обучающихся и их всесторонняя подготовка к будущей самостоятельной жизни.</a:t>
            </a:r>
            <a:endParaRPr lang="ru-RU" sz="2300" dirty="0">
              <a:solidFill>
                <a:srgbClr val="2525B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11073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10467" y="3342879"/>
            <a:ext cx="792090" cy="64807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180774" y="3748636"/>
            <a:ext cx="465877" cy="374442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23"/>
            <a:ext cx="442516" cy="17522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035B50F-3E52-42DD-B9DB-E0C13853DD63}"/>
              </a:ext>
            </a:extLst>
          </p:cNvPr>
          <p:cNvSpPr txBox="1"/>
          <p:nvPr/>
        </p:nvSpPr>
        <p:spPr>
          <a:xfrm>
            <a:off x="658540" y="30510"/>
            <a:ext cx="2738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АБИЛИМПИКС</a:t>
            </a:r>
            <a:endParaRPr lang="ru-RU" sz="2000" b="1" dirty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145" name="Picture 1" descr="E:\конкурс- 2020\2023-2024\СИПКРО\ФОТО\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1108" y="174526"/>
            <a:ext cx="1944216" cy="171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E:\конкурс- 2020\2023-2024\СИПКРО\ФОТО\17.jpg"/>
          <p:cNvPicPr>
            <a:picLocks noChangeAspect="1" noChangeArrowheads="1"/>
          </p:cNvPicPr>
          <p:nvPr/>
        </p:nvPicPr>
        <p:blipFill>
          <a:blip r:embed="rId4" cstate="print"/>
          <a:srcRect r="6977" b="7691"/>
          <a:stretch>
            <a:fillRect/>
          </a:stretch>
        </p:blipFill>
        <p:spPr bwMode="auto">
          <a:xfrm>
            <a:off x="298500" y="428873"/>
            <a:ext cx="2664296" cy="1761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E:\конкурс- 2020\2023-2024\СИПКРО\м3.jpg"/>
          <p:cNvPicPr>
            <a:picLocks noChangeAspect="1" noChangeArrowheads="1"/>
          </p:cNvPicPr>
          <p:nvPr/>
        </p:nvPicPr>
        <p:blipFill>
          <a:blip r:embed="rId5" cstate="print"/>
          <a:srcRect l="2000" r="4000" b="2650"/>
          <a:stretch>
            <a:fillRect/>
          </a:stretch>
        </p:blipFill>
        <p:spPr bwMode="auto">
          <a:xfrm>
            <a:off x="4258940" y="1974726"/>
            <a:ext cx="3456384" cy="2353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1" name="AutoShape 5" descr="blob:https://web.telegram.org/552befd4-c1d4-4961-90d6-ac0881cfb20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3" name="AutoShape 7" descr="blob:https://web.telegram.org/552befd4-c1d4-4961-90d6-ac0881cfb20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E:\конкурс- 2020\2023-2024\СИПКРО\п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4564" y="2286357"/>
            <a:ext cx="3096344" cy="206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10" name="Picture 14" descr="https://sun9-49.userapi.com/impg/_A9uZA0KB8LW7Co02FsYrKSbOUpEYK94kaaCJw/Ow_sqaD7MTE.jpg?size=2560x1707&amp;quality=95&amp;sign=e5d8eda6efd9b34f8f126b97ddf017b5&amp;type=album"/>
          <p:cNvPicPr>
            <a:picLocks noChangeAspect="1" noChangeArrowheads="1"/>
          </p:cNvPicPr>
          <p:nvPr/>
        </p:nvPicPr>
        <p:blipFill>
          <a:blip r:embed="rId7" cstate="print"/>
          <a:srcRect l="5713" t="17826" r="10956"/>
          <a:stretch>
            <a:fillRect/>
          </a:stretch>
        </p:blipFill>
        <p:spPr bwMode="auto">
          <a:xfrm>
            <a:off x="2998767" y="174526"/>
            <a:ext cx="2628325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439385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910568" y="3162858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076"/>
          <a:stretch>
            <a:fillRect/>
          </a:stretch>
        </p:blipFill>
        <p:spPr bwMode="auto">
          <a:xfrm>
            <a:off x="658540" y="549342"/>
            <a:ext cx="6624736" cy="372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802556" y="102518"/>
            <a:ext cx="5627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12EA7"/>
                </a:solidFill>
              </a:rPr>
              <a:t>ПРОЕКТЫ  ПЛАТФОРМЫ</a:t>
            </a:r>
            <a:endParaRPr lang="ru-RU" sz="2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674" y="174526"/>
            <a:ext cx="1013787" cy="79208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14524" y="1254646"/>
            <a:ext cx="64911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ФЕДЕРАЛЬНЫЙ ПРОЕКТ «Социальные лифты для каждого»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9040900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30548" y="174526"/>
            <a:ext cx="5627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12EA7"/>
                </a:solidFill>
              </a:rPr>
              <a:t>НАЦИОНАЛЬНЫЕ ПРОЕКТЫ  ДЛЯ ВСЕХ</a:t>
            </a:r>
            <a:endParaRPr lang="ru-RU" sz="1050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614" y="1"/>
            <a:ext cx="684185" cy="534565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r="1487"/>
          <a:stretch>
            <a:fillRect/>
          </a:stretch>
        </p:blipFill>
        <p:spPr bwMode="auto">
          <a:xfrm>
            <a:off x="658539" y="0"/>
            <a:ext cx="6408713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040900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11" y="30511"/>
            <a:ext cx="1057641" cy="82635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30548" y="102518"/>
            <a:ext cx="5627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112EA7"/>
                </a:solidFill>
              </a:rPr>
              <a:t>НАШИ РЕЗУЛЬТАТЫ</a:t>
            </a:r>
            <a:endParaRPr lang="ru-RU" sz="2800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658540" y="606574"/>
          <a:ext cx="5832648" cy="3465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 rot="5400000">
            <a:off x="1409480" y="3168002"/>
            <a:ext cx="1018399" cy="79208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939453" y="2125861"/>
            <a:ext cx="806325" cy="648072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035B50F-3E52-42DD-B9DB-E0C13853DD63}"/>
              </a:ext>
            </a:extLst>
          </p:cNvPr>
          <p:cNvSpPr txBox="1"/>
          <p:nvPr/>
        </p:nvSpPr>
        <p:spPr>
          <a:xfrm>
            <a:off x="1954684" y="2622798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21 </a:t>
            </a:r>
          </a:p>
          <a:p>
            <a:pPr algn="ctr"/>
            <a:r>
              <a:rPr lang="ru-RU" sz="2000" dirty="0" smtClean="0"/>
              <a:t>призовое </a:t>
            </a:r>
          </a:p>
          <a:p>
            <a:pPr algn="ctr"/>
            <a:r>
              <a:rPr lang="ru-RU" sz="2000" dirty="0" smtClean="0"/>
              <a:t>место</a:t>
            </a:r>
            <a:endParaRPr lang="ru-RU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035B50F-3E52-42DD-B9DB-E0C13853DD63}"/>
              </a:ext>
            </a:extLst>
          </p:cNvPr>
          <p:cNvSpPr txBox="1"/>
          <p:nvPr/>
        </p:nvSpPr>
        <p:spPr>
          <a:xfrm>
            <a:off x="1234604" y="1758702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призовых места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035B50F-3E52-42DD-B9DB-E0C13853DD63}"/>
              </a:ext>
            </a:extLst>
          </p:cNvPr>
          <p:cNvSpPr txBox="1"/>
          <p:nvPr/>
        </p:nvSpPr>
        <p:spPr>
          <a:xfrm>
            <a:off x="4258940" y="2007825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1место – 7 человек</a:t>
            </a:r>
          </a:p>
          <a:p>
            <a:r>
              <a:rPr lang="ru-RU" sz="1600" dirty="0" smtClean="0"/>
              <a:t>2 место – 9 человек</a:t>
            </a:r>
          </a:p>
          <a:p>
            <a:r>
              <a:rPr lang="ru-RU" sz="1600" dirty="0" smtClean="0"/>
              <a:t>3 место – 5 человек</a:t>
            </a:r>
            <a:endParaRPr lang="ru-RU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035B50F-3E52-42DD-B9DB-E0C13853DD63}"/>
              </a:ext>
            </a:extLst>
          </p:cNvPr>
          <p:cNvSpPr txBox="1"/>
          <p:nvPr/>
        </p:nvSpPr>
        <p:spPr>
          <a:xfrm>
            <a:off x="4330948" y="3334167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2 место – 1 человек</a:t>
            </a:r>
          </a:p>
          <a:p>
            <a:r>
              <a:rPr lang="ru-RU" sz="1600" dirty="0" smtClean="0"/>
              <a:t>3 место – 1 человек</a:t>
            </a:r>
          </a:p>
        </p:txBody>
      </p:sp>
      <p:pic>
        <p:nvPicPr>
          <p:cNvPr id="23" name="Picture 3" descr="E:\школа ФОТО\лого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548" y="534566"/>
            <a:ext cx="1100358" cy="1008112"/>
          </a:xfrm>
          <a:prstGeom prst="rect">
            <a:avLst/>
          </a:prstGeom>
          <a:noFill/>
        </p:spPr>
      </p:pic>
      <p:sp>
        <p:nvSpPr>
          <p:cNvPr id="1028" name="AutoShape 4" descr="https://ohota.tomsk.gov.ru/uploads/1/c92675a786d537b33465cdc993d1944fa67fe04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3156" y="966614"/>
            <a:ext cx="802556" cy="79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040900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-30770" y="2221520"/>
            <a:ext cx="1008112" cy="94657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533781" y="1163381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035B50F-3E52-42DD-B9DB-E0C13853DD63}"/>
              </a:ext>
            </a:extLst>
          </p:cNvPr>
          <p:cNvSpPr txBox="1"/>
          <p:nvPr/>
        </p:nvSpPr>
        <p:spPr>
          <a:xfrm>
            <a:off x="514524" y="102518"/>
            <a:ext cx="69847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РОССИЯ</a:t>
            </a:r>
            <a:r>
              <a:rPr lang="ru-RU" sz="1700" b="1" dirty="0" smtClean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7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</a:t>
            </a:r>
            <a:r>
              <a:rPr lang="ru-RU" sz="1700" b="1" dirty="0" smtClean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СТРАНА ВОЗМОЖНОСТЕЙ</a:t>
            </a:r>
            <a:endParaRPr lang="ru-RU" sz="1700" b="1" dirty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Picture 3" descr="E:\школа ФОТО\лого 1.png"/>
          <p:cNvPicPr>
            <a:picLocks noChangeAspect="1" noChangeArrowheads="1"/>
          </p:cNvPicPr>
          <p:nvPr/>
        </p:nvPicPr>
        <p:blipFill>
          <a:blip r:embed="rId4" cstate="print"/>
          <a:srcRect t="16992"/>
          <a:stretch>
            <a:fillRect/>
          </a:stretch>
        </p:blipFill>
        <p:spPr bwMode="auto">
          <a:xfrm>
            <a:off x="6935158" y="1110630"/>
            <a:ext cx="852174" cy="648072"/>
          </a:xfrm>
          <a:prstGeom prst="rect">
            <a:avLst/>
          </a:prstGeom>
          <a:noFill/>
        </p:spPr>
      </p:pic>
      <p:pic>
        <p:nvPicPr>
          <p:cNvPr id="5124" name="Picture 4" descr="https://sun9-39.userapi.com/impg/XFsLyYeGbtHpc7Q4vIj5pfklK7bauHhdqTpumA/XwjEsuPhbLg.jpg?size=1600x1200&amp;quality=95&amp;sign=7d4955b7e794be3bceb8af91f536b3fc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1028" y="606574"/>
            <a:ext cx="2400000" cy="1800000"/>
          </a:xfrm>
          <a:prstGeom prst="rect">
            <a:avLst/>
          </a:prstGeom>
          <a:noFill/>
        </p:spPr>
      </p:pic>
      <p:pic>
        <p:nvPicPr>
          <p:cNvPr id="5130" name="Picture 10" descr="https://sun9-69.userapi.com/impg/siFZTgnGQRomjTqJ6w4yweu0paabPBFX3HQlQA/iwzWklvxaD8.jpg?size=2560x1707&amp;quality=95&amp;sign=057b39abced7de4476d662352959d675&amp;type=album"/>
          <p:cNvPicPr>
            <a:picLocks noChangeAspect="1" noChangeArrowheads="1"/>
          </p:cNvPicPr>
          <p:nvPr/>
        </p:nvPicPr>
        <p:blipFill>
          <a:blip r:embed="rId6" cstate="print"/>
          <a:srcRect t="7990" r="3055"/>
          <a:stretch>
            <a:fillRect/>
          </a:stretch>
        </p:blipFill>
        <p:spPr bwMode="auto">
          <a:xfrm>
            <a:off x="5123036" y="2478782"/>
            <a:ext cx="2616996" cy="1656184"/>
          </a:xfrm>
          <a:prstGeom prst="rect">
            <a:avLst/>
          </a:prstGeom>
          <a:noFill/>
        </p:spPr>
      </p:pic>
      <p:pic>
        <p:nvPicPr>
          <p:cNvPr id="5132" name="Picture 12" descr="https://sun9-3.userapi.com/impg/c7tpyjHxaYHyM_kSVWSR2OyRcMGzG6rhmylUcA/LiipvcSjP_4.jpg?size=2560x1707&amp;quality=95&amp;sign=adb5f09f3e2b0928401d43922fa516bc&amp;type=album"/>
          <p:cNvPicPr>
            <a:picLocks noChangeAspect="1" noChangeArrowheads="1"/>
          </p:cNvPicPr>
          <p:nvPr/>
        </p:nvPicPr>
        <p:blipFill>
          <a:blip r:embed="rId7" cstate="print"/>
          <a:srcRect l="2667" r="1303"/>
          <a:stretch>
            <a:fillRect/>
          </a:stretch>
        </p:blipFill>
        <p:spPr bwMode="auto">
          <a:xfrm>
            <a:off x="2674764" y="2478782"/>
            <a:ext cx="2376264" cy="1650000"/>
          </a:xfrm>
          <a:prstGeom prst="rect">
            <a:avLst/>
          </a:prstGeom>
          <a:noFill/>
        </p:spPr>
      </p:pic>
      <p:pic>
        <p:nvPicPr>
          <p:cNvPr id="5136" name="Picture 16" descr="https://sun9-53.userapi.com/impg/9_FUFtd27QnjDnf_dLDRGy1LsrLQYibtwbK4XQ/frxzB82mJv0.jpg?size=2560x1588&amp;quality=95&amp;sign=264b0d337778c098aeb6bfeb11e88008&amp;type=album"/>
          <p:cNvPicPr>
            <a:picLocks noChangeAspect="1" noChangeArrowheads="1"/>
          </p:cNvPicPr>
          <p:nvPr/>
        </p:nvPicPr>
        <p:blipFill>
          <a:blip r:embed="rId8" cstate="print"/>
          <a:srcRect l="7445" t="2777" r="13147" b="11880"/>
          <a:stretch>
            <a:fillRect/>
          </a:stretch>
        </p:blipFill>
        <p:spPr bwMode="auto">
          <a:xfrm>
            <a:off x="154484" y="2478782"/>
            <a:ext cx="2448272" cy="1632181"/>
          </a:xfrm>
          <a:prstGeom prst="rect">
            <a:avLst/>
          </a:prstGeom>
          <a:noFill/>
        </p:spPr>
      </p:pic>
      <p:pic>
        <p:nvPicPr>
          <p:cNvPr id="5139" name="Picture 19" descr="E:\конкурс- 2020\2023-2024\СИПКРО\ФОТО\3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2756" y="606574"/>
            <a:ext cx="2400000" cy="1800000"/>
          </a:xfrm>
          <a:prstGeom prst="rect">
            <a:avLst/>
          </a:prstGeom>
          <a:noFill/>
        </p:spPr>
      </p:pic>
      <p:pic>
        <p:nvPicPr>
          <p:cNvPr id="5140" name="Picture 20" descr="E:\конкурс- 2020\2023-2024\СИПКРО\ФОТО\40.jpg"/>
          <p:cNvPicPr>
            <a:picLocks noChangeAspect="1" noChangeArrowheads="1"/>
          </p:cNvPicPr>
          <p:nvPr/>
        </p:nvPicPr>
        <p:blipFill>
          <a:blip r:embed="rId10" cstate="print"/>
          <a:srcRect t="3172" r="4762" b="11173"/>
          <a:stretch>
            <a:fillRect/>
          </a:stretch>
        </p:blipFill>
        <p:spPr bwMode="auto">
          <a:xfrm>
            <a:off x="5195044" y="170926"/>
            <a:ext cx="1656184" cy="2235848"/>
          </a:xfrm>
          <a:prstGeom prst="rect">
            <a:avLst/>
          </a:prstGeom>
          <a:noFill/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176" y="102518"/>
            <a:ext cx="921624" cy="720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11073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20"/>
  <p:tag name="AS_OS" val="Unix 5.15.0.1041"/>
  <p:tag name="AS_RELEASE_DATE" val="2023.05.14"/>
  <p:tag name="AS_TITLE" val="Aspose.Slides for .NET Standard 2.0"/>
  <p:tag name="AS_VERSION" val="23.5"/>
</p:tagLst>
</file>

<file path=ppt/theme/theme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2721</TotalTime>
  <Words>201</Words>
  <Application>Microsoft Office PowerPoint</Application>
  <PresentationFormat>Произвольный</PresentationFormat>
  <Paragraphs>67</Paragraphs>
  <Slides>16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4_Тема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СИПКРО</dc:creator>
  <cp:lastModifiedBy>Ольга</cp:lastModifiedBy>
  <cp:revision>284</cp:revision>
  <cp:lastPrinted>2023-08-29T08:22:54Z</cp:lastPrinted>
  <dcterms:created xsi:type="dcterms:W3CDTF">2023-08-29T08:22:54Z</dcterms:created>
  <dcterms:modified xsi:type="dcterms:W3CDTF">2023-11-30T22:38:55Z</dcterms:modified>
</cp:coreProperties>
</file>