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4" d="100"/>
          <a:sy n="84" d="100"/>
        </p:scale>
        <p:origin x="-141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550656" cy="2016224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6600" b="1" dirty="0" smtClean="0"/>
              <a:t>Конспект урока письма и развития речи в 6 классе</a:t>
            </a:r>
            <a:endParaRPr lang="ru-RU" sz="66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498080" cy="4800600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Обобщение учащихся.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 какой вопрос отвечают существительные множественного числа в творительном падеже?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Какое окончание имеют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существительные множественного числа в творительном падеже?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140968"/>
            <a:ext cx="6984776" cy="20882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сущ. 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.ч в Т.п.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lvl="8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Закрепление.</a:t>
            </a:r>
            <a:endParaRPr lang="ru-RU" sz="43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Коллективная работа на интерактивной доске</a:t>
            </a:r>
          </a:p>
          <a:p>
            <a:pPr lvl="2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Заполните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таблицу по образцу.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2564904"/>
          <a:ext cx="6432378" cy="251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6"/>
                <a:gridCol w="2144126"/>
                <a:gridCol w="2144126"/>
              </a:tblGrid>
              <a:tr h="865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ч., И. п.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ч., И. п.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Мн.ч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Т.п.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4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4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тетрадь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7498080" cy="4800600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17600" b="1" i="1" dirty="0" smtClean="0">
                <a:latin typeface="Times New Roman" pitchFamily="18" charset="0"/>
                <a:cs typeface="Times New Roman" pitchFamily="18" charset="0"/>
              </a:rPr>
              <a:t>Творческая работа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.                                       Вставьте из рамки подходящие по смыслу имена существительные, употребив их в нужном падеже. (Работа в парах).</a:t>
            </a:r>
            <a:endParaRPr lang="ru-RU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за кем охотится.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Пауки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 _____________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Кошки за ______________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Щуки за ______________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Ястребы за _____________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Чем отличаются в каждой строчке первые существительные от последних? Подчеркните правильный ответ: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- числом;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- падежом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Назовите предлог.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420888"/>
          <a:ext cx="6720409" cy="36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20409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Мыши, птицы,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мухи, ерши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r>
              <a:rPr lang="ru-RU" dirty="0" smtClean="0"/>
              <a:t>		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Спиши, раскрывая скобки</a:t>
            </a:r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(крылечки) и (ставни) резными, над осенними (пожары) земли, над (поля) и (леса) расписными голубые проплывали журавли.</a:t>
            </a:r>
          </a:p>
          <a:p>
            <a:pPr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Словарная работа : ставни.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Беседа по предложению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SzPct val="87000"/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времени года записали предложение?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когда-нибудь наблюдали за осенним лесом?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Какого цвета листья на деревьях осенью?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Чтение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разбор предложения по частям.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Прочитайте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предложения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запятой, объясните, как вы понимаете.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части. Объясните выражение «над осенними пожарами земли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называет  поля и леса «расписными»?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плывут журавли?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послушайте ещё одно предложение.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землёю пролетают журавли.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(Показ картины на доске.)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из них точнее передаёт содержание картины?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Картина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журавл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3128" y="1447800"/>
            <a:ext cx="6663293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1043608" y="1916832"/>
            <a:ext cx="7920880" cy="1512168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Чему научились сегодня на уроке?</a:t>
            </a:r>
            <a:endParaRPr lang="ru-RU" sz="36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2204864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900" i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br>
              <a:rPr lang="ru-RU" sz="49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специальное коррекционное образовательное Учреждение для обучающихся, воспитанников с ограниченными возможностями здоровья – специальная (коррекционная) общеобразовательная школа-интернат с. Старый Буян</a:t>
            </a:r>
          </a:p>
          <a:p>
            <a:pPr algn="just">
              <a:buNone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Литература: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Программы специальных (коррекционных) общеобразовательных учреждений </a:t>
            </a:r>
            <a:r>
              <a:rPr lang="en-US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 5-9 классы. Сборник 1, под ред. В.В. Воронковой. М. </a:t>
            </a:r>
            <a:r>
              <a:rPr lang="ru-RU" sz="1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2011г.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Русский язык. Учебник для 6 класса специальных (коррекционных) образовательных учреждений </a:t>
            </a:r>
            <a:r>
              <a:rPr lang="en-US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 . Н.Г. </a:t>
            </a:r>
            <a:r>
              <a:rPr lang="ru-RU" sz="1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Галунчикова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Э.В. Якубовская, М., «Просвещение», 2006г.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Данная тема изучается в разделе «Слово. Имя существительное»,</a:t>
            </a:r>
          </a:p>
          <a:p>
            <a:pPr algn="just">
              <a:buNone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урок № 48.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Тип урока: Объяснение нового материала.</a:t>
            </a:r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692696"/>
            <a:ext cx="7498080" cy="4800600"/>
          </a:xfrm>
        </p:spPr>
        <p:txBody>
          <a:bodyPr/>
          <a:lstStyle/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Тема:</a:t>
            </a:r>
            <a:r>
              <a:rPr lang="ru-RU" dirty="0" smtClean="0"/>
              <a:t> </a:t>
            </a:r>
            <a:r>
              <a:rPr lang="ru-RU" i="1" dirty="0" smtClean="0"/>
              <a:t>Творительный падеж имен существительных во множественном числе.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</a:t>
            </a:r>
            <a:r>
              <a:rPr lang="ru-RU" i="1" dirty="0" smtClean="0"/>
              <a:t>познакомить с особенностями написания  и употребления форм множественного числа в творительном падеже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764704"/>
            <a:ext cx="7498080" cy="50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			</a:t>
            </a:r>
            <a:r>
              <a:rPr lang="ru-RU" i="1" dirty="0" smtClean="0"/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000" b="1" i="1" dirty="0" err="1" smtClean="0"/>
              <a:t>Коррекционно</a:t>
            </a:r>
            <a:r>
              <a:rPr lang="ru-RU" sz="2000" b="1" i="1" dirty="0" smtClean="0"/>
              <a:t>- образовательные: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Формировать навыки правописания окончания и правильного употребления существительных множественного числа в творительном падеже;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Отрабатывать умения определять существительные в творительном падеже.</a:t>
            </a:r>
          </a:p>
          <a:p>
            <a:pPr algn="just">
              <a:buNone/>
            </a:pPr>
            <a:r>
              <a:rPr lang="ru-RU" sz="1400" dirty="0" smtClean="0"/>
              <a:t>	</a:t>
            </a:r>
            <a:r>
              <a:rPr lang="ru-RU" sz="2000" b="1" i="1" dirty="0" smtClean="0"/>
              <a:t>Коррекционно-развивающие: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внимание, слуховую память при прослушивании грамматической сказки;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связную устную речь учащихся при ответах на вопросы учителя;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письменную речь  путем выполнения упражнений;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Активизировать мыслительные операции: анализ, обобщения, классификацию </a:t>
            </a:r>
            <a:r>
              <a:rPr lang="ru-RU" sz="1400" dirty="0" smtClean="0"/>
              <a:t>.</a:t>
            </a:r>
          </a:p>
          <a:p>
            <a:pPr algn="just">
              <a:buNone/>
            </a:pPr>
            <a:r>
              <a:rPr lang="ru-RU" sz="1400" dirty="0" smtClean="0"/>
              <a:t>  	</a:t>
            </a:r>
            <a:r>
              <a:rPr lang="ru-RU" sz="2000" b="1" i="1" dirty="0" smtClean="0"/>
              <a:t>Коррекционно-воспитательные: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Воспитывать интерес к предмету;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Воспитывать самостоятельность в приобретении знаний. 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effectLst/>
                <a:latin typeface="Times New Roman" pitchFamily="18" charset="0"/>
                <a:cs typeface="Times New Roman" pitchFamily="18" charset="0"/>
              </a:rPr>
              <a:t>            Оборудование</a:t>
            </a:r>
            <a:endParaRPr lang="ru-RU" sz="4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635896" y="1484784"/>
            <a:ext cx="2448272" cy="1177288"/>
          </a:xfrm>
          <a:prstGeom prst="horizontalScroll">
            <a:avLst>
              <a:gd name="adj" fmla="val 1326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интерактивная доска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516216" y="4581128"/>
            <a:ext cx="1969376" cy="180020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раздаточные карточки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020272" y="1340768"/>
            <a:ext cx="1656184" cy="1512168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опорные карточки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403648" y="1844824"/>
            <a:ext cx="1584176" cy="1224136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учебники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779912" y="3429000"/>
            <a:ext cx="2376264" cy="1512168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картина</a:t>
            </a:r>
            <a:endParaRPr lang="ru-RU" dirty="0"/>
          </a:p>
        </p:txBody>
      </p:sp>
      <p:sp>
        <p:nvSpPr>
          <p:cNvPr id="11" name="Загнутый угол 10"/>
          <p:cNvSpPr/>
          <p:nvPr/>
        </p:nvSpPr>
        <p:spPr>
          <a:xfrm>
            <a:off x="1115616" y="4437112"/>
            <a:ext cx="2088232" cy="172819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Карточки для индивидуальной работы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7498080" cy="4800600"/>
          </a:xfrm>
        </p:spPr>
        <p:txBody>
          <a:bodyPr>
            <a:normAutofit/>
            <a:scene3d>
              <a:camera prst="perspective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/>
              <a:t>			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Этапы урока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к восприятию новой темы. 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ru-RU" sz="3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		Игра «Четвёртое лишнее»</a:t>
            </a:r>
          </a:p>
          <a:p>
            <a:pPr>
              <a:buNone/>
            </a:pPr>
            <a:endParaRPr lang="ru-RU" sz="3200" b="1" i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/>
          </a:p>
          <a:p>
            <a:pPr>
              <a:buNone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71600" y="2780928"/>
            <a:ext cx="6696744" cy="3384376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листья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 большие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реки, домики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339822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данных слов лишнее? Почему?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80728"/>
            <a:ext cx="7498080" cy="48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bliqueTopRight"/>
              <a:lightRig rig="threePt" dir="t"/>
            </a:scene3d>
          </a:bodyPr>
          <a:lstStyle/>
          <a:p>
            <a:pPr>
              <a:buNone/>
            </a:pPr>
            <a:r>
              <a:rPr lang="ru-RU" dirty="0" smtClean="0"/>
              <a:t>			</a:t>
            </a:r>
            <a:endParaRPr lang="ru-RU" sz="8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7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Грамматическая </a:t>
            </a:r>
            <a:r>
              <a:rPr lang="ru-RU" sz="17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сказка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      Он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ещё не родился, а уже думали, какое ему дать имя, и решили назвать – Именительный.  Родился  стал – Родительным. Пока был малышом, ему что-то давали, и он стал Дательным. Но он был и большим озорником, за всяческие проделки его винили, и он стал Винительным. Потом подрос, начал творить добрые дела и называться стал Творительным. Он всем предлагал свою помощь, о нём много говорили и назвали Предложным.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4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/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Дворец падежей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зам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76766" y="1447800"/>
            <a:ext cx="6616017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54176" cy="6131768"/>
          </a:xfrm>
        </p:spPr>
        <p:txBody>
          <a:bodyPr>
            <a:normAutofit fontScale="62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			</a:t>
            </a:r>
            <a:r>
              <a:rPr lang="ru-RU" sz="5800" b="1" i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5800" b="1" i="1" dirty="0" smtClean="0">
                <a:latin typeface="Times New Roman" pitchFamily="18" charset="0"/>
                <a:cs typeface="Times New Roman" pitchFamily="18" charset="0"/>
              </a:rPr>
              <a:t>этап урока.</a:t>
            </a:r>
            <a:endParaRPr lang="ru-RU" sz="5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i="1" dirty="0" smtClean="0">
                <a:latin typeface="Times New Roman" pitchFamily="18" charset="0"/>
                <a:cs typeface="Times New Roman" pitchFamily="18" charset="0"/>
              </a:rPr>
              <a:t>Коллективная работа на </a:t>
            </a:r>
            <a:r>
              <a:rPr lang="ru-RU" sz="4100" b="1" i="1" dirty="0" smtClean="0">
                <a:latin typeface="Times New Roman" pitchFamily="18" charset="0"/>
                <a:cs typeface="Times New Roman" pitchFamily="18" charset="0"/>
              </a:rPr>
              <a:t>интерактивной доске</a:t>
            </a:r>
            <a:endParaRPr lang="ru-RU" sz="41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С какими предлогами употребляются существительные в творительном </a:t>
            </a:r>
          </a:p>
          <a:p>
            <a:pPr algn="just">
              <a:buNone/>
            </a:pPr>
            <a:endParaRPr lang="ru-RU" sz="2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9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какими предлогами употребляются существительные в творительном падеже?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95536" y="2780928"/>
            <a:ext cx="7704856" cy="22322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Гордиться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(…) успехами, плыть (…) морями, встреча (… …) с журавлями, любоваться (…) бабочками, лежат ( … …) под листьями, летят (… …) над лесами.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2988840" y="1876183"/>
            <a:ext cx="1528412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существительным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поставьте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укажите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число 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падеж,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выделите окончания.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311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Конспект урока письма и развития речи в 6 классе</vt:lpstr>
      <vt:lpstr>       Общие сведения        </vt:lpstr>
      <vt:lpstr>Слайд 3</vt:lpstr>
      <vt:lpstr>Слайд 4</vt:lpstr>
      <vt:lpstr>            Оборудование</vt:lpstr>
      <vt:lpstr>Слайд 6</vt:lpstr>
      <vt:lpstr> </vt:lpstr>
      <vt:lpstr>           Дворец падежей</vt:lpstr>
      <vt:lpstr>Слайд 9</vt:lpstr>
      <vt:lpstr>Слайд 10</vt:lpstr>
      <vt:lpstr>Слайд 11</vt:lpstr>
      <vt:lpstr>Слайд 12</vt:lpstr>
      <vt:lpstr>Слайд 13</vt:lpstr>
      <vt:lpstr> Беседа по предложению</vt:lpstr>
      <vt:lpstr>      Картина</vt:lpstr>
      <vt:lpstr>  Итоговая рефлексия.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языка в 6 классе</dc:title>
  <dc:creator>Валера</dc:creator>
  <cp:lastModifiedBy>Валера</cp:lastModifiedBy>
  <cp:revision>32</cp:revision>
  <dcterms:created xsi:type="dcterms:W3CDTF">2012-04-01T14:39:08Z</dcterms:created>
  <dcterms:modified xsi:type="dcterms:W3CDTF">2012-04-08T16:49:29Z</dcterms:modified>
</cp:coreProperties>
</file>