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17"/>
  </p:notesMasterIdLst>
  <p:sldIdLst>
    <p:sldId id="1151" r:id="rId2"/>
    <p:sldId id="1187" r:id="rId3"/>
    <p:sldId id="1171" r:id="rId4"/>
    <p:sldId id="1181" r:id="rId5"/>
    <p:sldId id="1182" r:id="rId6"/>
    <p:sldId id="1180" r:id="rId7"/>
    <p:sldId id="1186" r:id="rId8"/>
    <p:sldId id="1179" r:id="rId9"/>
    <p:sldId id="1183" r:id="rId10"/>
    <p:sldId id="1184" r:id="rId11"/>
    <p:sldId id="1185" r:id="rId12"/>
    <p:sldId id="1178" r:id="rId13"/>
    <p:sldId id="1177" r:id="rId14"/>
    <p:sldId id="1188" r:id="rId15"/>
    <p:sldId id="1176" r:id="rId16"/>
  </p:sldIdLst>
  <p:sldSz cx="7797800" cy="43815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5F16A7-0C58-4EB6-8A84-6C34C4FD4C82}">
          <p14:sldIdLst>
            <p14:sldId id="1151"/>
            <p14:sldId id="1187"/>
            <p14:sldId id="1171"/>
            <p14:sldId id="1181"/>
            <p14:sldId id="1182"/>
            <p14:sldId id="1180"/>
            <p14:sldId id="1186"/>
            <p14:sldId id="1179"/>
            <p14:sldId id="1183"/>
            <p14:sldId id="1184"/>
            <p14:sldId id="1185"/>
            <p14:sldId id="1178"/>
            <p14:sldId id="1177"/>
            <p14:sldId id="1188"/>
            <p14:sldId id="11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80">
          <p15:clr>
            <a:srgbClr val="A4A3A4"/>
          </p15:clr>
        </p15:guide>
        <p15:guide id="2" pos="24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000"/>
    <a:srgbClr val="BB1E1B"/>
    <a:srgbClr val="626262"/>
    <a:srgbClr val="5BB416"/>
    <a:srgbClr val="F9C762"/>
    <a:srgbClr val="013497"/>
    <a:srgbClr val="112EA7"/>
    <a:srgbClr val="2525B1"/>
    <a:srgbClr val="003399"/>
    <a:srgbClr val="1D1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4" autoAdjust="0"/>
    <p:restoredTop sz="86199" autoAdjust="0"/>
  </p:normalViewPr>
  <p:slideViewPr>
    <p:cSldViewPr>
      <p:cViewPr>
        <p:scale>
          <a:sx n="125" d="100"/>
          <a:sy n="125" d="100"/>
        </p:scale>
        <p:origin x="500" y="184"/>
      </p:cViewPr>
      <p:guideLst>
        <p:guide orient="horz" pos="1380"/>
        <p:guide pos="24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84DCB-35F6-47E6-B046-8A3124B410E3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57585-BC28-4EE9-BFFB-B3656F739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1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6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9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DC9FC-826B-4658-9364-527249E5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5" y="717065"/>
            <a:ext cx="5848350" cy="1525411"/>
          </a:xfrm>
        </p:spPr>
        <p:txBody>
          <a:bodyPr anchor="b"/>
          <a:lstStyle>
            <a:lvl1pPr algn="ctr"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8C20E0-59C5-4081-96BD-F3EE3865D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2301302"/>
            <a:ext cx="5848350" cy="1057848"/>
          </a:xfrm>
        </p:spPr>
        <p:txBody>
          <a:bodyPr/>
          <a:lstStyle>
            <a:lvl1pPr marL="0" indent="0" algn="ctr">
              <a:buNone/>
              <a:defRPr sz="1533"/>
            </a:lvl1pPr>
            <a:lvl2pPr marL="292105" indent="0" algn="ctr">
              <a:buNone/>
              <a:defRPr sz="1278"/>
            </a:lvl2pPr>
            <a:lvl3pPr marL="584210" indent="0" algn="ctr">
              <a:buNone/>
              <a:defRPr sz="1150"/>
            </a:lvl3pPr>
            <a:lvl4pPr marL="876315" indent="0" algn="ctr">
              <a:buNone/>
              <a:defRPr sz="1022"/>
            </a:lvl4pPr>
            <a:lvl5pPr marL="1168420" indent="0" algn="ctr">
              <a:buNone/>
              <a:defRPr sz="1022"/>
            </a:lvl5pPr>
            <a:lvl6pPr marL="1460525" indent="0" algn="ctr">
              <a:buNone/>
              <a:defRPr sz="1022"/>
            </a:lvl6pPr>
            <a:lvl7pPr marL="1752630" indent="0" algn="ctr">
              <a:buNone/>
              <a:defRPr sz="1022"/>
            </a:lvl7pPr>
            <a:lvl8pPr marL="2044736" indent="0" algn="ctr">
              <a:buNone/>
              <a:defRPr sz="1022"/>
            </a:lvl8pPr>
            <a:lvl9pPr marL="2336841" indent="0" algn="ctr">
              <a:buNone/>
              <a:defRPr sz="102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CC646-FC0B-4822-AC8A-696A2E1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E200A3-9893-41BC-A0E9-C37DF400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05D24-0F12-4D53-BF94-20898B6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9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0A644-2EA6-4F08-B86C-ADA5BBA9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B7856E-1096-4F4F-A823-8700C6645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CF877-A5BA-4414-81F6-3873D86B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7A82E-A5F4-4B5C-9E26-65C4FCA0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F5F6CC-EB98-4D17-972A-D274FD13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3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577D2F-1923-4C05-821E-525E12F71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80300" y="233274"/>
            <a:ext cx="1681401" cy="371311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B98E17-FF5B-4721-85A3-AF3B6F867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6099" y="233274"/>
            <a:ext cx="4946729" cy="371311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EEA7CD-CB64-4D91-90E8-E60A848D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DA46D-D785-45CB-93D3-E245E37E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D4121-DD58-4F45-AB76-12A1DE12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5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8A405-2B76-448B-8BAF-D3237C6A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C8976-FD92-4E23-930B-F5CB94DB4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3604A-8975-48F3-8DDA-341E074C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33AED-85A5-4933-9BCE-DEEDD29D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7A7D2-33F8-4F03-B7A1-AEF5618D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D63DB-E595-425D-95E0-8E38E9F4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37" y="1092333"/>
            <a:ext cx="6725603" cy="1822582"/>
          </a:xfrm>
        </p:spPr>
        <p:txBody>
          <a:bodyPr anchor="b"/>
          <a:lstStyle>
            <a:lvl1pPr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44B346-6C3D-4FC9-BBD4-E8E42C9B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37" y="2932157"/>
            <a:ext cx="6725603" cy="958453"/>
          </a:xfrm>
        </p:spPr>
        <p:txBody>
          <a:bodyPr/>
          <a:lstStyle>
            <a:lvl1pPr marL="0" indent="0">
              <a:buNone/>
              <a:defRPr sz="1533">
                <a:solidFill>
                  <a:schemeClr val="tx1">
                    <a:tint val="75000"/>
                  </a:schemeClr>
                </a:solidFill>
              </a:defRPr>
            </a:lvl1pPr>
            <a:lvl2pPr marL="292105" indent="0">
              <a:buNone/>
              <a:defRPr sz="1278">
                <a:solidFill>
                  <a:schemeClr val="tx1">
                    <a:tint val="75000"/>
                  </a:schemeClr>
                </a:solidFill>
              </a:defRPr>
            </a:lvl2pPr>
            <a:lvl3pPr marL="58421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31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4pPr>
            <a:lvl5pPr marL="116842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5pPr>
            <a:lvl6pPr marL="146052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6pPr>
            <a:lvl7pPr marL="175263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7pPr>
            <a:lvl8pPr marL="2044736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8pPr>
            <a:lvl9pPr marL="2336841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00E92-DDA0-433E-8E64-D971C0C8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C512B2-0455-4F01-9CE3-CE5795F0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8A3B-0DE1-43BC-9AA8-843D86A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4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1EF2-4808-46EA-A1AC-10AD5D88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1EE7DA-2CF6-4A74-AF3C-002A33F95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99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3564B1-380C-4B96-A8EC-31F0EDAA3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7636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2583CF-38FC-4F2E-BFD0-03C88C13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2F8F1E-0C98-4E0C-9FFA-39E65135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204550-B69A-4B67-9139-D8E79541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8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0A0BA-0CA3-4A5D-839D-A717E687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4" y="233275"/>
            <a:ext cx="6725603" cy="846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93A3CB-DBA1-4AEF-BADB-F5AA85C22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115" y="1074076"/>
            <a:ext cx="3298835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5B906E-F5D5-4B1E-9E81-27D4C80A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115" y="1600465"/>
            <a:ext cx="3298835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BE29B6-25CA-41AD-8C78-34221D0BD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47636" y="1074076"/>
            <a:ext cx="3315081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3DDAC8-243A-4836-AB23-ADB639836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47636" y="1600465"/>
            <a:ext cx="3315081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DD196-4250-4E01-B351-920AC488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115795-F801-4CF5-B856-D02905D1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CBB026-8B1E-4044-9194-F51BD8D7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1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1FAA0-F493-4999-A6D1-7F742D1D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60F2B1-CE0F-45C0-B2F5-C13B892B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E83EAF-92A1-4A2A-B108-6E8F29C8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A15C73-C440-4F14-8DB3-C00F9A14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0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89E312-64F7-47CE-991C-772B70EA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6C050D-4AF0-4F9C-AEAD-8C7A8695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46330F-77C5-4A45-B8BE-F0235342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8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12A04-AD20-45AD-ACC2-84DD5F08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21D0A-6994-4567-BA0F-DCBFA3C2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>
              <a:defRPr sz="2044"/>
            </a:lvl1pPr>
            <a:lvl2pPr>
              <a:defRPr sz="1789"/>
            </a:lvl2pPr>
            <a:lvl3pPr>
              <a:defRPr sz="1533"/>
            </a:lvl3pPr>
            <a:lvl4pPr>
              <a:defRPr sz="1278"/>
            </a:lvl4pPr>
            <a:lvl5pPr>
              <a:defRPr sz="1278"/>
            </a:lvl5pPr>
            <a:lvl6pPr>
              <a:defRPr sz="1278"/>
            </a:lvl6pPr>
            <a:lvl7pPr>
              <a:defRPr sz="1278"/>
            </a:lvl7pPr>
            <a:lvl8pPr>
              <a:defRPr sz="1278"/>
            </a:lvl8pPr>
            <a:lvl9pPr>
              <a:defRPr sz="12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AC3A18-20CA-4CF1-8E25-63FE79CD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2AF3A6-8108-469E-8D04-44CB4A4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B8655-D0E2-4516-8DAE-7A97A226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106BBB-427F-4EE5-9835-793DEE0F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8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D1B1B-559D-43B0-A888-0F638FF4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00C0EF-3ECE-4393-80B2-EF9217BF0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 marL="0" indent="0">
              <a:buNone/>
              <a:defRPr sz="2044"/>
            </a:lvl1pPr>
            <a:lvl2pPr marL="292105" indent="0">
              <a:buNone/>
              <a:defRPr sz="1789"/>
            </a:lvl2pPr>
            <a:lvl3pPr marL="584210" indent="0">
              <a:buNone/>
              <a:defRPr sz="1533"/>
            </a:lvl3pPr>
            <a:lvl4pPr marL="876315" indent="0">
              <a:buNone/>
              <a:defRPr sz="1278"/>
            </a:lvl4pPr>
            <a:lvl5pPr marL="1168420" indent="0">
              <a:buNone/>
              <a:defRPr sz="1278"/>
            </a:lvl5pPr>
            <a:lvl6pPr marL="1460525" indent="0">
              <a:buNone/>
              <a:defRPr sz="1278"/>
            </a:lvl6pPr>
            <a:lvl7pPr marL="1752630" indent="0">
              <a:buNone/>
              <a:defRPr sz="1278"/>
            </a:lvl7pPr>
            <a:lvl8pPr marL="2044736" indent="0">
              <a:buNone/>
              <a:defRPr sz="1278"/>
            </a:lvl8pPr>
            <a:lvl9pPr marL="2336841" indent="0">
              <a:buNone/>
              <a:defRPr sz="1278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7D8F39-CF13-49F6-B225-F8E09BDC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58E2F0-7623-4A8E-9A03-4F806DD1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6A6BD7-50B1-4B4B-B582-B21AE89B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DDFDBF-2E13-4CA4-82FA-D331297F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6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16295-54A7-4B6A-9BC7-00F50DA2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99" y="233275"/>
            <a:ext cx="6725603" cy="8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241F5F-CCB9-413E-B21E-162FA1AD1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099" y="1166371"/>
            <a:ext cx="6725603" cy="278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610126-36D0-4CD9-B7F1-0424B054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6099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30FDA-D3A9-4105-A528-FBA66E5B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3021" y="4061002"/>
            <a:ext cx="2631758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6414A-76E7-485C-8B44-8945F74D4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196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6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584210" rtl="0" eaLnBrk="1" latinLnBrk="0" hangingPunct="1">
        <a:lnSpc>
          <a:spcPct val="90000"/>
        </a:lnSpc>
        <a:spcBef>
          <a:spcPct val="0"/>
        </a:spcBef>
        <a:buNone/>
        <a:defRPr sz="28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6053" indent="-146053" algn="l" defTabSz="584210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1789" kern="1200">
          <a:solidFill>
            <a:schemeClr val="tx1"/>
          </a:solidFill>
          <a:latin typeface="+mn-lt"/>
          <a:ea typeface="+mn-ea"/>
          <a:cs typeface="+mn-cs"/>
        </a:defRPr>
      </a:lvl1pPr>
      <a:lvl2pPr marL="43815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3026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8" kern="1200">
          <a:solidFill>
            <a:schemeClr val="tx1"/>
          </a:solidFill>
          <a:latin typeface="+mn-lt"/>
          <a:ea typeface="+mn-ea"/>
          <a:cs typeface="+mn-cs"/>
        </a:defRPr>
      </a:lvl3pPr>
      <a:lvl4pPr marL="102236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7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60657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89868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19078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48289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1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31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2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052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263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4736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6841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microsoft.com/office/2007/relationships/hdphoto" Target="../media/hdphoto21.wdp"/><Relationship Id="rId4" Type="http://schemas.microsoft.com/office/2007/relationships/hdphoto" Target="../media/hdphoto15.wdp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3.pn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microsoft.com/office/2007/relationships/hdphoto" Target="../media/hdphoto15.wdp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jpeg"/><Relationship Id="rId7" Type="http://schemas.microsoft.com/office/2007/relationships/hdphoto" Target="../media/hdphoto25.wdp"/><Relationship Id="rId12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2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4.jpeg"/><Relationship Id="rId7" Type="http://schemas.openxmlformats.org/officeDocument/2006/relationships/image" Target="../media/image5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1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4.jpe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1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12" Type="http://schemas.openxmlformats.org/officeDocument/2006/relationships/image" Target="../media/image28.png"/><Relationship Id="rId17" Type="http://schemas.microsoft.com/office/2007/relationships/hdphoto" Target="../media/hdphoto1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openxmlformats.org/officeDocument/2006/relationships/image" Target="../media/image16.png"/><Relationship Id="rId15" Type="http://schemas.microsoft.com/office/2007/relationships/hdphoto" Target="../media/hdphoto12.wdp"/><Relationship Id="rId10" Type="http://schemas.openxmlformats.org/officeDocument/2006/relationships/image" Target="../media/image27.png"/><Relationship Id="rId19" Type="http://schemas.openxmlformats.org/officeDocument/2006/relationships/image" Target="../media/image32.png"/><Relationship Id="rId4" Type="http://schemas.openxmlformats.org/officeDocument/2006/relationships/image" Target="../media/image4.jpeg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12" Type="http://schemas.microsoft.com/office/2007/relationships/hdphoto" Target="../media/hdphoto1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5907B-F6D4-4493-9337-0D427503B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153" cy="1798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A817C8-DF50-4F1A-9739-9794D46D9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74526"/>
            <a:ext cx="1987876" cy="13013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D69AD5-8FAE-43CF-B60B-51645211D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71" y="2061551"/>
            <a:ext cx="1905755" cy="2145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C8FF6-EC9C-4F09-8F67-0D9CE5E9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23" y="420245"/>
            <a:ext cx="1351081" cy="10556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2BD482-CF20-4C68-80BC-64F023AC0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92" y="389990"/>
            <a:ext cx="1080120" cy="94500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1FD3647-9CA0-40CA-8BA7-10F089EE05D7}"/>
              </a:ext>
            </a:extLst>
          </p:cNvPr>
          <p:cNvSpPr/>
          <p:nvPr/>
        </p:nvSpPr>
        <p:spPr>
          <a:xfrm>
            <a:off x="211703" y="1614686"/>
            <a:ext cx="479464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МАРАФОН </a:t>
            </a:r>
          </a:p>
          <a:p>
            <a:pPr algn="ctr"/>
            <a:r>
              <a:rPr lang="ru-RU" sz="1100" dirty="0"/>
              <a:t>ЛУЧШИХ ПЕДАГОГИЧЕСКИХ И ОБЩЕСТВЕННЫХ ПРАКТИК </a:t>
            </a:r>
          </a:p>
          <a:p>
            <a:pPr algn="ctr"/>
            <a:r>
              <a:rPr lang="ru-RU" sz="1100" dirty="0"/>
              <a:t>САМАРСКОЙ ОБЛАСТИ</a:t>
            </a:r>
          </a:p>
          <a:p>
            <a:pPr algn="ctr"/>
            <a:r>
              <a:rPr lang="ru-RU" sz="1200" dirty="0">
                <a:solidFill>
                  <a:srgbClr val="112EA7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rgbClr val="112EA7"/>
                </a:solidFill>
              </a:rPr>
              <a:t>НАЦИОНАЛЬНЫЕ ПРОЕКТЫ</a:t>
            </a:r>
          </a:p>
          <a:p>
            <a:pPr algn="ctr"/>
            <a:r>
              <a:rPr lang="ru-RU" sz="2400" b="1" dirty="0">
                <a:solidFill>
                  <a:srgbClr val="112EA7"/>
                </a:solidFill>
              </a:rPr>
              <a:t> ДЛЯ ВСЕХ </a:t>
            </a:r>
          </a:p>
          <a:p>
            <a:pPr algn="ctr"/>
            <a:endParaRPr lang="ru-RU" sz="1200" dirty="0"/>
          </a:p>
          <a:p>
            <a:pPr algn="ctr"/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97F602-2814-49FD-A6A1-4B201CB67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9" y="279073"/>
            <a:ext cx="1337966" cy="1337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93F0CF-13B9-1758-A4AE-E1E757911D71}"/>
              </a:ext>
            </a:extLst>
          </p:cNvPr>
          <p:cNvSpPr txBox="1"/>
          <p:nvPr/>
        </p:nvSpPr>
        <p:spPr>
          <a:xfrm>
            <a:off x="413012" y="3346342"/>
            <a:ext cx="3884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Евдокимова А.Г. </a:t>
            </a:r>
          </a:p>
          <a:p>
            <a:r>
              <a:rPr lang="ru-RU" sz="1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Учитель-логопед ГБОУ школа-интернат №17 </a:t>
            </a:r>
            <a:r>
              <a:rPr lang="ru-RU" sz="1600" b="1" dirty="0" err="1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г.о</a:t>
            </a:r>
            <a:r>
              <a:rPr lang="ru-RU" sz="1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Самара</a:t>
            </a:r>
          </a:p>
        </p:txBody>
      </p:sp>
    </p:spTree>
    <p:extLst>
      <p:ext uri="{BB962C8B-B14F-4D97-AF65-F5344CB8AC3E}">
        <p14:creationId xmlns:p14="http://schemas.microsoft.com/office/powerpoint/2010/main" val="3614930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736536" y="102518"/>
            <a:ext cx="58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Чем отличаются похожие предметы?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9" b="100000" l="0" r="100000">
                        <a14:foregroundMark x1="27564" y1="38115" x2="77564" y2="33197"/>
                        <a14:foregroundMark x1="61218" y1="43033" x2="77564" y2="49180"/>
                        <a14:foregroundMark x1="48718" y1="44672" x2="62821" y2="52459"/>
                        <a14:foregroundMark x1="55769" y1="56557" x2="79808" y2="54098"/>
                        <a14:foregroundMark x1="18910" y1="48361" x2="34936" y2="12705"/>
                        <a14:foregroundMark x1="41987" y1="11885" x2="80449" y2="13934"/>
                        <a14:foregroundMark x1="55449" y1="26639" x2="84615" y2="18443"/>
                        <a14:foregroundMark x1="27564" y1="11475" x2="24359" y2="22951"/>
                        <a14:foregroundMark x1="88141" y1="11475" x2="88462" y2="26230"/>
                        <a14:foregroundMark x1="90064" y1="6557" x2="89744" y2="34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99DAF75-9FAB-BE42-D517-40247E4CEB66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2756134" y="1312603"/>
            <a:ext cx="1412664" cy="103036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AFBA9B8-6E8A-6B99-7246-C2E1A093636E}"/>
              </a:ext>
            </a:extLst>
          </p:cNvPr>
          <p:cNvCxnSpPr>
            <a:cxnSpLocks/>
            <a:stCxn id="4" idx="3"/>
            <a:endCxn id="22" idx="1"/>
          </p:cNvCxnSpPr>
          <p:nvPr/>
        </p:nvCxnSpPr>
        <p:spPr>
          <a:xfrm flipV="1">
            <a:off x="3269093" y="2824749"/>
            <a:ext cx="2285991" cy="352694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241113-9171-66FC-2778-4B00D7D66A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7" r="25389"/>
          <a:stretch/>
        </p:blipFill>
        <p:spPr>
          <a:xfrm>
            <a:off x="1594644" y="2328650"/>
            <a:ext cx="1674449" cy="16975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915330-850D-38B1-8B9A-4DFB42852B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4" r="52985" b="22006"/>
          <a:stretch/>
        </p:blipFill>
        <p:spPr>
          <a:xfrm>
            <a:off x="822023" y="932168"/>
            <a:ext cx="1934111" cy="9669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5F25CC-6A61-E5FF-DD6F-4D94F30D4C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98" b="65157" l="525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46" b="27488"/>
          <a:stretch/>
        </p:blipFill>
        <p:spPr>
          <a:xfrm>
            <a:off x="4168798" y="637470"/>
            <a:ext cx="1745739" cy="13502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0BCE0E-6B94-2942-37AC-55FB7AD61D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7558" r="9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/>
          <a:stretch/>
        </p:blipFill>
        <p:spPr>
          <a:xfrm>
            <a:off x="5555084" y="2328650"/>
            <a:ext cx="1656184" cy="9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63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736536" y="102518"/>
            <a:ext cx="58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Чем отличаются похожие предметы?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9" b="100000" l="0" r="100000">
                        <a14:foregroundMark x1="27564" y1="38115" x2="77564" y2="33197"/>
                        <a14:foregroundMark x1="61218" y1="43033" x2="77564" y2="49180"/>
                        <a14:foregroundMark x1="48718" y1="44672" x2="62821" y2="52459"/>
                        <a14:foregroundMark x1="55769" y1="56557" x2="79808" y2="54098"/>
                        <a14:foregroundMark x1="18910" y1="48361" x2="34936" y2="12705"/>
                        <a14:foregroundMark x1="41987" y1="11885" x2="80449" y2="13934"/>
                        <a14:foregroundMark x1="55449" y1="26639" x2="84615" y2="18443"/>
                        <a14:foregroundMark x1="27564" y1="11475" x2="24359" y2="22951"/>
                        <a14:foregroundMark x1="88141" y1="11475" x2="88462" y2="26230"/>
                        <a14:foregroundMark x1="90064" y1="6557" x2="89744" y2="34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AFBA9B8-6E8A-6B99-7246-C2E1A093636E}"/>
              </a:ext>
            </a:extLst>
          </p:cNvPr>
          <p:cNvCxnSpPr>
            <a:cxnSpLocks/>
            <a:stCxn id="6" idx="3"/>
            <a:endCxn id="3" idx="1"/>
          </p:cNvCxnSpPr>
          <p:nvPr/>
        </p:nvCxnSpPr>
        <p:spPr>
          <a:xfrm flipV="1">
            <a:off x="2978634" y="3196305"/>
            <a:ext cx="2713995" cy="157115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E56007-ECB4-A9C4-3ACA-A7ACA6AEC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29" y="2418975"/>
            <a:ext cx="1757780" cy="15546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7174AF-FF1F-2268-DA54-C5E40D2D1E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09" y="2466700"/>
            <a:ext cx="1533425" cy="1773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5818B6-4F08-E6A5-2F30-D756FAAEF7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00" y="593051"/>
            <a:ext cx="1462842" cy="1461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48CD16-D81B-48EE-0388-DEF88DCECD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8" y="764896"/>
            <a:ext cx="1437980" cy="1337001"/>
          </a:xfrm>
          <a:prstGeom prst="rect">
            <a:avLst/>
          </a:prstGeom>
        </p:spPr>
      </p:pic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3D75D7E-D5EB-7FA3-CBAE-A8D8E27C2B3B}"/>
              </a:ext>
            </a:extLst>
          </p:cNvPr>
          <p:cNvCxnSpPr>
            <a:cxnSpLocks/>
          </p:cNvCxnSpPr>
          <p:nvPr/>
        </p:nvCxnSpPr>
        <p:spPr>
          <a:xfrm flipV="1">
            <a:off x="2639783" y="1299749"/>
            <a:ext cx="1605998" cy="106357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114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1263423" y="305532"/>
            <a:ext cx="2738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Какого цвета?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2699A-31B9-E436-18C0-0568E93CF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7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24" y="2223069"/>
            <a:ext cx="1602079" cy="18259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9AB09-3281-40AA-1112-96A9068000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7" y="2363828"/>
            <a:ext cx="2386782" cy="1962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62AC58-9570-F462-4474-609C490725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67" l="0" r="97222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" y="1031149"/>
            <a:ext cx="2439981" cy="16266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D30C39-36FC-773F-892D-86C1F0AF72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07" l="10761" r="93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25" y="2399391"/>
            <a:ext cx="2473902" cy="1444006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515C1228-AA8D-B644-E951-976D40B8AB0D}"/>
              </a:ext>
            </a:extLst>
          </p:cNvPr>
          <p:cNvSpPr/>
          <p:nvPr/>
        </p:nvSpPr>
        <p:spPr>
          <a:xfrm>
            <a:off x="2281560" y="873830"/>
            <a:ext cx="572517" cy="576064"/>
          </a:xfrm>
          <a:prstGeom prst="ellipse">
            <a:avLst/>
          </a:prstGeom>
          <a:solidFill>
            <a:srgbClr val="F9C7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5DE8A29C-CE02-F64B-9322-84FF5531A12F}"/>
              </a:ext>
            </a:extLst>
          </p:cNvPr>
          <p:cNvSpPr/>
          <p:nvPr/>
        </p:nvSpPr>
        <p:spPr>
          <a:xfrm>
            <a:off x="3221073" y="874326"/>
            <a:ext cx="572517" cy="576064"/>
          </a:xfrm>
          <a:prstGeom prst="ellipse">
            <a:avLst/>
          </a:prstGeom>
          <a:solidFill>
            <a:srgbClr val="5BB4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23B45E85-50A9-CC79-3EBB-2DE715382991}"/>
              </a:ext>
            </a:extLst>
          </p:cNvPr>
          <p:cNvSpPr/>
          <p:nvPr/>
        </p:nvSpPr>
        <p:spPr>
          <a:xfrm>
            <a:off x="4160586" y="874326"/>
            <a:ext cx="572517" cy="576064"/>
          </a:xfrm>
          <a:prstGeom prst="ellipse">
            <a:avLst/>
          </a:prstGeom>
          <a:solidFill>
            <a:srgbClr val="626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5B3362C-8B86-AE0E-3D16-F00343465554}"/>
              </a:ext>
            </a:extLst>
          </p:cNvPr>
          <p:cNvSpPr/>
          <p:nvPr/>
        </p:nvSpPr>
        <p:spPr>
          <a:xfrm>
            <a:off x="5100099" y="874326"/>
            <a:ext cx="572517" cy="576064"/>
          </a:xfrm>
          <a:prstGeom prst="ellipse">
            <a:avLst/>
          </a:prstGeom>
          <a:solidFill>
            <a:srgbClr val="BB1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C3902A-383C-7A60-2400-72A2F4762A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667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" y="1028237"/>
            <a:ext cx="2439981" cy="162665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024A623-7025-DAD3-865A-010C7B3AF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87" y="2372030"/>
            <a:ext cx="2386782" cy="19624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AE0957-2754-E3E5-9A9B-CC0BB37CBB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07" l="10761" r="93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725" y="2391189"/>
            <a:ext cx="2473902" cy="14440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347C42B-8B18-C7B1-920B-83AED6FC2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7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24" y="2208414"/>
            <a:ext cx="1602079" cy="18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8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863911" y="204126"/>
            <a:ext cx="3631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Кто как передвигается?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0840E-5950-24F7-F614-26EC1638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69" y="3461668"/>
            <a:ext cx="2738639" cy="7745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22FB1A-BE5D-0297-570F-68DE66378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98" y="2885728"/>
            <a:ext cx="1950345" cy="13440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56812B-049C-1BDE-83EF-751160F13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32" y="1932936"/>
            <a:ext cx="2160240" cy="12163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431F3B1-451D-9E9D-AE3B-EB2C8D258C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54" y="528999"/>
            <a:ext cx="1583960" cy="8763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3398B0-B000-C249-4038-5D415727D3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8949" r="22708" b="7468"/>
          <a:stretch/>
        </p:blipFill>
        <p:spPr>
          <a:xfrm>
            <a:off x="1330596" y="912012"/>
            <a:ext cx="1612993" cy="18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900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A9F7E6-A83A-ABA9-6759-F1ACBC1AF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0"/>
            <a:ext cx="7797800" cy="58631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2397096" y="1834718"/>
            <a:ext cx="2738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8973822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1263423" y="427828"/>
            <a:ext cx="2738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1C59C-3A1A-592C-4979-40E0A6F7570F}"/>
              </a:ext>
            </a:extLst>
          </p:cNvPr>
          <p:cNvSpPr txBox="1"/>
          <p:nvPr/>
        </p:nvSpPr>
        <p:spPr>
          <a:xfrm>
            <a:off x="1263422" y="1042743"/>
            <a:ext cx="4773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Выполняя задания такого формата, дети мотивированы на изучение нового, благодаря интересной форме подачи заданий.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73686F-8D9D-AEAE-4C20-A5BC06C631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0"/>
          <a:stretch/>
        </p:blipFill>
        <p:spPr>
          <a:xfrm>
            <a:off x="2096666" y="2242677"/>
            <a:ext cx="4773239" cy="21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0733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68E661-94F7-8091-66DA-536A1CCDA5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74" y="1783584"/>
            <a:ext cx="693051" cy="6540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D2DB6A-D831-902E-EE00-724DA245D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0000" l="10000" r="90000">
                        <a14:foregroundMark x1="37667" y1="22500" x2="37667" y2="22500"/>
                        <a14:foregroundMark x1="43333" y1="37344" x2="43333" y2="37344"/>
                        <a14:foregroundMark x1="49000" y1="26563" x2="49000" y2="26563"/>
                        <a14:foregroundMark x1="61444" y1="22656" x2="61444" y2="22656"/>
                        <a14:foregroundMark x1="64889" y1="43125" x2="64889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33" y="1783584"/>
            <a:ext cx="1114819" cy="7927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465182-C78E-E6D4-F390-CA04D8638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19" y="2221260"/>
            <a:ext cx="2160240" cy="21602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62EB1D-996E-E2F9-CE1C-FD9643AE6420}"/>
              </a:ext>
            </a:extLst>
          </p:cNvPr>
          <p:cNvSpPr txBox="1"/>
          <p:nvPr/>
        </p:nvSpPr>
        <p:spPr>
          <a:xfrm>
            <a:off x="802556" y="357054"/>
            <a:ext cx="4680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Любой учитель имея опыт и знания в своей области может обучить ребенка, используя актуальные способы предоставления информации. В современной жизни – это </a:t>
            </a:r>
            <a:r>
              <a:rPr lang="ru-RU" sz="1600" b="1" dirty="0">
                <a:solidFill>
                  <a:srgbClr val="E9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электронные образовательные ресурсы</a:t>
            </a:r>
            <a:r>
              <a:rPr lang="ru-RU" sz="16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CC4725-E831-9B96-2220-343C51BCDC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65" y="2431880"/>
            <a:ext cx="2160240" cy="18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5526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51" y="1635744"/>
            <a:ext cx="1796816" cy="1038622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48" y="2657054"/>
            <a:ext cx="1796816" cy="10386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30" y="2284903"/>
            <a:ext cx="1796816" cy="10386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0" y="895849"/>
            <a:ext cx="1796816" cy="10386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141523-6994-021B-4744-6346F4AA9E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08" y="2734876"/>
            <a:ext cx="1480859" cy="1480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2C73A-4DE3-D4D2-710F-AF297668CE7E}"/>
              </a:ext>
            </a:extLst>
          </p:cNvPr>
          <p:cNvSpPr txBox="1"/>
          <p:nvPr/>
        </p:nvSpPr>
        <p:spPr>
          <a:xfrm>
            <a:off x="3350973" y="331881"/>
            <a:ext cx="273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котик ловит сердечко?</a:t>
            </a:r>
          </a:p>
        </p:txBody>
      </p:sp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-0.03768 L 0.02361 -0.03731 C 0.02687 -0.0471 0.03115 -0.05507 0.03339 -0.06521 C 0.03766 -0.08405 0.04072 -0.10398 0.04255 -0.12427 C 0.04662 -0.16811 0.0456 -0.15108 0.04703 -0.17536 C 0.04499 -0.1855 0.04275 -0.19565 0.04133 -0.20615 C 0.0397 -0.21992 0.04072 -0.21268 0.03827 -0.22789 C 0.03725 -0.24311 0.03644 -0.25869 0.03522 -0.27391 C 0.03522 -0.27427 0.0342 -0.28695 0.034 -0.28804 C 0.03318 -0.29166 0.03196 -0.29529 0.03094 -0.29891 C 0.03054 -0.30253 0.03013 -0.30615 0.02972 -0.30978 C 0.02931 -0.31268 0.02972 -0.3163 0.0285 -0.31847 C 0.02708 -0.32101 0.02484 -0.32137 0.023 -0.32282 C 0.0228 -0.32536 0.023 -0.32826 0.02239 -0.33043 C 0.02199 -0.33188 0.02076 -0.33188 0.01995 -0.3326 C 0.01893 -0.33369 0.01832 -0.3355 0.01751 -0.33586 C 0.01466 -0.33731 0.0116 -0.33731 0.00875 -0.33804 C 0.00631 -0.33913 0.00387 -0.34021 0.00142 -0.3413 C -0.00041 -0.34021 -0.00631 -0.33731 -0.00835 -0.33369 C -0.02362 -0.30833 -0.00916 -0.32826 -0.02056 -0.31304 C -0.02138 -0.30543 -0.02097 -0.30869 -0.02178 -0.30326 L -0.02117 -0.30434 L -0.02117 -0.30398 L -0.02117 -0.30434 " pathEditMode="relative" rAng="0" ptsTypes="AAAAA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" y="-15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17 -0.30434 L -0.02117 -0.30398 C -0.02056 -0.30543 -0.01914 -0.30688 -0.01914 -0.30833 C -0.01914 -0.31087 -0.02341 -0.31268 -0.02545 -0.31376 C -0.02647 -0.31413 -0.02728 -0.31521 -0.0285 -0.31521 C -0.03013 -0.31594 -0.03237 -0.31558 -0.03441 -0.31594 C -0.04479 -0.31739 -0.05538 -0.31811 -0.06576 -0.32029 C -0.07329 -0.3221 -0.07757 -0.32282 -0.08795 -0.32391 C -0.09508 -0.32463 -0.1024 -0.32463 -0.10973 -0.32463 C -0.11055 -0.32463 -0.11157 -0.32427 -0.11258 -0.32391 C -0.14882 -0.30833 -0.13416 -0.31268 -0.14821 -0.30869 C -0.15452 -0.3029 -0.15696 -0.3 -0.16674 -0.29456 C -0.17142 -0.29203 -0.17692 -0.29094 -0.1818 -0.2884 C -0.18689 -0.28623 -0.19117 -0.28297 -0.19626 -0.28043 C -0.20135 -0.2779 -0.20705 -0.27608 -0.21173 -0.27318 C -0.21438 -0.27137 -0.21702 -0.26956 -0.21967 -0.26811 C -0.25591 -0.24746 -0.22252 -0.26775 -0.24491 -0.25326 C -0.24552 -0.2529 -0.24634 -0.2529 -0.24674 -0.25217 C -0.25041 -0.24963 -0.25285 -0.2413 -0.25387 -0.23985 C -0.25509 -0.23804 -0.25713 -0.23659 -0.25876 -0.23514 C -0.26059 -0.23007 -0.25896 -0.23333 -0.26425 -0.22862 C -0.26568 -0.22753 -0.2669 -0.22608 -0.26853 -0.22463 C -0.27056 -0.22282 -0.2728 -0.22137 -0.27504 -0.21956 C -0.2783 -0.21703 -0.28135 -0.21376 -0.28461 -0.21087 C -0.28543 -0.2105 -0.28644 -0.20978 -0.28705 -0.20905 C -0.28848 -0.20761 -0.2897 -0.20579 -0.29113 -0.20434 C -0.29275 -0.20326 -0.29499 -0.20217 -0.29662 -0.20108 C -0.29744 -0.20036 -0.29784 -0.2 -0.29845 -0.19963 C -0.30049 -0.19565 -0.29886 -0.19601 -0.30069 -0.19601 L -0.30069 -0.19565 " pathEditMode="relative" rAng="0" ptsTypes="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4" y="4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069 -0.19565 L -0.3009 -0.19493 C -0.30232 -0.19891 -0.30395 -0.20435 -0.30517 -0.20725 C -0.30782 -0.21558 -0.30599 -0.21594 -0.31148 -0.22464 C -0.31494 -0.2308 -0.32003 -0.2366 -0.32411 -0.23949 C -0.34019 -0.25906 -0.35383 -0.26812 -0.3752 -0.275 C -0.38009 -0.27717 -0.38457 -0.27971 -0.38966 -0.28116 C -0.39271 -0.28152 -0.39577 -0.28333 -0.39841 -0.2837 C -0.41389 -0.28841 -0.39841 -0.2837 -0.41796 -0.28913 C -0.41999 -0.29094 -0.42284 -0.29312 -0.4261 -0.29457 C -0.42854 -0.2971 -0.43078 -0.3 -0.43343 -0.30109 C -0.43832 -0.30435 -0.44361 -0.30833 -0.44849 -0.30833 C -0.45847 -0.31268 -0.47354 -0.31594 -0.48392 -0.31775 C -0.48697 -0.31993 -0.49023 -0.32319 -0.4941 -0.32355 C -0.50692 -0.32862 -0.53278 -0.3366 -0.53278 -0.33623 C -0.53542 -0.33696 -0.53848 -0.34022 -0.54153 -0.34203 C -0.55029 -0.34529 -0.55863 -0.34674 -0.56718 -0.34855 L -0.5849 -0.35181 C -0.61197 -0.3558 -0.58551 -0.35362 -0.62235 -0.34529 C -0.63579 -0.34348 -0.64943 -0.34167 -0.66287 -0.33877 L -0.6649 -0.33841 C -0.66877 -0.33406 -0.67223 -0.3308 -0.6759 -0.32573 C -0.68526 -0.31631 -0.68547 -0.31594 -0.69279 -0.3116 C -0.69646 -0.30362 -0.693 -0.30978 -0.70277 -0.30145 C -0.7046 -0.29928 -0.71132 -0.29312 -0.71275 -0.28949 C -0.71641 -0.28333 -0.71539 -0.28333 -0.71702 -0.27899 C -0.72374 -0.25652 -0.72354 -0.26522 -0.72394 -0.25326 L -0.72394 -0.2529 L -0.72394 -0.25326 L -0.72394 -0.2529 " pathEditMode="relative" rAng="360000" ptsTypes="AAAAAAAAAAAAAAAAAAAAAAAAAAAAAA">
                                      <p:cBhvr>
                                        <p:cTn id="14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8" y="-7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783 -0.2529 L -0.71783 -0.25218 C -0.7217 -0.26305 -0.72882 -0.28153 -0.73147 -0.29203 C -0.73351 -0.30073 -0.74226 -0.34747 -0.74368 -0.35942 C -0.74715 -0.39022 -0.75224 -0.45218 -0.75224 -0.45182 C -0.75305 -0.56232 -0.75407 -0.53805 -0.74979 -0.64747 C -0.74898 -0.66812 -0.74857 -0.68841 -0.74674 -0.70906 C -0.74572 -0.72029 -0.74287 -0.73116 -0.74124 -0.7424 C -0.73412 -0.79058 -0.74226 -0.74529 -0.73452 -0.78261 C -0.7331 -0.78913 -0.73289 -0.79638 -0.73086 -0.80109 C -0.72333 -0.81848 -0.71518 -0.82066 -0.70439 -0.82319 C -0.69706 -0.825 -0.68974 -0.82464 -0.68241 -0.82573 C -0.67956 -0.82645 -0.67711 -0.82826 -0.67426 -0.82826 C -0.67284 -0.82863 -0.67141 -0.82718 -0.66999 -0.82682 C -0.63395 -0.81921 -0.64902 -0.82428 -0.63436 -0.81921 C -0.63009 -0.81269 -0.62601 -0.8058 -0.62153 -0.79964 C -0.61034 -0.78406 -0.6136 -0.79529 -0.61054 -0.78261 C -0.61013 -0.77826 -0.60973 -0.77355 -0.60932 -0.76921 C -0.60728 -0.75145 -0.60606 -0.74493 -0.60382 -0.72863 C -0.60342 -0.70326 -0.6026 -0.67718 -0.6026 -0.65109 C -0.6024 -0.64711 -0.60301 -0.64276 -0.60321 -0.63877 C -0.60342 -0.63298 -0.60362 -0.62718 -0.60382 -0.62102 C -0.60382 -0.61232 -0.60382 -0.60363 -0.60382 -0.59493 L -0.60382 -0.59457 L -0.60382 -0.59384 L -0.60382 -0.59348 " pathEditMode="relative" rAng="0" ptsTypes="AAAAAAAAAAAAAAAAAAAAAAAAAA">
                                      <p:cBhvr>
                                        <p:cTn id="1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0" y="-287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278 -0.61486 L -0.61278 -0.61449 C -0.60952 -0.61739 -0.59181 -0.63152 -0.58591 -0.63406 C -0.5743 -0.63913 -0.5796 -0.63768 -0.57064 -0.63949 C -0.57003 -0.63913 -0.56921 -0.63841 -0.56881 -0.63768 C -0.56189 -0.62464 -0.56148 -0.62355 -0.55761 -0.61486 C -0.55802 -0.59855 -0.55781 -0.58189 -0.55842 -0.56522 C -0.55842 -0.56268 -0.55924 -0.56015 -0.55965 -0.55761 C -0.55985 -0.55362 -0.55985 -0.55 -0.56026 -0.54602 C -0.56066 -0.54203 -0.56127 -0.53805 -0.56209 -0.53406 C -0.56229 -0.53152 -0.56229 -0.52899 -0.56331 -0.52681 C -0.56494 -0.52283 -0.56738 -0.5192 -0.56942 -0.51522 C -0.56983 -0.51341 -0.57023 -0.5116 -0.57064 -0.50942 C -0.57166 -0.50544 -0.57288 -0.50145 -0.57369 -0.49747 C -0.57532 -0.48841 -0.57553 -0.48442 -0.57614 -0.47609 L -0.57614 -0.475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8" y="57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56" y="1830710"/>
            <a:ext cx="2989772" cy="1728192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141523-6994-021B-4744-6346F4AA9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108" y="2734876"/>
            <a:ext cx="1480859" cy="148085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36" y="1191431"/>
            <a:ext cx="2382801" cy="13773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FFFDAA-3B89-03B0-46C1-EE40A9674482}"/>
              </a:ext>
            </a:extLst>
          </p:cNvPr>
          <p:cNvSpPr txBox="1"/>
          <p:nvPr/>
        </p:nvSpPr>
        <p:spPr>
          <a:xfrm>
            <a:off x="3350973" y="331881"/>
            <a:ext cx="273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котик ловит сердечко?</a:t>
            </a:r>
          </a:p>
        </p:txBody>
      </p:sp>
    </p:spTree>
    <p:extLst>
      <p:ext uri="{BB962C8B-B14F-4D97-AF65-F5344CB8AC3E}">
        <p14:creationId xmlns:p14="http://schemas.microsoft.com/office/powerpoint/2010/main" val="3228667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-0.03768 L 0.02361 -0.03731 C 0.02687 -0.0471 0.03115 -0.05507 0.03339 -0.06521 C 0.03766 -0.08405 0.04072 -0.10398 0.04255 -0.12427 C 0.04662 -0.16811 0.0456 -0.15108 0.04703 -0.17536 C 0.04499 -0.1855 0.04275 -0.19565 0.04133 -0.20615 C 0.0397 -0.21992 0.04072 -0.21268 0.03827 -0.22789 C 0.03725 -0.24311 0.03644 -0.25869 0.03522 -0.27391 C 0.03522 -0.27427 0.0342 -0.28695 0.034 -0.28804 C 0.03318 -0.29166 0.03196 -0.29529 0.03094 -0.29891 C 0.03054 -0.30253 0.03013 -0.30615 0.02972 -0.30978 C 0.02931 -0.31268 0.02972 -0.3163 0.0285 -0.31847 C 0.02708 -0.32101 0.02484 -0.32137 0.023 -0.32282 C 0.0228 -0.32536 0.023 -0.32826 0.02239 -0.33043 C 0.02199 -0.33188 0.02076 -0.33188 0.01995 -0.3326 C 0.01893 -0.33369 0.01832 -0.3355 0.01751 -0.33586 C 0.01466 -0.33731 0.0116 -0.33731 0.00875 -0.33804 C 0.00631 -0.33913 0.00387 -0.34021 0.00142 -0.3413 C -0.00041 -0.34021 -0.00631 -0.33731 -0.00835 -0.33369 C -0.02362 -0.30833 -0.00916 -0.32826 -0.02056 -0.31304 C -0.02138 -0.30543 -0.02097 -0.30869 -0.02178 -0.30326 L -0.02117 -0.30434 L -0.02117 -0.30398 L -0.02117 -0.30434 " pathEditMode="relative" rAng="0" ptsTypes="AAAAAA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" y="-15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17 -0.30434 L -0.02117 -0.30398 C -0.0232 -0.32101 -0.02789 -0.36231 -0.03216 -0.37246 C -0.03786 -0.38623 -0.04784 -0.41268 -0.05598 -0.42282 C -0.06494 -0.43369 -0.07573 -0.44021 -0.0855 -0.45036 C -0.09283 -0.45797 -0.09975 -0.46775 -0.10749 -0.47463 C -0.11624 -0.48224 -0.1254 -0.48731 -0.13436 -0.49384 C -0.16469 -0.51376 -0.15716 -0.50942 -0.17711 -0.51992 C -0.18566 -0.52173 -0.20745 -0.52608 -0.21905 -0.52427 C -0.23004 -0.52282 -0.24144 -0.51884 -0.25264 -0.51775 C -0.25834 -0.51739 -0.28277 -0.5163 -0.29356 -0.51231 C -0.29723 -0.51123 -0.30109 -0.50797 -0.30476 -0.50579 C -0.32166 -0.49855 -0.34344 -0.48731 -0.36136 -0.48623 C -0.36909 -0.4855 -0.37642 -0.48768 -0.38456 -0.4884 C -0.38925 -0.48586 -0.39515 -0.48514 -0.39983 -0.48079 C -0.45012 -0.43659 -0.40574 -0.45688 -0.46152 -0.43478 C -0.46233 -0.43442 -0.46355 -0.43514 -0.46437 -0.43478 C -0.46783 -0.43913 -0.47109 -0.44275 -0.47373 -0.4471 C -0.49531 -0.47862 -0.4833 -0.46884 -0.4945 -0.47753 C -0.49531 -0.48007 -0.49552 -0.48297 -0.49592 -0.48514 C -0.5004 -0.49746 -0.50916 -0.52101 -0.50936 -0.52065 C -0.50977 -0.525 -0.50895 -0.52427 -0.51017 -0.525 L -0.50956 -0.52717 L -0.50956 -0.52681 " pathEditMode="relative" rAng="840000" ptsTypes="AAAAAAAAAAAAAAAAAAAAAAAA">
                                      <p:cBhvr>
                                        <p:cTn id="10" dur="4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1" y="-14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29 -0.52319 L -0.50529 -0.52319 C -0.50692 -0.525 -0.50814 -0.52754 -0.50977 -0.52863 C -0.5116 -0.53008 -0.51588 -0.5308 -0.51588 -0.5308 C -0.51873 -0.53044 -0.52158 -0.53008 -0.52443 -0.52971 C -0.53033 -0.52935 -0.53644 -0.5308 -0.54214 -0.52863 C -0.55985 -0.52319 -0.57695 -0.51486 -0.59446 -0.50798 C -0.5967 -0.50725 -0.59894 -0.50471 -0.60118 -0.50363 C -0.6537 -0.47645 -0.59894 -0.50725 -0.63986 -0.48298 C -0.64067 -0.48261 -0.64149 -0.48261 -0.6423 -0.48189 C -0.68444 -0.44674 -0.63436 -0.48624 -0.67243 -0.45653 C -0.67447 -0.45 -0.69055 -0.39457 -0.70012 -0.38587 C -0.71824 -0.36848 -0.72068 -0.36776 -0.73493 -0.35073 C -0.73615 -0.34928 -0.73697 -0.34783 -0.73798 -0.34638 C -0.73737 -0.34312 -0.73656 -0.33986 -0.73615 -0.3366 C -0.73289 -0.30145 -0.73778 -0.33298 -0.73432 -0.31232 L -0.73432 -0.31232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132 -0.38913 L -0.71132 -0.38877 C -0.69584 -0.40326 -0.68668 -0.41269 -0.66592 -0.42464 C -0.66449 -0.42718 -0.66307 -0.42899 -0.66164 -0.42863 C -0.65268 -0.43153 -0.64373 -0.43298 -0.63477 -0.43515 C -0.63273 -0.43624 -0.63029 -0.43769 -0.62866 -0.43732 C -0.62337 -0.4366 -0.62011 -0.43515 -0.61563 -0.43189 C -0.62011 -0.44566 -0.61624 -0.4337 -0.60627 -0.41993 C -0.60403 -0.41558 -0.60138 -0.41341 -0.59853 -0.4116 C -0.59385 -0.40725 -0.58794 -0.40616 -0.58306 -0.40218 C -0.57715 -0.39928 -0.57776 -0.40182 -0.57736 -0.39529 L -0.57756 -0.39529 " pathEditMode="relative" rAng="21300000" ptsTypes="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6" y="-2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36" y="1191431"/>
            <a:ext cx="2382801" cy="1377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956" y="1830710"/>
            <a:ext cx="2989772" cy="1728192"/>
          </a:xfrm>
          <a:prstGeom prst="rect">
            <a:avLst/>
          </a:prstGeom>
        </p:spPr>
      </p:pic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141523-6994-021B-4744-6346F4AA9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36" y="1182273"/>
            <a:ext cx="1480859" cy="1480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0B9493-26F9-A72D-8B52-74E7B0052795}"/>
              </a:ext>
            </a:extLst>
          </p:cNvPr>
          <p:cNvSpPr txBox="1"/>
          <p:nvPr/>
        </p:nvSpPr>
        <p:spPr>
          <a:xfrm>
            <a:off x="3350973" y="331881"/>
            <a:ext cx="2738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Где котик ловит сердечко?</a:t>
            </a:r>
          </a:p>
        </p:txBody>
      </p:sp>
    </p:spTree>
    <p:extLst>
      <p:ext uri="{BB962C8B-B14F-4D97-AF65-F5344CB8AC3E}">
        <p14:creationId xmlns:p14="http://schemas.microsoft.com/office/powerpoint/2010/main" val="228695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3681E-6 -0.00073 L 4.13681E-6 0.00036 C 0.01038 -0.01993 0.00997 -0.01812 0.01832 -0.04022 C 0.02056 -0.04602 0.0228 -0.05181 0.02443 -0.05834 C 0.02585 -0.06413 0.02646 -0.06993 0.02748 -0.07573 C 0.02789 -0.08152 0.02829 -0.08623 0.0287 -0.09094 C 0.02972 -0.10145 0.03175 -0.12283 0.03175 -0.12174 C 0.03196 -0.12863 0.03237 -0.13406 0.03237 -0.13986 C 0.03237 -0.16305 0.03338 -0.15725 0.03114 -0.16667 L 0.03053 -0.16667 " pathEditMode="relative" rAng="0" ptsTypes="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9" y="-8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1263423" y="448196"/>
            <a:ext cx="371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Назови одним словом!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E4889F-2761-48BF-9A45-D6507713D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36" y="1245091"/>
            <a:ext cx="4402956" cy="9334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6768AD-7A87-E720-19CC-FA6F002F66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23" y="1198204"/>
            <a:ext cx="721089" cy="4532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80F60D-A40C-E04E-9F58-8F0EA9E603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4077" y="1252812"/>
            <a:ext cx="576064" cy="3830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8906E7-74E4-B15D-2D42-63B016CE3C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961">
            <a:off x="3228299" y="1059257"/>
            <a:ext cx="770174" cy="7701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E562076-859A-D3CB-D15E-93C228AA64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84" y="1223600"/>
            <a:ext cx="1010503" cy="4473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3A546B-33D2-E6D3-B61C-8D537B7B83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074" l="4022" r="96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40" y="3124625"/>
            <a:ext cx="1075115" cy="6310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C36B93-1AC4-FD81-0E73-2DB0F7B3C7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40" y="2811959"/>
            <a:ext cx="1154434" cy="11544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62AFDA-AB25-4D22-DD3F-DEBF6F8201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99" y="2800918"/>
            <a:ext cx="1283737" cy="12837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061CD0-B5D2-BE30-46C3-722931A7110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5603">
            <a:off x="5612248" y="3086176"/>
            <a:ext cx="1355257" cy="6717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D75FF1-3CF0-F7EB-E536-C6DF08B56730}"/>
              </a:ext>
            </a:extLst>
          </p:cNvPr>
          <p:cNvSpPr txBox="1"/>
          <p:nvPr/>
        </p:nvSpPr>
        <p:spPr>
          <a:xfrm>
            <a:off x="2972109" y="1988588"/>
            <a:ext cx="257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Транспорт</a:t>
            </a:r>
          </a:p>
        </p:txBody>
      </p:sp>
    </p:spTree>
    <p:extLst>
      <p:ext uri="{BB962C8B-B14F-4D97-AF65-F5344CB8AC3E}">
        <p14:creationId xmlns:p14="http://schemas.microsoft.com/office/powerpoint/2010/main" val="520772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0065E-6 2.75362E-6 L -1.40065E-6 0.00072 C 0.00285 -0.0087 0.00631 -0.01739 0.00835 -0.02609 C 0.01405 -0.05 0.01812 -0.08442 0.02178 -0.10942 C 0.0224 -0.12319 0.02321 -0.13732 0.02382 -0.15109 C 0.03034 -0.32609 0.02219 -0.14167 0.0281 -0.26993 C 0.02687 -0.28116 0.02525 -0.29203 0.02443 -0.30363 C 0.02321 -0.32537 0.02321 -0.3471 0.02178 -0.36884 C 0.02097 -0.37935 0.01873 -0.38841 0.01751 -0.39892 C 0.01425 -0.42573 0.01832 -0.40254 0.01405 -0.43116 C 0.01099 -0.45037 0.00957 -0.45942 0.00489 -0.47681 C -0.00651 -0.52138 0.00814 -0.46015 -0.00061 -0.49892 C -0.00102 -0.50073 -0.00203 -0.50435 -0.00203 -0.50399 L -0.00203 -0.50435 L -0.00346 -0.50689 L -0.00896 -0.51667 " pathEditMode="relative" rAng="0" ptsTypes="AAAAAAAAAAAAAA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" y="-257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1263423" y="448196"/>
            <a:ext cx="371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Назови одним словом!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E4889F-2761-48BF-9A45-D6507713D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36" y="1245091"/>
            <a:ext cx="4402956" cy="9334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3A546B-33D2-E6D3-B61C-8D537B7B83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74" l="4022" r="96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40" y="3124625"/>
            <a:ext cx="1075115" cy="63104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C36B93-1AC4-FD81-0E73-2DB0F7B3C7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40" y="2811959"/>
            <a:ext cx="1154434" cy="11544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762AFDA-AB25-4D22-DD3F-DEBF6F820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99" y="2800918"/>
            <a:ext cx="1283737" cy="12837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061CD0-B5D2-BE30-46C3-722931A711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5603">
            <a:off x="5612248" y="3086176"/>
            <a:ext cx="1355257" cy="6717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3D75FF1-3CF0-F7EB-E536-C6DF08B56730}"/>
              </a:ext>
            </a:extLst>
          </p:cNvPr>
          <p:cNvSpPr txBox="1"/>
          <p:nvPr/>
        </p:nvSpPr>
        <p:spPr>
          <a:xfrm>
            <a:off x="2409212" y="2013511"/>
            <a:ext cx="295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Инструменты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1F09A-22D8-7669-B6F0-CB58A2E48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661" b="9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9249">
            <a:off x="5071455" y="832121"/>
            <a:ext cx="968336" cy="12050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83420B-B313-87CE-F4CF-B431A184674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125" b="81875" l="4766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58" y="781300"/>
            <a:ext cx="1080120" cy="1080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EA14C4-271E-A719-85B4-19DDA52BB8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115">
            <a:off x="1403459" y="1286982"/>
            <a:ext cx="1470034" cy="4634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79CE58-F076-5528-2686-6AA3D4FE81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11268" r="12674" b="18443"/>
          <a:stretch/>
        </p:blipFill>
        <p:spPr>
          <a:xfrm rot="3965385" flipH="1">
            <a:off x="2258940" y="822636"/>
            <a:ext cx="1219329" cy="94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24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0065E-6 -2.02899E-6 L 1.40065E-6 0.00073 C 0.03949 -0.075 0.11726 -0.22753 0.159 -0.28224 C 0.16205 -0.28587 0.16449 -0.29058 0.16775 -0.29348 C 0.17671 -0.30253 0.18668 -0.30724 0.19503 -0.31811 C 0.21783 -0.34819 0.24145 -0.37645 0.26364 -0.40833 C 0.2726 -0.42101 0.28909 -0.44384 0.29784 -0.45978 C 0.30395 -0.47101 0.30497 -0.47898 0.31189 -0.4884 C 0.31494 -0.49239 0.3184 -0.49565 0.32186 -0.49819 C 0.3412 -0.51594 0.32227 -0.49674 0.33143 -0.5058 C 0.34202 -0.50362 0.33856 -0.50688 0.34304 -0.50217 L 0.34304 -0.50181 " pathEditMode="relative" rAng="0" ptsTypes="AAAAAAAAAA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2" y="-25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1365567" y="117116"/>
            <a:ext cx="58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Чем отличаются предметы?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9" b="100000" l="0" r="100000">
                        <a14:foregroundMark x1="27564" y1="38115" x2="77564" y2="33197"/>
                        <a14:foregroundMark x1="61218" y1="43033" x2="77564" y2="49180"/>
                        <a14:foregroundMark x1="48718" y1="44672" x2="62821" y2="52459"/>
                        <a14:foregroundMark x1="55769" y1="56557" x2="79808" y2="54098"/>
                        <a14:foregroundMark x1="18910" y1="48361" x2="34936" y2="12705"/>
                        <a14:foregroundMark x1="41987" y1="11885" x2="80449" y2="13934"/>
                        <a14:foregroundMark x1="55449" y1="26639" x2="84615" y2="18443"/>
                        <a14:foregroundMark x1="27564" y1="11475" x2="24359" y2="22951"/>
                        <a14:foregroundMark x1="88141" y1="11475" x2="88462" y2="26230"/>
                        <a14:foregroundMark x1="90064" y1="6557" x2="89744" y2="34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15C33A-71FE-3E79-F8F3-CDC08BA71E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47" y="793476"/>
            <a:ext cx="1541694" cy="12265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27ACCE-BFEC-225E-6F39-C9306E3C95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r="25773"/>
          <a:stretch/>
        </p:blipFill>
        <p:spPr>
          <a:xfrm>
            <a:off x="852744" y="618833"/>
            <a:ext cx="1473375" cy="1832432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C9E4C162-E11C-4075-A358-DEC11F5B814F}"/>
              </a:ext>
            </a:extLst>
          </p:cNvPr>
          <p:cNvCxnSpPr>
            <a:cxnSpLocks/>
            <a:stCxn id="15" idx="3"/>
            <a:endCxn id="10" idx="1"/>
          </p:cNvCxnSpPr>
          <p:nvPr/>
        </p:nvCxnSpPr>
        <p:spPr>
          <a:xfrm flipV="1">
            <a:off x="2326119" y="1406736"/>
            <a:ext cx="1831728" cy="128313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362ECD4-154A-19DC-FCF7-E578FC09E7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1" y="2692414"/>
            <a:ext cx="1855706" cy="111713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2A81A4-2435-EE96-6C9D-AC27DE9357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01" y="1882829"/>
            <a:ext cx="1316575" cy="1981445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9AB99DA-58E5-A761-963B-AA29F343B4DB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 flipV="1">
            <a:off x="3654027" y="2873552"/>
            <a:ext cx="1894774" cy="377430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806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5B50F-3E52-42DD-B9DB-E0C13853DD63}"/>
              </a:ext>
            </a:extLst>
          </p:cNvPr>
          <p:cNvSpPr txBox="1"/>
          <p:nvPr/>
        </p:nvSpPr>
        <p:spPr>
          <a:xfrm>
            <a:off x="736536" y="102518"/>
            <a:ext cx="5834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1349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Чем отличаются похожие предметы?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9" b="100000" l="0" r="100000">
                        <a14:foregroundMark x1="27564" y1="38115" x2="77564" y2="33197"/>
                        <a14:foregroundMark x1="61218" y1="43033" x2="77564" y2="49180"/>
                        <a14:foregroundMark x1="48718" y1="44672" x2="62821" y2="52459"/>
                        <a14:foregroundMark x1="55769" y1="56557" x2="79808" y2="54098"/>
                        <a14:foregroundMark x1="18910" y1="48361" x2="34936" y2="12705"/>
                        <a14:foregroundMark x1="41987" y1="11885" x2="80449" y2="13934"/>
                        <a14:foregroundMark x1="55449" y1="26639" x2="84615" y2="18443"/>
                        <a14:foregroundMark x1="27564" y1="11475" x2="24359" y2="22951"/>
                        <a14:foregroundMark x1="88141" y1="11475" x2="88462" y2="26230"/>
                        <a14:foregroundMark x1="90064" y1="6557" x2="89744" y2="34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7FF660-FC0E-D5E0-EBF2-8ECFF64161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654"/>
          <a:stretch/>
        </p:blipFill>
        <p:spPr>
          <a:xfrm>
            <a:off x="658540" y="795182"/>
            <a:ext cx="1512168" cy="12236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46DE60-F4CA-C5F1-19D3-658C47599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2344" y1="65469" x2="62500" y2="92500"/>
                        <a14:backgroundMark x1="59531" y1="76641" x2="25260" y2="81875"/>
                        <a14:backgroundMark x1="3125" y1="62734" x2="39115" y2="7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47" y="304111"/>
            <a:ext cx="2354303" cy="15565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CA27E9B-CDBA-5F7E-9736-4EF8E255D4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0"/>
          <a:stretch/>
        </p:blipFill>
        <p:spPr>
          <a:xfrm>
            <a:off x="5138353" y="1971921"/>
            <a:ext cx="2354303" cy="19817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5D31E0-7B0B-0DAB-A7A9-810E33D5D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64"/>
          <a:stretch/>
        </p:blipFill>
        <p:spPr>
          <a:xfrm>
            <a:off x="1445209" y="2118742"/>
            <a:ext cx="1718521" cy="2070391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699DAF75-9FAB-BE42-D517-40247E4CEB66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170708" y="1110630"/>
            <a:ext cx="1974623" cy="296363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AFBA9B8-6E8A-6B99-7246-C2E1A093636E}"/>
              </a:ext>
            </a:extLst>
          </p:cNvPr>
          <p:cNvCxnSpPr>
            <a:cxnSpLocks/>
            <a:stCxn id="18" idx="3"/>
            <a:endCxn id="13" idx="1"/>
          </p:cNvCxnSpPr>
          <p:nvPr/>
        </p:nvCxnSpPr>
        <p:spPr>
          <a:xfrm flipV="1">
            <a:off x="3163730" y="2962797"/>
            <a:ext cx="1974623" cy="191141"/>
          </a:xfrm>
          <a:prstGeom prst="line">
            <a:avLst/>
          </a:prstGeom>
          <a:ln w="28575">
            <a:solidFill>
              <a:srgbClr val="0134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409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0"/>
  <p:tag name="AS_OS" val="Unix 5.15.0.1041"/>
  <p:tag name="AS_RELEASE_DATE" val="2023.05.14"/>
  <p:tag name="AS_TITLE" val="Aspose.Slides for .NET Standard 2.0"/>
  <p:tag name="AS_VERSION" val="23.5"/>
</p:tagLst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139</Words>
  <Application>Microsoft Office PowerPoint</Application>
  <PresentationFormat>Произвольный</PresentationFormat>
  <Paragraphs>36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СИПКРО</dc:creator>
  <cp:lastModifiedBy>Ира Евдокимова</cp:lastModifiedBy>
  <cp:revision>194</cp:revision>
  <cp:lastPrinted>2023-08-29T08:22:54Z</cp:lastPrinted>
  <dcterms:created xsi:type="dcterms:W3CDTF">2023-08-29T08:22:54Z</dcterms:created>
  <dcterms:modified xsi:type="dcterms:W3CDTF">2023-11-15T20:24:40Z</dcterms:modified>
</cp:coreProperties>
</file>