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0843-EBA5-4D41-AB0C-C7F3D05F60C2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4BA0-D579-441B-93DD-D62C87C1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22.png"/><Relationship Id="rId4" Type="http://schemas.openxmlformats.org/officeDocument/2006/relationships/image" Target="../media/image11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4.png"/><Relationship Id="rId5" Type="http://schemas.openxmlformats.org/officeDocument/2006/relationships/image" Target="../media/image11.jpeg"/><Relationship Id="rId10" Type="http://schemas.openxmlformats.org/officeDocument/2006/relationships/image" Target="../media/image23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Материки</a:t>
            </a:r>
            <a:br>
              <a:rPr lang="ru-RU" dirty="0" smtClean="0"/>
            </a:br>
            <a:r>
              <a:rPr lang="ru-RU" dirty="0" smtClean="0"/>
              <a:t>Интерактивное пособие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Хакимова </a:t>
            </a:r>
            <a:r>
              <a:rPr lang="ru-RU" dirty="0" err="1" smtClean="0">
                <a:solidFill>
                  <a:srgbClr val="FF0000"/>
                </a:solidFill>
              </a:rPr>
              <a:t>Гульшат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Губайдулловна</a:t>
            </a:r>
            <a:r>
              <a:rPr lang="ru-RU" dirty="0" smtClean="0">
                <a:solidFill>
                  <a:srgbClr val="FF0000"/>
                </a:solidFill>
              </a:rPr>
              <a:t>, учитель начальных классов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МБУ </a:t>
            </a:r>
            <a:r>
              <a:rPr lang="ru-RU" dirty="0" smtClean="0">
                <a:solidFill>
                  <a:srgbClr val="FF0000"/>
                </a:solidFill>
              </a:rPr>
              <a:t>«Школа № 40»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357290" y="5143512"/>
            <a:ext cx="1143008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hlinkClick r:id="rId3" action="ppaction://hlinksldjump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игра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5357826"/>
            <a:ext cx="1214446" cy="914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71604" y="5286388"/>
            <a:ext cx="1214446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5357826"/>
            <a:ext cx="1285884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15140" y="5429264"/>
            <a:ext cx="1571636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5357826"/>
            <a:ext cx="1285884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57158" y="5286388"/>
            <a:ext cx="1143008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Евразия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000108"/>
            <a:ext cx="4429156" cy="371477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ам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000108"/>
            <a:ext cx="4643470" cy="38576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43504" y="1000109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Четвертый по величине материк, он лежит в южном полушарии. Помидоры, картофель, кукуруза, шоколадное дерево, каучуковое дерево были открыты в этом материке. Здесь водятся ленивцы, самые маленькие в мире птицы колибри, огромное количество земноводных, среди которых ядовитые лягушки, рептилии, в том числе огромные анаконды, самый большой в мире грызун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капибару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тапиры, ягуары, речные дельфины.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5143512"/>
            <a:ext cx="914400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5214950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3504" y="5214950"/>
            <a:ext cx="1143008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57950" y="5214950"/>
            <a:ext cx="1571636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7356" y="5214950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000496" y="5214950"/>
            <a:ext cx="914400" cy="914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Евразия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000108"/>
            <a:ext cx="5072098" cy="37147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1000108"/>
            <a:ext cx="2357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маленький материк. Живут там кенгуру и коалы. Растут хвощи и плауны.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рам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3" y="928670"/>
            <a:ext cx="5214973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00496" y="5429264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5500702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5357826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2066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14480" y="5357826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928926" y="5429264"/>
            <a:ext cx="914400" cy="914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Евразия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000108"/>
            <a:ext cx="4143404" cy="37147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1000108"/>
            <a:ext cx="29289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Материк в западном полушарии. В этом материке обитают северный олень, белый медведь, песец, полярная сова, а растут мхи, лишайники, карликовые березы.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рам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3" y="928670"/>
            <a:ext cx="442915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00760" y="5286388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514351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29190" y="5214950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7620" y="5214950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5143512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786050" y="5214950"/>
            <a:ext cx="914400" cy="914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Евразия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000108"/>
            <a:ext cx="3929090" cy="37147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ам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7" y="928670"/>
            <a:ext cx="4071967" cy="38576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57818" y="928670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Материк, занимающий пятую часть суши Земли. Здесь произрастают удивительные растения, их листья достигают в высоту более трех метров. Можно встретить бамбук, лианы, папоротники и другие деревья. Из животных крокодилы, бегемоты, слоны и львы.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4678" y="5286388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2910" y="5214950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7686" y="5286388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94" y="5286388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28794" y="5214950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5286388"/>
            <a:ext cx="914400" cy="914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Евразия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5715040" cy="378621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ам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857232"/>
            <a:ext cx="5857916" cy="3929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29388" y="857232"/>
            <a:ext cx="24288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южный континент Земли. Самый высокий материк. Самый холодный материк. Здесь можно найти только мхи, лишайники и водорослей. Из животных здесь обитают пингвины, киты, тюлени и т.д.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500826" y="5357826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Евразия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00364" y="5214950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Афри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7818" y="5357826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Южная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10" y="5143512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Америка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85918" y="5214950"/>
            <a:ext cx="914400" cy="914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43372" y="5286388"/>
            <a:ext cx="914400" cy="9144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Австралия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00108"/>
            <a:ext cx="6000792" cy="371477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ам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928670"/>
            <a:ext cx="6215106" cy="38576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43702" y="1000108"/>
            <a:ext cx="2357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крупный материк нашей планеты. Растения и животные разнообразны. Это лев, медведь, волк, белый песец, и амурский тигр. Растения дуб, сосна, клен, липа и др.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12" action="ppaction://hlinksldjump" highlightClick="1"/>
          </p:cNvPr>
          <p:cNvSpPr/>
          <p:nvPr/>
        </p:nvSpPr>
        <p:spPr>
          <a:xfrm>
            <a:off x="8429652" y="6000768"/>
            <a:ext cx="571504" cy="500066"/>
          </a:xfrm>
          <a:prstGeom prst="actionButtonHo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303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Материки Интерактивное пособие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Материки Интерактивное пособие</dc:title>
  <dc:creator>User</dc:creator>
  <cp:lastModifiedBy>User</cp:lastModifiedBy>
  <cp:revision>29</cp:revision>
  <dcterms:created xsi:type="dcterms:W3CDTF">2018-04-22T11:27:37Z</dcterms:created>
  <dcterms:modified xsi:type="dcterms:W3CDTF">2018-04-29T19:52:52Z</dcterms:modified>
</cp:coreProperties>
</file>