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7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etvoraonline.ru/poigrat/novogodnii-onlajn-raskraski/snegovik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omel.ucoz.ru/load/leksicheskie_temy/novyj_god/43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m-dm.ru/vtour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8JGd9z9wDA&amp;list=PLlG5iZGnQRFiKVayOtD93p5P37DBQs45s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5K83ZONbC0E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azvivashka.online/poznavatelnoe/novogodnie-traditsii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shared.ru/slide/958733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ed-kopilka.ru/detskoe-tvorchestvo/novogodnie-podelki-svoimi-rukami/novogodnja-elka-svoimi-rukami-master-klasy-s-poshagovymi-foto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igsawplanet.com/?rc=play&amp;pid=3d9378b5188c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RZHBg-gM9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2727597_177-p-kartinka-derevo-na-golubom-fone-2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2130425"/>
            <a:ext cx="7315200" cy="22891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Индивидуальный образовательный маршрут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совместной деятельности родителей и детей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ОВЗ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сети Интернет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«Что за праздник Новый год?!»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86200" y="4572000"/>
            <a:ext cx="4572000" cy="19812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Подготовил: воспитатель Жигарева Е.И.</a:t>
            </a:r>
          </a:p>
          <a:p>
            <a:pPr algn="l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2021г.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4400" y="304800"/>
            <a:ext cx="746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 САМАРСКОЙ ОБЛАСТИ ОСНОВНАЯ ОБЩЕОБРАЗОВАТЕЛЬНАЯ ШКОЛА №21 ИМЕНИ ГЕРОЯ СОВЕТСКОГО СОЮЗА Е. А. НИКОНОВА </a:t>
            </a:r>
            <a:b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НОВОКУЙБЫШЕВСКА ГОРОДСКОГО ОКРУГА НОВОКУЙБЫШЕВСК САМАРСКОЙ ОБЛАСТИ </a:t>
            </a:r>
            <a:b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СТРУКТУРНОЕ ПОДРАЗДЕЛЕНИЕ «ДЕТСКИЙ САД «ГВОЗДИЧКА»</a:t>
            </a:r>
            <a:endParaRPr lang="ru-RU" sz="1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7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.Раскрашиваем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артину!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Предложите ребенку раскрасить картинку.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Раскрашивайте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картинки с дедом морозом, снеговиками, елками, детьми лепящими снеговиков, играющими в снежки, мишками, зайцами с подарками или елками в руках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Можете поменять картинку и раскрасить  ту которая понравится ребенку. Спросите, какие цвета он возьмет для раскрашивания и почему.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https://detvoraonline.ru/poigrat/novogodnii-onlajn-raskraski/snegovik/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3226" t="4320" r="16129" b="11445"/>
          <a:stretch>
            <a:fillRect/>
          </a:stretch>
        </p:blipFill>
        <p:spPr bwMode="auto">
          <a:xfrm>
            <a:off x="6019800" y="4343400"/>
            <a:ext cx="2895600" cy="2258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8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.Развиваем речь!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Предлагаем Вашему вниманию интересные и занимательные речевые игры, которые будут способствовать развитию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речи ребенка.</a:t>
            </a:r>
          </a:p>
          <a:p>
            <a:pPr algn="just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http://omel.ucoz.ru/load/leksicheskie_temy/novyj_god/43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 t="6184" r="7692" b="7850"/>
          <a:stretch>
            <a:fillRect/>
          </a:stretch>
        </p:blipFill>
        <p:spPr bwMode="auto">
          <a:xfrm>
            <a:off x="2057400" y="3276600"/>
            <a:ext cx="4267200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9. Дом деда Мороза!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Приглашаем навестить деда Мороза и посмотреть где и как он живет. Пройдите по ссылке и Вы увидите его резиденцию.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Он-лайн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экскурсия в этом Вам поможет.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http://www.dom-dm.ru/vtour/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581400"/>
            <a:ext cx="53340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Мультфильмы!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Мы уже узнали с Вами о празднике Новом Годе,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поиграли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игры, но еще, ни разу мы не посмотрели новогодний мультфильм! Это нужно срочно исправить! Итак, смотрим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https://www.youtube.com/watch?v=g8JGd9z9wDA&amp;list=PLlG5iZGnQRFiKVayOtD93p5P37DBQs45s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Итог: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458200" cy="571500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Вот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подошло к концу наше путешествие.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Надеемся, вам было интересно с нами, и вы узнали много нового и интересного про Новый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год!</a:t>
            </a: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 </a:t>
            </a:r>
          </a:p>
          <a:p>
            <a:pPr algn="ctr"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Счастливого Нового года!!!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_novym_godo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2362200"/>
            <a:ext cx="4419600" cy="294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220980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Уважаемые родители!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Все мы очень ждем этот замечательный праздник Новый год! Это волшебный праздник,  как для детей, так,  и для взрослых,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когда сбываются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мечты!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6400800" cy="46482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Предлагаем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вам  ознакомиться с образовательным маршрутом, с помощью которого, вы и ваш ребенок сможете интересно (а главное с пользой), провести время, узнать много интересного и нового об этом зимнем празднике!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   (Данный маршрут можно проходить в течении нескольких дней.)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Желаем приятного прохождения маршрута!</a:t>
            </a:r>
            <a:endParaRPr lang="ru-RU" sz="2400" b="1" dirty="0"/>
          </a:p>
        </p:txBody>
      </p:sp>
      <p:pic>
        <p:nvPicPr>
          <p:cNvPr id="5" name="Рисунок 4" descr="9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86600" y="1981200"/>
            <a:ext cx="1894305" cy="2362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e642fbb492ca8800548c1eab7614ab09--cozy-christmas-christmas-pap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2800" y="4572000"/>
            <a:ext cx="1784532" cy="2036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1. Что такое Новый год?</a:t>
            </a:r>
            <a:endParaRPr lang="ru-RU" sz="32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Начнем мы наше знакомство с истории праздника. Пройдите по ссылке и посмотрите видео о его возникновении!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 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https://youtu.be/5K83ZONbC0E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После просмотра задайте ребенку несколько вопросов: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Когда на Руси отмечали Новый год?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Кто помогает деду Морозу?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были самые первые игрушки?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2.Традиции.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1"/>
            <a:ext cx="822960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встречают Новый год в России,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прочитайте детям о  традициях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Российского Нового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года!</a:t>
            </a:r>
            <a:endParaRPr lang="ru-RU" sz="2800" dirty="0" smtClean="0"/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https://razvivashka.online/poznavatelnoe/novogodnie-traditsii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img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2514600"/>
            <a:ext cx="5638799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0" y="3124200"/>
            <a:ext cx="2209800" cy="9144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1"/>
            <a:ext cx="8382000" cy="3581399"/>
          </a:xfrm>
        </p:spPr>
        <p:txBody>
          <a:bodyPr/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вот так встречают Новый год в других странах нашего огромного мира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/>
              </a:rPr>
              <a:t>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http://www.myshared.ru/slide/958733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img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2133600"/>
            <a:ext cx="3581400" cy="2686050"/>
          </a:xfrm>
          <a:prstGeom prst="rect">
            <a:avLst/>
          </a:prstGeom>
        </p:spPr>
      </p:pic>
      <p:pic>
        <p:nvPicPr>
          <p:cNvPr id="9" name="Рисунок 8" descr="slide_1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200" y="1752600"/>
            <a:ext cx="3759200" cy="2819400"/>
          </a:xfrm>
          <a:prstGeom prst="rect">
            <a:avLst/>
          </a:prstGeom>
        </p:spPr>
      </p:pic>
      <p:pic>
        <p:nvPicPr>
          <p:cNvPr id="8" name="Рисунок 7" descr="img1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1400" y="4114800"/>
            <a:ext cx="34544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Разгадайте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ребус.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Содержимое 4" descr="rebu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743200"/>
            <a:ext cx="5463540" cy="1566175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5638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Кто главные герои Нового года?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(Дед Мороз)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                           (Снегурочка)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7" descr="загруженное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0" y="4724400"/>
            <a:ext cx="46482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Поделки к Новому году!</a:t>
            </a:r>
            <a:endParaRPr lang="ru-RU" sz="32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Предлагаем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Вам сделать новогоднюю поделку елочку своими руками с пошаговыми инструкциями, получайте несколько вариантов поделки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http://ped-kopilka.ru/detskoe-tvorchestvo/novogodnie-podelki-svoimi-rukami/novogodnja-elka-svoimi-rukami-master-klasy-s-poshagovymi-foto.html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blog4428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4800600"/>
            <a:ext cx="1447800" cy="1934170"/>
          </a:xfrm>
          <a:prstGeom prst="rect">
            <a:avLst/>
          </a:prstGeom>
        </p:spPr>
      </p:pic>
      <p:pic>
        <p:nvPicPr>
          <p:cNvPr id="6" name="Рисунок 5" descr="blog4371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4876800"/>
            <a:ext cx="2416915" cy="1817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130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Отдохнем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поиграем! 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Предлагаем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Вам перейти по ссылке и собрать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картинку –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паззл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Помогите ребенку, если у него возникнут трудности.</a:t>
            </a:r>
          </a:p>
          <a:p>
            <a:pPr algn="just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http://www.jigsawplanet.com/?rc=play&amp;pid=3d9378b5188c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t="3768" b="20879"/>
          <a:stretch>
            <a:fillRect/>
          </a:stretch>
        </p:blipFill>
        <p:spPr bwMode="auto">
          <a:xfrm>
            <a:off x="2971800" y="3505200"/>
            <a:ext cx="5028881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518819_69-p-fon-dlya-prezentatsii-novogodnyaya-tema-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681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Продолжаем отдыхать!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Засиделись мы ребята!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Давайте отдохнем и вместе с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Чудариками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сделаем веселую физкультминутку!</a:t>
            </a:r>
          </a:p>
          <a:p>
            <a:pPr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https://youtu.be/sRZHBg-gM9g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Чударики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- Мешок Деда Мороза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Музыкальная игра с движениями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200400"/>
            <a:ext cx="3733800" cy="3274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475</Words>
  <PresentationFormat>Экран (4:3)</PresentationFormat>
  <Paragraphs>75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Индивидуальный образовательный маршрут для совместной деятельности родителей и детей с ОВЗ  в сети Интернет «Что за праздник Новый год?!»</vt:lpstr>
      <vt:lpstr>Уважаемые родители! Все мы очень ждем этот замечательный праздник Новый год! Это волшебный праздник,  как для детей, так,  и для взрослых,  когда сбываются мечты!  </vt:lpstr>
      <vt:lpstr>Шаг 1. Что такое Новый год?</vt:lpstr>
      <vt:lpstr>Шаг 2.Традиции.</vt:lpstr>
      <vt:lpstr>Слайд 5</vt:lpstr>
      <vt:lpstr>Шаг 3. Разгадайте  ребус.</vt:lpstr>
      <vt:lpstr>Шаг 4. Поделки к Новому году!</vt:lpstr>
      <vt:lpstr>Шаг 5. Отдохнем и поиграем! </vt:lpstr>
      <vt:lpstr>Шаг 6. Продолжаем отдыхать!</vt:lpstr>
      <vt:lpstr>Шаг 7.Раскрашиваем картину!</vt:lpstr>
      <vt:lpstr>Шаг 8.Развиваем речь!</vt:lpstr>
      <vt:lpstr>Шаг 9. Дом деда Мороза!</vt:lpstr>
      <vt:lpstr>Шаг 10. Мультфильмы!</vt:lpstr>
      <vt:lpstr>Итог: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образовательный маршрут для совместной деятельности родителей и детей с ОВЗ  в сети Интернет «А за окном Новый год!»</dc:title>
  <dc:creator>Артём</dc:creator>
  <cp:lastModifiedBy>lipatow.alex@yandex.ru</cp:lastModifiedBy>
  <cp:revision>26</cp:revision>
  <dcterms:created xsi:type="dcterms:W3CDTF">2021-12-03T15:24:25Z</dcterms:created>
  <dcterms:modified xsi:type="dcterms:W3CDTF">2021-12-03T17:45:37Z</dcterms:modified>
</cp:coreProperties>
</file>