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3" r:id="rId2"/>
    <p:sldId id="28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5" d="100"/>
          <a:sy n="7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7BB59B-D6CC-4855-BE16-698637AC94C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87051D-5E2F-4235-B7A9-E5BAEF6C80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57606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Номинация «Мультимедийный </a:t>
            </a:r>
            <a:r>
              <a:rPr lang="ru-RU" sz="2000" b="1" dirty="0">
                <a:solidFill>
                  <a:srgbClr val="002060"/>
                </a:solidFill>
              </a:rPr>
              <a:t>дидактический комплекс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Электронная презентация урока-игры  по химии «Что? Где? Когда?»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Автор: </a:t>
            </a:r>
            <a:r>
              <a:rPr lang="ru-RU" sz="2000" b="1" dirty="0" smtClean="0">
                <a:solidFill>
                  <a:srgbClr val="C00000"/>
                </a:solidFill>
              </a:rPr>
              <a:t>Юрежева Людмила Евгеньевна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Должность: </a:t>
            </a:r>
            <a:r>
              <a:rPr lang="ru-RU" sz="2000" b="1" dirty="0" smtClean="0">
                <a:solidFill>
                  <a:srgbClr val="C00000"/>
                </a:solidFill>
              </a:rPr>
              <a:t>учитель технологии и химии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Государственное бюджетное общеобразовательное учреждение Самарской области средняя общеобразовательная школа пос. Новый Кутулук муниципального района Борский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Самарской области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пос. Новый </a:t>
            </a:r>
            <a:r>
              <a:rPr lang="ru-RU" sz="2000" dirty="0" smtClean="0">
                <a:solidFill>
                  <a:srgbClr val="002060"/>
                </a:solidFill>
              </a:rPr>
              <a:t>Кутулук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2016г.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3"/>
            <a:ext cx="7848872" cy="1656183"/>
          </a:xfrm>
        </p:spPr>
        <p:txBody>
          <a:bodyPr>
            <a:normAutofit lnSpcReduction="10000"/>
          </a:bodyPr>
          <a:lstStyle/>
          <a:p>
            <a:r>
              <a:rPr lang="ru-RU" altLang="ru-RU" sz="1600" b="1" dirty="0"/>
              <a:t>Министерство образования и науки Самарской области </a:t>
            </a:r>
          </a:p>
          <a:p>
            <a:r>
              <a:rPr lang="ru-RU" altLang="ru-RU" sz="1600" b="1" dirty="0"/>
              <a:t>Государственное автономное образовательное учреждение дополнительного профессионального образования (повышения квалификации) специалистов</a:t>
            </a:r>
          </a:p>
          <a:p>
            <a:r>
              <a:rPr lang="ru-RU" altLang="ru-RU" sz="1600" b="1" dirty="0"/>
              <a:t>Самарский областной институт повышения квалификации </a:t>
            </a:r>
          </a:p>
          <a:p>
            <a:r>
              <a:rPr lang="ru-RU" altLang="ru-RU" sz="1600" b="1" dirty="0"/>
              <a:t>и переподготовки  работников образования </a:t>
            </a:r>
          </a:p>
          <a:p>
            <a:r>
              <a:rPr lang="ru-RU" alt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01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dirty="0"/>
              <a:t>В романе писателя - фантаста А. </a:t>
            </a:r>
            <a:r>
              <a:rPr lang="ru-RU" dirty="0" err="1"/>
              <a:t>П.Казанцева</a:t>
            </a:r>
            <a:r>
              <a:rPr lang="ru-RU" dirty="0"/>
              <a:t> «Пылающий остров» рассказывается об обнаружении на одном из островов газа, в присутствии которого для начала реакции азота с кислородом достаточно зажечь спичку. Сам же газ при этом не расходуется. Действие романа </a:t>
            </a:r>
            <a:r>
              <a:rPr lang="ru-RU" dirty="0" smtClean="0"/>
              <a:t>развертывается </a:t>
            </a:r>
            <a:r>
              <a:rPr lang="ru-RU" dirty="0"/>
              <a:t>в борьбе между злыми силами, стремящимися с помощью этого газа уничтожить ряд стран, и учеными, противодействующими этому. Какова роль упомянутого  газа в реакции азота с кислородом? (25 баллов.)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второй: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endParaRPr lang="ru-RU" sz="4400" dirty="0" smtClean="0"/>
          </a:p>
          <a:p>
            <a:r>
              <a:rPr lang="ru-RU" sz="4400" dirty="0"/>
              <a:t> </a:t>
            </a:r>
            <a:r>
              <a:rPr lang="ru-RU" sz="4400" dirty="0" smtClean="0"/>
              <a:t>   Катализатор</a:t>
            </a:r>
            <a:r>
              <a:rPr lang="ru-RU" sz="44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5122" name="Picture 2" descr="C:\Users\Admin\Desktop\химия\пробир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1764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Вопрос первый:</a:t>
            </a:r>
          </a:p>
          <a:p>
            <a:endParaRPr lang="ru-RU" sz="2800" dirty="0"/>
          </a:p>
          <a:p>
            <a:r>
              <a:rPr lang="ru-RU" sz="2800" dirty="0" smtClean="0"/>
              <a:t>Составьте </a:t>
            </a:r>
            <a:r>
              <a:rPr lang="ru-RU" sz="2800" dirty="0"/>
              <a:t>формулу оксида алюминия.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(</a:t>
            </a:r>
            <a:r>
              <a:rPr lang="ru-RU" sz="2800" dirty="0"/>
              <a:t>25 баллов.)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rgbClr val="002060"/>
                </a:solidFill>
              </a:rPr>
              <a:t>Химия </a:t>
            </a:r>
            <a:r>
              <a:rPr lang="ru-RU" b="1" u="sng" dirty="0">
                <a:solidFill>
                  <a:srgbClr val="002060"/>
                </a:solidFill>
              </a:rPr>
              <a:t>и математика.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5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lvl="0"/>
            <a:r>
              <a:rPr lang="ru-RU" sz="4400" dirty="0" smtClean="0"/>
              <a:t>              А</a:t>
            </a:r>
            <a:r>
              <a:rPr lang="en-US" sz="4400" dirty="0" smtClean="0"/>
              <a:t>l</a:t>
            </a:r>
            <a:r>
              <a:rPr lang="ru-RU" sz="4400" b="1" i="1" baseline="-25000" dirty="0" smtClean="0"/>
              <a:t>2</a:t>
            </a:r>
            <a:r>
              <a:rPr lang="ru-RU" sz="4400" dirty="0" smtClean="0"/>
              <a:t>0</a:t>
            </a:r>
            <a:r>
              <a:rPr lang="ru-RU" sz="3600" b="1" i="1" dirty="0" smtClean="0"/>
              <a:t>3</a:t>
            </a:r>
            <a:endParaRPr lang="ru-RU" sz="3600" b="1" i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608512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Вычислите массовую долю ( в %) кислорода в оксиде серы IV.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(</a:t>
            </a:r>
            <a:r>
              <a:rPr lang="ru-RU" sz="2800" dirty="0"/>
              <a:t>50 бал­лов)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второй: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42427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400" dirty="0" smtClean="0"/>
              <a:t>                50 %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636912"/>
            <a:ext cx="721836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4026760"/>
          </a:xfrm>
        </p:spPr>
        <p:txBody>
          <a:bodyPr>
            <a:normAutofit/>
          </a:bodyPr>
          <a:lstStyle/>
          <a:p>
            <a:r>
              <a:rPr lang="ru-RU" sz="4000" dirty="0"/>
              <a:t>Найдите массовые отношения элементов в серной кислоте.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  (</a:t>
            </a:r>
            <a:r>
              <a:rPr lang="ru-RU" sz="4000" dirty="0"/>
              <a:t>25 баллов)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третий: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</a:t>
            </a:r>
            <a:r>
              <a:rPr lang="ru-RU" sz="4400" dirty="0" smtClean="0"/>
              <a:t>   0,02:4: 0,65</a:t>
            </a:r>
            <a:endParaRPr lang="ru-RU" sz="4400" dirty="0"/>
          </a:p>
          <a:p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405063"/>
            <a:ext cx="5544616" cy="31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Вопрос первый:</a:t>
            </a:r>
          </a:p>
          <a:p>
            <a:endParaRPr lang="ru-RU" sz="2800" dirty="0"/>
          </a:p>
          <a:p>
            <a:r>
              <a:rPr lang="ru-RU" sz="2800" dirty="0" smtClean="0"/>
              <a:t>Можно </a:t>
            </a:r>
            <a:r>
              <a:rPr lang="ru-RU" sz="2800" dirty="0"/>
              <a:t>ли заполнить газообразным кислородом полбаллона?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(</a:t>
            </a:r>
            <a:r>
              <a:rPr lang="ru-RU" sz="2800" dirty="0"/>
              <a:t>25 баллов)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800" b="1" u="sng" dirty="0" smtClean="0">
                <a:solidFill>
                  <a:srgbClr val="002060"/>
                </a:solidFill>
              </a:rPr>
              <a:t>Химия </a:t>
            </a:r>
            <a:r>
              <a:rPr lang="ru-RU" sz="4800" b="1" u="sng" dirty="0">
                <a:solidFill>
                  <a:srgbClr val="002060"/>
                </a:solidFill>
              </a:rPr>
              <a:t>и физика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591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ru-RU" sz="3600" dirty="0"/>
              <a:t>Нет, он распределится по всему баллону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25202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7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dirty="0" smtClean="0"/>
              <a:t>Урок-игра проводится в 8 классе как зачётный. Материал можно использовать во внеурочной деятельности, на дополнительных занятиях.</a:t>
            </a:r>
          </a:p>
          <a:p>
            <a:r>
              <a:rPr lang="ru-RU" dirty="0" smtClean="0"/>
              <a:t>Цель урока: закрепить знания, полученные при изучении химии за курс 8 класса. Развивать у обучающихся интерес к предмету.</a:t>
            </a:r>
          </a:p>
          <a:p>
            <a:r>
              <a:rPr lang="ru-RU" dirty="0" smtClean="0"/>
              <a:t>На данном уроке прослеживается связь химии с другими предметами.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Аннотация</a:t>
            </a:r>
          </a:p>
        </p:txBody>
      </p:sp>
    </p:spTree>
    <p:extLst>
      <p:ext uri="{BB962C8B-B14F-4D97-AF65-F5344CB8AC3E}">
        <p14:creationId xmlns:p14="http://schemas.microsoft.com/office/powerpoint/2010/main" val="21050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Autofit/>
          </a:bodyPr>
          <a:lstStyle/>
          <a:p>
            <a:r>
              <a:rPr lang="ru-RU" sz="2800" dirty="0"/>
              <a:t>Почему молекулы входящих в состав атмосферы газов, двигаясь  во все стороны, не покидают землю, не улетают в космическое пространство?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(</a:t>
            </a:r>
            <a:r>
              <a:rPr lang="ru-RU" sz="2800" dirty="0"/>
              <a:t>50 баллов)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Вопрос второй: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778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r>
              <a:rPr lang="ru-RU" sz="2800" dirty="0"/>
              <a:t>Чтобы покинуть Землю, газообразные вещества должны преодо­леть силу земного тяготения. А это возможно лишь в том случае, когда их ско­рость будет не менее 11,2 км/с.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31683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0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ru-RU" sz="2800" dirty="0"/>
              <a:t>Подъемная сила водорода больше подъемной силы гелия. Но для наполнения шаров более удобен гелий. Почему?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(</a:t>
            </a:r>
            <a:r>
              <a:rPr lang="ru-RU" sz="2800" dirty="0"/>
              <a:t>25 баллов.)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Вопрос третий: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000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ru-RU" sz="4000" dirty="0"/>
              <a:t>Гелий проще получить.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6085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4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Вопрос первый: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/>
              <a:t>С какой целью проводиться рыхление почвы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/>
              <a:t>(25 баллов)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>
                <a:solidFill>
                  <a:srgbClr val="002060"/>
                </a:solidFill>
              </a:rPr>
              <a:t>Химия </a:t>
            </a:r>
            <a:r>
              <a:rPr lang="ru-RU" b="1" u="sng" dirty="0">
                <a:solidFill>
                  <a:srgbClr val="002060"/>
                </a:solidFill>
              </a:rPr>
              <a:t>и биология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ru-RU" sz="2800" dirty="0"/>
              <a:t>В процессе рыхления усиливается доступ кислорода из воздуха и уменьшается испарение воды из верхнего слоя почвы.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501008"/>
            <a:ext cx="47625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r>
              <a:rPr lang="ru-RU" sz="2800" dirty="0"/>
              <a:t>Почему под слой почвы в парниках и теплицах закладывают навоз?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(</a:t>
            </a:r>
            <a:r>
              <a:rPr lang="ru-RU" sz="2800" dirty="0"/>
              <a:t>25 баллов)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второй: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0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r>
              <a:rPr lang="ru-RU" sz="2800" dirty="0"/>
              <a:t>При гниении выделяется теплота, обогревающая почву, и обра­зуется вещества, необходимые растениям для питания.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36004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r>
              <a:rPr lang="ru-RU" sz="2800" dirty="0"/>
              <a:t>Почему запрещается пасти скот, собирать грибы и ягоды в зеленой зоне, прилегающих к автомагистрали?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(</a:t>
            </a:r>
            <a:r>
              <a:rPr lang="ru-RU" sz="2800" dirty="0"/>
              <a:t>25 баллов)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Вопрос третий: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005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384929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>Автомобильные выхлопы, содержащие оксид углерода (11), оксиды азота, соединения свинца и другие ядовитые вещества, накапливаются растениями и могут вызвать отравления человека и животных.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Ответ:</a:t>
            </a:r>
            <a:endParaRPr lang="ru-RU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28666"/>
            <a:ext cx="295232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7048872" cy="52565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700809"/>
            <a:ext cx="5400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«ЧТО</a:t>
            </a:r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ГДЕ? </a:t>
            </a:r>
            <a:endParaRPr lang="ru-RU" sz="66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</a:t>
            </a:r>
            <a:r>
              <a:rPr lang="ru-RU" sz="6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3477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ru-RU" sz="2800" dirty="0"/>
              <a:t>Участник игры, </a:t>
            </a:r>
            <a:r>
              <a:rPr lang="ru-RU" sz="2800" dirty="0" smtClean="0"/>
              <a:t>набравший </a:t>
            </a:r>
            <a:r>
              <a:rPr lang="ru-RU" sz="2800" dirty="0"/>
              <a:t>наибольшее число баллов, становиться победителем. Ребятам, получившим более </a:t>
            </a:r>
            <a:r>
              <a:rPr lang="ru-RU" sz="2800" dirty="0" smtClean="0"/>
              <a:t>150 </a:t>
            </a:r>
            <a:r>
              <a:rPr lang="ru-RU" sz="2800" dirty="0"/>
              <a:t>баллов</a:t>
            </a:r>
            <a:r>
              <a:rPr lang="ru-RU" sz="2800" dirty="0" smtClean="0"/>
              <a:t>,</a:t>
            </a:r>
            <a:r>
              <a:rPr lang="ru-RU" sz="2800" dirty="0"/>
              <a:t> ставим отметку «5», </a:t>
            </a:r>
            <a:r>
              <a:rPr lang="ru-RU" sz="2800" dirty="0" smtClean="0"/>
              <a:t>100-150 </a:t>
            </a:r>
            <a:r>
              <a:rPr lang="ru-RU" sz="2800" dirty="0"/>
              <a:t>баллов - «4», </a:t>
            </a:r>
            <a:r>
              <a:rPr lang="ru-RU" sz="2800" dirty="0" smtClean="0"/>
              <a:t>50-99 </a:t>
            </a:r>
            <a:r>
              <a:rPr lang="ru-RU" sz="2800" dirty="0"/>
              <a:t>- «3».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Подведение итогов.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240360" cy="24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Вопрос первый: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русском названии какого элемента, состоящего из 7 букв, только 2 буквы не повторяются?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(</a:t>
            </a:r>
            <a:r>
              <a:rPr lang="ru-RU" sz="2800" dirty="0"/>
              <a:t>25 баллов)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Химия и языкознание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         Водород</a:t>
            </a:r>
            <a:r>
              <a:rPr lang="ru-RU" sz="4400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Ответ: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52824"/>
            <a:ext cx="3384376" cy="28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800" dirty="0"/>
              <a:t>Соответствует ли современным представлениям название химического элемента кислорода? (50 баллов)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 второй: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2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ru-RU" dirty="0"/>
              <a:t>Название кислороду  </a:t>
            </a:r>
            <a:r>
              <a:rPr lang="en-US" dirty="0" err="1"/>
              <a:t>Oxyggenium</a:t>
            </a:r>
            <a:r>
              <a:rPr lang="en-US" dirty="0"/>
              <a:t> </a:t>
            </a:r>
            <a:r>
              <a:rPr lang="ru-RU" dirty="0"/>
              <a:t>дал французский химик А. Лаву­азье, который считал обязательной составной частью всех кислот (ох</a:t>
            </a:r>
            <a:r>
              <a:rPr lang="en-US" dirty="0" err="1"/>
              <a:t>ys</a:t>
            </a:r>
            <a:r>
              <a:rPr lang="ru-RU" dirty="0"/>
              <a:t>— кислый, </a:t>
            </a:r>
            <a:r>
              <a:rPr lang="en-US" dirty="0"/>
              <a:t>g</a:t>
            </a:r>
            <a:r>
              <a:rPr lang="ru-RU" dirty="0"/>
              <a:t>е</a:t>
            </a:r>
            <a:r>
              <a:rPr lang="en-US" dirty="0" err="1"/>
              <a:t>nn</a:t>
            </a:r>
            <a:r>
              <a:rPr lang="ru-RU" dirty="0" err="1"/>
              <a:t>ао</a:t>
            </a:r>
            <a:r>
              <a:rPr lang="ru-RU" dirty="0"/>
              <a:t> — рождаю, т. е. рождающий кислоты). Название не отвечает современному уровню химических знаний, так как имеется большая группа бескислородных кислот.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</a:t>
            </a:r>
            <a:r>
              <a:rPr lang="ru-RU" sz="5400" dirty="0" smtClean="0"/>
              <a:t>е</a:t>
            </a:r>
            <a:r>
              <a:rPr lang="ru-RU" dirty="0" smtClean="0"/>
              <a:t>т: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10075"/>
            <a:ext cx="29241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4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Вопрос первый:</a:t>
            </a:r>
          </a:p>
          <a:p>
            <a:r>
              <a:rPr lang="ru-RU" sz="3000" dirty="0" smtClean="0"/>
              <a:t>В </a:t>
            </a:r>
            <a:r>
              <a:rPr lang="ru-RU" sz="3000" dirty="0"/>
              <a:t>одном из сочинений поэтессы В. </a:t>
            </a:r>
            <a:r>
              <a:rPr lang="ru-RU" sz="3000" dirty="0" err="1"/>
              <a:t>Инбер</a:t>
            </a:r>
            <a:r>
              <a:rPr lang="ru-RU" sz="3000" dirty="0"/>
              <a:t> есть такие слова: «Подобно тому как кислород и азот, соединяясь, составляют воздух, необходимый для жизни, - точно так же мысль и чувство... образуют воздух, которым дышит поэзия». Права ли поэтесса, говоря о воздухе, как о соединении азота с кислородом?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  (25 </a:t>
            </a:r>
            <a:r>
              <a:rPr lang="ru-RU" sz="3000" dirty="0"/>
              <a:t>баллов)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/>
            </a:r>
            <a:br>
              <a:rPr lang="ru-RU" b="1" u="sng" dirty="0" smtClean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>
                <a:solidFill>
                  <a:srgbClr val="002060"/>
                </a:solidFill>
              </a:rPr>
              <a:t>Химия и литература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4569371"/>
          </a:xfrm>
        </p:spPr>
        <p:txBody>
          <a:bodyPr>
            <a:normAutofit/>
          </a:bodyPr>
          <a:lstStyle/>
          <a:p>
            <a:r>
              <a:rPr lang="ru-RU" sz="2800" dirty="0"/>
              <a:t>В состав воздуха входят не только кислород и азот, состав­ляющие большую часть воздуха, но и водород, углекислый газ.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40064"/>
            <a:ext cx="5184576" cy="244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1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</TotalTime>
  <Words>724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Номинация «Мультимедийный дидактический комплекс» Электронная презентация урока-игры  по химии «Что? Где? Когда?»  Автор: Юрежева Людмила Евгеньевна Должность: учитель технологии и химии Государственное бюджетное общеобразовательное учреждение Самарской области средняя общеобразовательная школа пос. Новый Кутулук муниципального района Борский Самарской области  пос. Новый Кутулук  2016г.</vt:lpstr>
      <vt:lpstr>Аннотация</vt:lpstr>
      <vt:lpstr>Презентация PowerPoint</vt:lpstr>
      <vt:lpstr>Химия и языкознание </vt:lpstr>
      <vt:lpstr>Ответ:</vt:lpstr>
      <vt:lpstr> Вопрос второй: </vt:lpstr>
      <vt:lpstr>Ответ:</vt:lpstr>
      <vt:lpstr>  Химия и литература </vt:lpstr>
      <vt:lpstr>Ответ:</vt:lpstr>
      <vt:lpstr>Вопрос второй:</vt:lpstr>
      <vt:lpstr>Ответ:</vt:lpstr>
      <vt:lpstr> Химия и математика. </vt:lpstr>
      <vt:lpstr>Ответ:</vt:lpstr>
      <vt:lpstr>Вопрос второй:</vt:lpstr>
      <vt:lpstr>Ответ:</vt:lpstr>
      <vt:lpstr>Вопрос третий:</vt:lpstr>
      <vt:lpstr>Ответ:</vt:lpstr>
      <vt:lpstr> Химия и физика </vt:lpstr>
      <vt:lpstr>Ответ:</vt:lpstr>
      <vt:lpstr>Вопрос второй:</vt:lpstr>
      <vt:lpstr>Ответ:</vt:lpstr>
      <vt:lpstr>Вопрос третий:</vt:lpstr>
      <vt:lpstr>Ответ:</vt:lpstr>
      <vt:lpstr>  Химия и биология   </vt:lpstr>
      <vt:lpstr>Ответ:</vt:lpstr>
      <vt:lpstr>Вопрос второй:</vt:lpstr>
      <vt:lpstr>Ответ:</vt:lpstr>
      <vt:lpstr>Вопрос третий:</vt:lpstr>
      <vt:lpstr>Ответ:</vt:lpstr>
      <vt:lpstr>Подведение итогов.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2016-11-02T06:55:14Z</dcterms:created>
  <dcterms:modified xsi:type="dcterms:W3CDTF">2016-11-08T14:56:02Z</dcterms:modified>
</cp:coreProperties>
</file>