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39C-DCE2-40BB-ADB1-3AEB3F97421B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82E-4B53-45B6-B3C3-99F031A99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7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39C-DCE2-40BB-ADB1-3AEB3F97421B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82E-4B53-45B6-B3C3-99F031A99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12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39C-DCE2-40BB-ADB1-3AEB3F97421B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82E-4B53-45B6-B3C3-99F031A9975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10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39C-DCE2-40BB-ADB1-3AEB3F97421B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82E-4B53-45B6-B3C3-99F031A99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46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39C-DCE2-40BB-ADB1-3AEB3F97421B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82E-4B53-45B6-B3C3-99F031A9975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56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39C-DCE2-40BB-ADB1-3AEB3F97421B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82E-4B53-45B6-B3C3-99F031A99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97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39C-DCE2-40BB-ADB1-3AEB3F97421B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82E-4B53-45B6-B3C3-99F031A99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99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39C-DCE2-40BB-ADB1-3AEB3F97421B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82E-4B53-45B6-B3C3-99F031A99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45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39C-DCE2-40BB-ADB1-3AEB3F97421B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82E-4B53-45B6-B3C3-99F031A99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64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39C-DCE2-40BB-ADB1-3AEB3F97421B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82E-4B53-45B6-B3C3-99F031A99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7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39C-DCE2-40BB-ADB1-3AEB3F97421B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82E-4B53-45B6-B3C3-99F031A99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0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39C-DCE2-40BB-ADB1-3AEB3F97421B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82E-4B53-45B6-B3C3-99F031A99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4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39C-DCE2-40BB-ADB1-3AEB3F97421B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82E-4B53-45B6-B3C3-99F031A99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9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39C-DCE2-40BB-ADB1-3AEB3F97421B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82E-4B53-45B6-B3C3-99F031A99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49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39C-DCE2-40BB-ADB1-3AEB3F97421B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82E-4B53-45B6-B3C3-99F031A99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9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139C-DCE2-40BB-ADB1-3AEB3F97421B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E582E-4B53-45B6-B3C3-99F031A99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77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B139C-DCE2-40BB-ADB1-3AEB3F97421B}" type="datetimeFigureOut">
              <a:rPr lang="ru-RU" smtClean="0"/>
              <a:t>28.04.2019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58E582E-4B53-45B6-B3C3-99F031A99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2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7785"/>
            <a:ext cx="7574280" cy="11978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Лексическая </a:t>
            </a:r>
            <a:r>
              <a:rPr lang="ru-RU" sz="2400" dirty="0"/>
              <a:t>тема:</a:t>
            </a:r>
            <a:br>
              <a:rPr lang="ru-RU" sz="2400" dirty="0"/>
            </a:br>
            <a:r>
              <a:rPr lang="ru-RU" sz="2400" dirty="0"/>
              <a:t>«ВЕСНА»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03120"/>
            <a:ext cx="7665720" cy="408736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«Как перейти через лужу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1" name="Рисунок 10" descr="https://itexts.net/files/online_html/74980/_076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927" y="2684907"/>
            <a:ext cx="5940425" cy="3143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3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Весна. С наступлением потепления кругом тает </a:t>
            </a:r>
            <a:r>
              <a:rPr lang="ru-RU" dirty="0" smtClean="0"/>
              <a:t>снег, бегут ручьи.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081" y="2160588"/>
            <a:ext cx="5549875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Утром Ваня с папой пошли в детский сад, а на дороге большая лужа. Как можно перейти через лужу?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https://i.ytimg.com/vi/s3AGbXmaaU0/hqdefaul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3" t="2127" r="21837" b="2940"/>
          <a:stretch/>
        </p:blipFill>
        <p:spPr bwMode="auto">
          <a:xfrm>
            <a:off x="1691639" y="2304288"/>
            <a:ext cx="2587753" cy="32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laycast.ru/uploads/2017/03/29/221530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6"/>
          <a:stretch/>
        </p:blipFill>
        <p:spPr bwMode="auto">
          <a:xfrm>
            <a:off x="4562866" y="1807920"/>
            <a:ext cx="3906003" cy="21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publicdomainpictures.net/pictures/160000/velka/question-mark-1460071938EH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063" y="4140240"/>
            <a:ext cx="121376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7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4320"/>
            <a:ext cx="8596668" cy="475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Решение проблемной ситуации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Объект 5" descr="https://im0-tub-ru.yandex.net/i?id=439e16aae7474ee03bb462a55839d20a-l&amp;n=1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38" y="2624328"/>
            <a:ext cx="3266695" cy="2176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molnarod.ru/wp-content/uploads/2015/11/DSCN19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3840480"/>
            <a:ext cx="3102926" cy="223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mg3.dp.ru/images/article/2017/10/13/8dabbf72-a2e2-4ee1-8bfe-8e2cc9368f5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878078"/>
            <a:ext cx="3109278" cy="23037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9095" y="1179469"/>
            <a:ext cx="3364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накидать </a:t>
            </a:r>
            <a:r>
              <a:rPr lang="ru-RU" dirty="0"/>
              <a:t>в лужу камушков, насыпать песка или положить дощечку 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1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hoto.unian.net/preview/160/263/26302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558" y="2386584"/>
            <a:ext cx="1959921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8" name="Picture 6" descr="http://3.bp.blogspot.com/-Y-D4fEMMFJE/UvxeKE8GVsI/AAAAAAABvOA/q03kwjR9J3g/s1600/(8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98" y="554427"/>
            <a:ext cx="2303910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3856" y="1170432"/>
            <a:ext cx="256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Папа </a:t>
            </a:r>
            <a:r>
              <a:rPr lang="ru-RU" dirty="0"/>
              <a:t>перенесет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7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www.michigancarinsurance.com/files/2017/03/AdobeStock_42846839-1600x1600-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28" y="1694244"/>
            <a:ext cx="5842238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25880" y="649224"/>
            <a:ext cx="346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Можно </a:t>
            </a:r>
            <a:r>
              <a:rPr lang="ru-RU" dirty="0"/>
              <a:t>на машине проехать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3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stor.nn2.ru/forum/data/forum/images/2018-05/204478958-243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724" y="1712532"/>
            <a:ext cx="3389326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78408" y="557784"/>
            <a:ext cx="468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</a:t>
            </a:r>
            <a:r>
              <a:rPr lang="ru-RU" dirty="0"/>
              <a:t>Н</a:t>
            </a:r>
            <a:r>
              <a:rPr lang="ru-RU" dirty="0" smtClean="0"/>
              <a:t>адеть </a:t>
            </a:r>
            <a:r>
              <a:rPr lang="ru-RU" dirty="0"/>
              <a:t>резиновые сапоги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6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</TotalTime>
  <Words>71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Wingdings 3</vt:lpstr>
      <vt:lpstr>Аспект</vt:lpstr>
      <vt:lpstr>Лексическая тема: «ВЕСНА»</vt:lpstr>
      <vt:lpstr>Весна. С наступлением потепления кругом тает снег, бегут ручьи. </vt:lpstr>
      <vt:lpstr>Утром Ваня с папой пошли в детский сад, а на дороге большая лужа. Как можно перейти через лужу? </vt:lpstr>
      <vt:lpstr>Решение проблемной ситуации.   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Лексическая тема: «ВЕСНА» </dc:title>
  <dc:creator>ASD</dc:creator>
  <cp:lastModifiedBy>ASD</cp:lastModifiedBy>
  <cp:revision>11</cp:revision>
  <dcterms:created xsi:type="dcterms:W3CDTF">2019-04-28T07:35:53Z</dcterms:created>
  <dcterms:modified xsi:type="dcterms:W3CDTF">2019-04-28T11:33:22Z</dcterms:modified>
</cp:coreProperties>
</file>