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8" r:id="rId3"/>
    <p:sldId id="260" r:id="rId4"/>
    <p:sldId id="268" r:id="rId5"/>
    <p:sldId id="261" r:id="rId6"/>
    <p:sldId id="262" r:id="rId7"/>
    <p:sldId id="265" r:id="rId8"/>
    <p:sldId id="263" r:id="rId9"/>
    <p:sldId id="264" r:id="rId10"/>
    <p:sldId id="266" r:id="rId11"/>
    <p:sldId id="257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796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9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44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62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57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08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09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5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0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11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70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7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3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72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68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13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58292-B960-4445-BC53-2794170788D8}" type="datetimeFigureOut">
              <a:rPr lang="ru-RU" smtClean="0"/>
              <a:t>07.12.2021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5A886B-5723-4B98-A71D-E3C310A86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722311-581A-4D21-B4D5-281CE45D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83" y="3132503"/>
            <a:ext cx="7766936" cy="1646302"/>
          </a:xfrm>
        </p:spPr>
        <p:txBody>
          <a:bodyPr/>
          <a:lstStyle/>
          <a:p>
            <a:pPr algn="ctr"/>
            <a:r>
              <a:rPr lang="ru-RU" dirty="0" err="1"/>
              <a:t>Психолого</a:t>
            </a:r>
            <a:r>
              <a:rPr lang="ru-RU" dirty="0"/>
              <a:t> – педагогическое сопровождение центра РУМ(Р)Ц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41D803A-CFEE-48ED-8701-9E3BD9AD5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5878" y="5400240"/>
            <a:ext cx="7766936" cy="1096899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Педагог – психолог ГБОУ </a:t>
            </a:r>
          </a:p>
          <a:p>
            <a:r>
              <a:rPr lang="ru-RU" sz="1400" dirty="0">
                <a:solidFill>
                  <a:schemeClr val="tx1"/>
                </a:solidFill>
              </a:rPr>
              <a:t>школы – интернат №71 </a:t>
            </a:r>
          </a:p>
          <a:p>
            <a:r>
              <a:rPr lang="ru-RU" sz="1400" dirty="0" err="1">
                <a:solidFill>
                  <a:schemeClr val="tx1"/>
                </a:solidFill>
              </a:rPr>
              <a:t>г.о</a:t>
            </a:r>
            <a:r>
              <a:rPr lang="ru-RU" sz="1400" dirty="0">
                <a:solidFill>
                  <a:schemeClr val="tx1"/>
                </a:solidFill>
              </a:rPr>
              <a:t>. Самара </a:t>
            </a:r>
          </a:p>
          <a:p>
            <a:r>
              <a:rPr lang="ru-RU" sz="1400" dirty="0">
                <a:solidFill>
                  <a:schemeClr val="tx1"/>
                </a:solidFill>
              </a:rPr>
              <a:t>Инчина Е.В.</a:t>
            </a:r>
          </a:p>
        </p:txBody>
      </p:sp>
    </p:spTree>
    <p:extLst>
      <p:ext uri="{BB962C8B-B14F-4D97-AF65-F5344CB8AC3E}">
        <p14:creationId xmlns:p14="http://schemas.microsoft.com/office/powerpoint/2010/main" val="3668576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9E3B0BA-E20D-476D-B90E-EBB970BD0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1" y="355107"/>
            <a:ext cx="3971277" cy="59569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937128-7188-46D4-BC1C-A02931C595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8" b="7111"/>
          <a:stretch/>
        </p:blipFill>
        <p:spPr>
          <a:xfrm>
            <a:off x="5219888" y="277427"/>
            <a:ext cx="6063630" cy="31515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2E3D01F-4BAF-4C74-8932-A3BA46605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127" y="3586152"/>
            <a:ext cx="3675537" cy="283240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67F53BA-FDE5-41EB-8743-B4614D4A09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196" y="3626528"/>
            <a:ext cx="3434747" cy="2792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96FCB8-AFE5-44DA-97EF-9112C245F2F0}"/>
              </a:ext>
            </a:extLst>
          </p:cNvPr>
          <p:cNvSpPr txBox="1"/>
          <p:nvPr/>
        </p:nvSpPr>
        <p:spPr>
          <a:xfrm>
            <a:off x="489751" y="6418555"/>
            <a:ext cx="3426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Уютный уголок для релаксации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03CB85-4035-44F8-A881-EDA8391FAA14}"/>
              </a:ext>
            </a:extLst>
          </p:cNvPr>
          <p:cNvSpPr txBox="1"/>
          <p:nvPr/>
        </p:nvSpPr>
        <p:spPr>
          <a:xfrm>
            <a:off x="5219888" y="6482009"/>
            <a:ext cx="564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релаксации и снятия напряжения </a:t>
            </a:r>
          </a:p>
        </p:txBody>
      </p:sp>
    </p:spTree>
    <p:extLst>
      <p:ext uri="{BB962C8B-B14F-4D97-AF65-F5344CB8AC3E}">
        <p14:creationId xmlns:p14="http://schemas.microsoft.com/office/powerpoint/2010/main" val="373609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AF622DA-CC99-46BF-B345-F122DCA923E0}"/>
              </a:ext>
            </a:extLst>
          </p:cNvPr>
          <p:cNvSpPr/>
          <p:nvPr/>
        </p:nvSpPr>
        <p:spPr>
          <a:xfrm>
            <a:off x="781792" y="391984"/>
            <a:ext cx="8682723" cy="7820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Помощь педагога – психолога в рамках деятельности центра РУМ(Р)Ц: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50D13CA-6BE0-461F-A5BA-A3CCD1AF85F6}"/>
              </a:ext>
            </a:extLst>
          </p:cNvPr>
          <p:cNvSpPr/>
          <p:nvPr/>
        </p:nvSpPr>
        <p:spPr>
          <a:xfrm>
            <a:off x="536447" y="4778466"/>
            <a:ext cx="3690152" cy="8433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Методическая или практическая помощь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487DDF0-8735-468D-9309-9B7E03AEEED4}"/>
              </a:ext>
            </a:extLst>
          </p:cNvPr>
          <p:cNvSpPr/>
          <p:nvPr/>
        </p:nvSpPr>
        <p:spPr>
          <a:xfrm>
            <a:off x="6483813" y="4778466"/>
            <a:ext cx="3690152" cy="8433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Консультативная помощь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742CF1B6-F425-409C-BAA0-11F35CE8BAC4}"/>
              </a:ext>
            </a:extLst>
          </p:cNvPr>
          <p:cNvSpPr/>
          <p:nvPr/>
        </p:nvSpPr>
        <p:spPr>
          <a:xfrm>
            <a:off x="3325450" y="3328551"/>
            <a:ext cx="4037862" cy="69097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Направления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0B3C7413-71AC-45F0-96D2-96547E8B629D}"/>
              </a:ext>
            </a:extLst>
          </p:cNvPr>
          <p:cNvSpPr/>
          <p:nvPr/>
        </p:nvSpPr>
        <p:spPr>
          <a:xfrm>
            <a:off x="781792" y="1944460"/>
            <a:ext cx="2698812" cy="758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Педагогическим работникам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B18BFBD-F898-401A-B7A4-769CF87529F0}"/>
              </a:ext>
            </a:extLst>
          </p:cNvPr>
          <p:cNvSpPr/>
          <p:nvPr/>
        </p:nvSpPr>
        <p:spPr>
          <a:xfrm>
            <a:off x="4226599" y="1968227"/>
            <a:ext cx="2719526" cy="949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Родителям (законным представителям)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349CC21-B3CA-4D31-B430-A29B3F935D53}"/>
              </a:ext>
            </a:extLst>
          </p:cNvPr>
          <p:cNvSpPr/>
          <p:nvPr/>
        </p:nvSpPr>
        <p:spPr>
          <a:xfrm>
            <a:off x="7603951" y="1932925"/>
            <a:ext cx="2257061" cy="782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Обучающимся 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F418CBEF-5ADE-4DA0-9D5D-43B48E23525B}"/>
              </a:ext>
            </a:extLst>
          </p:cNvPr>
          <p:cNvCxnSpPr>
            <a:cxnSpLocks/>
          </p:cNvCxnSpPr>
          <p:nvPr/>
        </p:nvCxnSpPr>
        <p:spPr>
          <a:xfrm flipH="1">
            <a:off x="1923403" y="1173989"/>
            <a:ext cx="1" cy="758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A1EC354B-87FD-4496-B643-D854873AAFBC}"/>
              </a:ext>
            </a:extLst>
          </p:cNvPr>
          <p:cNvCxnSpPr>
            <a:cxnSpLocks/>
          </p:cNvCxnSpPr>
          <p:nvPr/>
        </p:nvCxnSpPr>
        <p:spPr>
          <a:xfrm flipH="1">
            <a:off x="5586362" y="1179819"/>
            <a:ext cx="1" cy="758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E4484658-66D1-4D70-8D0E-5D6CEDFAB776}"/>
              </a:ext>
            </a:extLst>
          </p:cNvPr>
          <p:cNvCxnSpPr>
            <a:cxnSpLocks/>
          </p:cNvCxnSpPr>
          <p:nvPr/>
        </p:nvCxnSpPr>
        <p:spPr>
          <a:xfrm flipH="1">
            <a:off x="8732481" y="1173989"/>
            <a:ext cx="1" cy="758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B016244C-9D78-468F-A49A-693D5ACA750F}"/>
              </a:ext>
            </a:extLst>
          </p:cNvPr>
          <p:cNvCxnSpPr>
            <a:cxnSpLocks/>
          </p:cNvCxnSpPr>
          <p:nvPr/>
        </p:nvCxnSpPr>
        <p:spPr>
          <a:xfrm flipH="1">
            <a:off x="7204274" y="4019530"/>
            <a:ext cx="1" cy="758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18AFEC2F-6EFA-4C08-881D-D67DC708F720}"/>
              </a:ext>
            </a:extLst>
          </p:cNvPr>
          <p:cNvCxnSpPr>
            <a:cxnSpLocks/>
          </p:cNvCxnSpPr>
          <p:nvPr/>
        </p:nvCxnSpPr>
        <p:spPr>
          <a:xfrm flipH="1">
            <a:off x="3480604" y="4019530"/>
            <a:ext cx="1" cy="758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0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A5A82-8E92-4467-8F61-54762F88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37894"/>
            <a:ext cx="12191999" cy="144114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4717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FF2170-A941-432E-88E9-529854917F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0" y="2138408"/>
            <a:ext cx="5794346" cy="414698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879EB9-2612-4575-A1EB-E208523CE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87" y="2138407"/>
            <a:ext cx="5794346" cy="4146982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3226C3C-CFE3-4F3B-B0E4-7A99A73727F1}"/>
              </a:ext>
            </a:extLst>
          </p:cNvPr>
          <p:cNvSpPr/>
          <p:nvPr/>
        </p:nvSpPr>
        <p:spPr>
          <a:xfrm>
            <a:off x="1843415" y="276844"/>
            <a:ext cx="8682723" cy="7820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Кабинеты психологических занятий 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A10E411B-209A-4B6C-B551-B7CBDCD416EA}"/>
              </a:ext>
            </a:extLst>
          </p:cNvPr>
          <p:cNvCxnSpPr>
            <a:cxnSpLocks/>
          </p:cNvCxnSpPr>
          <p:nvPr/>
        </p:nvCxnSpPr>
        <p:spPr>
          <a:xfrm flipH="1">
            <a:off x="8420282" y="1058849"/>
            <a:ext cx="1" cy="758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15227263-EE7D-4D72-B2B5-4DED1B3B1CCF}"/>
              </a:ext>
            </a:extLst>
          </p:cNvPr>
          <p:cNvCxnSpPr>
            <a:cxnSpLocks/>
          </p:cNvCxnSpPr>
          <p:nvPr/>
        </p:nvCxnSpPr>
        <p:spPr>
          <a:xfrm flipH="1">
            <a:off x="2997506" y="1058849"/>
            <a:ext cx="1" cy="758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37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032A3E-E5DE-4EB8-AA3A-1B020E6E9900}"/>
              </a:ext>
            </a:extLst>
          </p:cNvPr>
          <p:cNvSpPr/>
          <p:nvPr/>
        </p:nvSpPr>
        <p:spPr>
          <a:xfrm>
            <a:off x="2074235" y="427767"/>
            <a:ext cx="7167419" cy="7440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chemeClr val="tx1"/>
                </a:solidFill>
              </a:rPr>
              <a:t>Диагностическая работа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xmlns="" id="{81534D9D-498A-4305-8A3C-4F8CA68D7A0B}"/>
              </a:ext>
            </a:extLst>
          </p:cNvPr>
          <p:cNvCxnSpPr>
            <a:cxnSpLocks/>
          </p:cNvCxnSpPr>
          <p:nvPr/>
        </p:nvCxnSpPr>
        <p:spPr>
          <a:xfrm flipH="1">
            <a:off x="2074235" y="1171853"/>
            <a:ext cx="1" cy="758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FD81E06-E3A7-4BB6-A1FE-D03E39EF82A8}"/>
              </a:ext>
            </a:extLst>
          </p:cNvPr>
          <p:cNvSpPr/>
          <p:nvPr/>
        </p:nvSpPr>
        <p:spPr>
          <a:xfrm>
            <a:off x="840240" y="2004716"/>
            <a:ext cx="2124903" cy="543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Программное обеспечение 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BDA9261C-899D-447B-9A68-4559A799A5A0}"/>
              </a:ext>
            </a:extLst>
          </p:cNvPr>
          <p:cNvCxnSpPr>
            <a:cxnSpLocks/>
          </p:cNvCxnSpPr>
          <p:nvPr/>
        </p:nvCxnSpPr>
        <p:spPr>
          <a:xfrm flipH="1">
            <a:off x="9231116" y="1171853"/>
            <a:ext cx="1" cy="758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7A33542-9066-4E8F-B8DF-8EED3145D3F5}"/>
              </a:ext>
            </a:extLst>
          </p:cNvPr>
          <p:cNvSpPr/>
          <p:nvPr/>
        </p:nvSpPr>
        <p:spPr>
          <a:xfrm>
            <a:off x="7606505" y="1930788"/>
            <a:ext cx="2123422" cy="758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err="1">
                <a:solidFill>
                  <a:schemeClr val="tx1"/>
                </a:solidFill>
              </a:rPr>
              <a:t>Коррекционно</a:t>
            </a:r>
            <a:r>
              <a:rPr lang="ru-RU" sz="1600" b="1" i="1" dirty="0">
                <a:solidFill>
                  <a:schemeClr val="tx1"/>
                </a:solidFill>
              </a:rPr>
              <a:t> – развивающее оборудование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3D8CCEB-B25A-40A9-8CF3-7CF8A1510E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8" y="2574642"/>
            <a:ext cx="3255511" cy="21703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5B2C41B-1A2C-4B17-B686-5CB2DFEFF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0" y="4744982"/>
            <a:ext cx="2891526" cy="15935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61C5F7F-46D9-4576-85E6-D3687E2D27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128" y="2846855"/>
            <a:ext cx="6148888" cy="34917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6C108F4-7AE9-4FE9-85BE-D622E3AB1F52}"/>
              </a:ext>
            </a:extLst>
          </p:cNvPr>
          <p:cNvSpPr txBox="1"/>
          <p:nvPr/>
        </p:nvSpPr>
        <p:spPr>
          <a:xfrm>
            <a:off x="130882" y="6338579"/>
            <a:ext cx="3886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стол психолога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FB15BCC-2DC8-4674-AF3D-C1DEF1F300A0}"/>
              </a:ext>
            </a:extLst>
          </p:cNvPr>
          <p:cNvSpPr txBox="1"/>
          <p:nvPr/>
        </p:nvSpPr>
        <p:spPr>
          <a:xfrm>
            <a:off x="5162229" y="6311045"/>
            <a:ext cx="376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набор дары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028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30D40D2-CA9C-483C-A08B-FBD0C7F2C0DE}"/>
              </a:ext>
            </a:extLst>
          </p:cNvPr>
          <p:cNvSpPr/>
          <p:nvPr/>
        </p:nvSpPr>
        <p:spPr>
          <a:xfrm>
            <a:off x="857994" y="212414"/>
            <a:ext cx="8126207" cy="7286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>
                <a:solidFill>
                  <a:schemeClr val="tx1"/>
                </a:solidFill>
              </a:rPr>
              <a:t>Коррекционно</a:t>
            </a:r>
            <a:r>
              <a:rPr lang="ru-RU" sz="2000" b="1" i="1" dirty="0">
                <a:solidFill>
                  <a:schemeClr val="tx1"/>
                </a:solidFill>
              </a:rPr>
              <a:t> – развивающая работа 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40A0C4D-2024-4451-A00F-C6A0D1F33E20}"/>
              </a:ext>
            </a:extLst>
          </p:cNvPr>
          <p:cNvCxnSpPr/>
          <p:nvPr/>
        </p:nvCxnSpPr>
        <p:spPr>
          <a:xfrm>
            <a:off x="857994" y="941032"/>
            <a:ext cx="0" cy="449012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236A41D3-C6F1-4F83-BA93-BAD917993E90}"/>
              </a:ext>
            </a:extLst>
          </p:cNvPr>
          <p:cNvCxnSpPr/>
          <p:nvPr/>
        </p:nvCxnSpPr>
        <p:spPr>
          <a:xfrm>
            <a:off x="857994" y="1633491"/>
            <a:ext cx="8731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70ABB8C-26B5-4625-8FE7-89D0D6816E66}"/>
              </a:ext>
            </a:extLst>
          </p:cNvPr>
          <p:cNvSpPr/>
          <p:nvPr/>
        </p:nvSpPr>
        <p:spPr>
          <a:xfrm>
            <a:off x="1731145" y="1375093"/>
            <a:ext cx="1518067" cy="516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Внимание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7E74D5-2ECC-4DA8-B1AE-8CBA8E136EA2}"/>
              </a:ext>
            </a:extLst>
          </p:cNvPr>
          <p:cNvSpPr/>
          <p:nvPr/>
        </p:nvSpPr>
        <p:spPr>
          <a:xfrm>
            <a:off x="1731144" y="2067552"/>
            <a:ext cx="1518069" cy="516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Мышление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622F379-14A7-446E-8022-42A65D55BD49}"/>
              </a:ext>
            </a:extLst>
          </p:cNvPr>
          <p:cNvSpPr/>
          <p:nvPr/>
        </p:nvSpPr>
        <p:spPr>
          <a:xfrm>
            <a:off x="1731143" y="2823633"/>
            <a:ext cx="1518073" cy="516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Память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7001B45-0EA5-434E-95D6-FC3A1F6BFA84}"/>
              </a:ext>
            </a:extLst>
          </p:cNvPr>
          <p:cNvSpPr/>
          <p:nvPr/>
        </p:nvSpPr>
        <p:spPr>
          <a:xfrm>
            <a:off x="1731143" y="3579714"/>
            <a:ext cx="1518077" cy="516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Речь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9C3EC394-24A2-44B2-A991-977C9585C7DC}"/>
              </a:ext>
            </a:extLst>
          </p:cNvPr>
          <p:cNvCxnSpPr/>
          <p:nvPr/>
        </p:nvCxnSpPr>
        <p:spPr>
          <a:xfrm>
            <a:off x="857993" y="2325950"/>
            <a:ext cx="8731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ACDE73F5-FFB5-454F-A3AE-D5FE757B6166}"/>
              </a:ext>
            </a:extLst>
          </p:cNvPr>
          <p:cNvCxnSpPr/>
          <p:nvPr/>
        </p:nvCxnSpPr>
        <p:spPr>
          <a:xfrm>
            <a:off x="857993" y="3082031"/>
            <a:ext cx="8731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CF86D63E-84B6-423D-90F8-8DA80D701E20}"/>
              </a:ext>
            </a:extLst>
          </p:cNvPr>
          <p:cNvCxnSpPr/>
          <p:nvPr/>
        </p:nvCxnSpPr>
        <p:spPr>
          <a:xfrm>
            <a:off x="857992" y="3838112"/>
            <a:ext cx="8731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03E3CE3-7916-4981-BFBA-5F9711423835}"/>
              </a:ext>
            </a:extLst>
          </p:cNvPr>
          <p:cNvSpPr/>
          <p:nvPr/>
        </p:nvSpPr>
        <p:spPr>
          <a:xfrm>
            <a:off x="1731143" y="4376235"/>
            <a:ext cx="1518079" cy="516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Восприятие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6545805-5A61-4D1C-B416-F3E191880265}"/>
              </a:ext>
            </a:extLst>
          </p:cNvPr>
          <p:cNvSpPr/>
          <p:nvPr/>
        </p:nvSpPr>
        <p:spPr>
          <a:xfrm>
            <a:off x="1731142" y="5211225"/>
            <a:ext cx="1518083" cy="516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Воображение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119DB69B-45A3-483E-BB02-94594DA3539E}"/>
              </a:ext>
            </a:extLst>
          </p:cNvPr>
          <p:cNvCxnSpPr/>
          <p:nvPr/>
        </p:nvCxnSpPr>
        <p:spPr>
          <a:xfrm>
            <a:off x="857991" y="4656338"/>
            <a:ext cx="8731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7531D188-6245-4364-A8BB-AF6D6900C709}"/>
              </a:ext>
            </a:extLst>
          </p:cNvPr>
          <p:cNvCxnSpPr/>
          <p:nvPr/>
        </p:nvCxnSpPr>
        <p:spPr>
          <a:xfrm>
            <a:off x="857991" y="5431153"/>
            <a:ext cx="87315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2D53A9B2-2B6F-4C74-A414-FD35E1367819}"/>
              </a:ext>
            </a:extLst>
          </p:cNvPr>
          <p:cNvCxnSpPr>
            <a:cxnSpLocks/>
          </p:cNvCxnSpPr>
          <p:nvPr/>
        </p:nvCxnSpPr>
        <p:spPr>
          <a:xfrm flipH="1">
            <a:off x="8964239" y="935113"/>
            <a:ext cx="18302" cy="214691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3E61F5F-363E-4E7E-9C25-E5F254B2D51E}"/>
              </a:ext>
            </a:extLst>
          </p:cNvPr>
          <p:cNvSpPr/>
          <p:nvPr/>
        </p:nvSpPr>
        <p:spPr>
          <a:xfrm>
            <a:off x="5933268" y="1375093"/>
            <a:ext cx="2135806" cy="516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Творческие способности </a:t>
            </a: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DBB933AB-6E64-4DA6-82ED-AE16224E35E2}"/>
              </a:ext>
            </a:extLst>
          </p:cNvPr>
          <p:cNvCxnSpPr>
            <a:cxnSpLocks/>
          </p:cNvCxnSpPr>
          <p:nvPr/>
        </p:nvCxnSpPr>
        <p:spPr>
          <a:xfrm flipH="1">
            <a:off x="8087375" y="1633491"/>
            <a:ext cx="89516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7F85E973-C4FE-4D14-9C82-C9AA4811A6D9}"/>
              </a:ext>
            </a:extLst>
          </p:cNvPr>
          <p:cNvSpPr/>
          <p:nvPr/>
        </p:nvSpPr>
        <p:spPr>
          <a:xfrm>
            <a:off x="5933267" y="2067552"/>
            <a:ext cx="2135806" cy="516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Коммуникативные навыки</a:t>
            </a: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xmlns="" id="{F9E8E7FD-EF96-4253-8195-199E2B964A3C}"/>
              </a:ext>
            </a:extLst>
          </p:cNvPr>
          <p:cNvCxnSpPr>
            <a:cxnSpLocks/>
          </p:cNvCxnSpPr>
          <p:nvPr/>
        </p:nvCxnSpPr>
        <p:spPr>
          <a:xfrm flipH="1">
            <a:off x="8087375" y="2256407"/>
            <a:ext cx="89516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2FC20839-0BCF-476F-AE1A-57132AD5A73D}"/>
              </a:ext>
            </a:extLst>
          </p:cNvPr>
          <p:cNvCxnSpPr>
            <a:cxnSpLocks/>
          </p:cNvCxnSpPr>
          <p:nvPr/>
        </p:nvCxnSpPr>
        <p:spPr>
          <a:xfrm flipH="1">
            <a:off x="8069073" y="3082031"/>
            <a:ext cx="89516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E5BBE69B-59B1-4647-A97A-499AA04DEEC7}"/>
              </a:ext>
            </a:extLst>
          </p:cNvPr>
          <p:cNvSpPr/>
          <p:nvPr/>
        </p:nvSpPr>
        <p:spPr>
          <a:xfrm>
            <a:off x="5924116" y="2826058"/>
            <a:ext cx="2135806" cy="5167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tx1"/>
                </a:solidFill>
              </a:rPr>
              <a:t>Логика </a:t>
            </a:r>
          </a:p>
        </p:txBody>
      </p:sp>
    </p:spTree>
    <p:extLst>
      <p:ext uri="{BB962C8B-B14F-4D97-AF65-F5344CB8AC3E}">
        <p14:creationId xmlns:p14="http://schemas.microsoft.com/office/powerpoint/2010/main" val="979260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0C76C9-CF84-4364-BC8D-E06CC1B7E8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9" y="298174"/>
            <a:ext cx="10230018" cy="58092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FF6582-2E37-4949-869C-3A793E3CB6C4}"/>
              </a:ext>
            </a:extLst>
          </p:cNvPr>
          <p:cNvSpPr txBox="1"/>
          <p:nvPr/>
        </p:nvSpPr>
        <p:spPr>
          <a:xfrm>
            <a:off x="4211381" y="6303146"/>
            <a:ext cx="376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набор дары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Фребеля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6070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0AF4BE3-8C68-4DF9-A428-077583EB1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890" y="91987"/>
            <a:ext cx="3915416" cy="63386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FEEAAF-A5B2-4321-8522-50E694C14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899" y="38116"/>
            <a:ext cx="3538868" cy="17084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26DD79-6F1B-4F58-A081-327B247BF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56" y="38116"/>
            <a:ext cx="3338004" cy="2156734"/>
          </a:xfrm>
          <a:prstGeom prst="rect">
            <a:avLst/>
          </a:prstGeom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94E86F43-45E1-441B-953D-800B0DD15E04}"/>
              </a:ext>
            </a:extLst>
          </p:cNvPr>
          <p:cNvCxnSpPr>
            <a:cxnSpLocks/>
          </p:cNvCxnSpPr>
          <p:nvPr/>
        </p:nvCxnSpPr>
        <p:spPr>
          <a:xfrm flipH="1">
            <a:off x="3618767" y="1413546"/>
            <a:ext cx="4472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4BFE8AB4-B890-4BFE-A496-11B28F5EB52B}"/>
              </a:ext>
            </a:extLst>
          </p:cNvPr>
          <p:cNvCxnSpPr>
            <a:cxnSpLocks/>
          </p:cNvCxnSpPr>
          <p:nvPr/>
        </p:nvCxnSpPr>
        <p:spPr>
          <a:xfrm>
            <a:off x="7758880" y="2121640"/>
            <a:ext cx="48847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2524DED9-557D-4463-96F8-E36701766A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4" y="1870850"/>
            <a:ext cx="1853953" cy="2780929"/>
          </a:xfrm>
          <a:prstGeom prst="rect">
            <a:avLst/>
          </a:prstGeom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0698F6C2-5C39-4ABE-A419-FD1C16E3AE6D}"/>
              </a:ext>
            </a:extLst>
          </p:cNvPr>
          <p:cNvCxnSpPr>
            <a:cxnSpLocks/>
          </p:cNvCxnSpPr>
          <p:nvPr/>
        </p:nvCxnSpPr>
        <p:spPr>
          <a:xfrm flipH="1">
            <a:off x="3124941" y="3261314"/>
            <a:ext cx="94103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ED5A8C6D-E5EE-4A8A-B571-A775943093D2}"/>
              </a:ext>
            </a:extLst>
          </p:cNvPr>
          <p:cNvCxnSpPr>
            <a:cxnSpLocks/>
          </p:cNvCxnSpPr>
          <p:nvPr/>
        </p:nvCxnSpPr>
        <p:spPr>
          <a:xfrm>
            <a:off x="7718368" y="4002246"/>
            <a:ext cx="5289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D65FB58-2FBC-49E2-A57C-F12B65C4DD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79" y="2367844"/>
            <a:ext cx="3338005" cy="21223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DBF0A5AD-8711-4EEF-AB01-CEA9ECF4E6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5" y="4776066"/>
            <a:ext cx="3113473" cy="2075649"/>
          </a:xfrm>
          <a:prstGeom prst="rect">
            <a:avLst/>
          </a:prstGeom>
        </p:spPr>
      </p:pic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0474C294-D5EC-4F9E-B5A9-3D8EC004F1EA}"/>
              </a:ext>
            </a:extLst>
          </p:cNvPr>
          <p:cNvCxnSpPr>
            <a:cxnSpLocks/>
          </p:cNvCxnSpPr>
          <p:nvPr/>
        </p:nvCxnSpPr>
        <p:spPr>
          <a:xfrm flipH="1">
            <a:off x="3506684" y="5338956"/>
            <a:ext cx="447206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0E3720C5-A4AA-4899-B35A-C392D8D546F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778" y="4603077"/>
            <a:ext cx="3338005" cy="2216807"/>
          </a:xfrm>
          <a:prstGeom prst="rect">
            <a:avLst/>
          </a:prstGeom>
        </p:spPr>
      </p:pic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0559C8A7-8F07-4F1E-9379-7837B098F17C}"/>
              </a:ext>
            </a:extLst>
          </p:cNvPr>
          <p:cNvCxnSpPr>
            <a:cxnSpLocks/>
          </p:cNvCxnSpPr>
          <p:nvPr/>
        </p:nvCxnSpPr>
        <p:spPr>
          <a:xfrm>
            <a:off x="7766791" y="5903546"/>
            <a:ext cx="52898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34B32D-77C0-4038-A281-EB30F9A2EA7E}"/>
              </a:ext>
            </a:extLst>
          </p:cNvPr>
          <p:cNvSpPr txBox="1"/>
          <p:nvPr/>
        </p:nvSpPr>
        <p:spPr>
          <a:xfrm>
            <a:off x="4231939" y="6450552"/>
            <a:ext cx="335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набор психолога </a:t>
            </a:r>
          </a:p>
        </p:txBody>
      </p:sp>
    </p:spTree>
    <p:extLst>
      <p:ext uri="{BB962C8B-B14F-4D97-AF65-F5344CB8AC3E}">
        <p14:creationId xmlns:p14="http://schemas.microsoft.com/office/powerpoint/2010/main" val="182585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E66BA5F-141C-4228-8B76-36CA1523C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331" y="901841"/>
            <a:ext cx="3445149" cy="51677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AB0B55-4C1C-43C5-A5D6-A008EE07B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490" y="290038"/>
            <a:ext cx="2186000" cy="327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9CA13AD-6B45-446D-AF28-72ED05345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951" y="311842"/>
            <a:ext cx="2186000" cy="3279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692C104-A38E-4DFE-93E1-BE08E7D0BF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2" b="9883"/>
          <a:stretch/>
        </p:blipFill>
        <p:spPr>
          <a:xfrm>
            <a:off x="4720208" y="3108625"/>
            <a:ext cx="2751584" cy="32789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E63207E-7B0A-4917-8F08-503EEFE6B6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" b="9907"/>
          <a:stretch/>
        </p:blipFill>
        <p:spPr>
          <a:xfrm>
            <a:off x="315704" y="290038"/>
            <a:ext cx="2313892" cy="33226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D9B0C4D-0723-438F-9657-DF17CEE8ED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3"/>
          <a:stretch/>
        </p:blipFill>
        <p:spPr>
          <a:xfrm>
            <a:off x="1472650" y="3108625"/>
            <a:ext cx="2457996" cy="33226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F181D3-5856-495A-AF8B-BE77303EC27F}"/>
              </a:ext>
            </a:extLst>
          </p:cNvPr>
          <p:cNvSpPr txBox="1"/>
          <p:nvPr/>
        </p:nvSpPr>
        <p:spPr>
          <a:xfrm>
            <a:off x="1535837" y="6431233"/>
            <a:ext cx="370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развивающий куб </a:t>
            </a:r>
          </a:p>
        </p:txBody>
      </p:sp>
    </p:spTree>
    <p:extLst>
      <p:ext uri="{BB962C8B-B14F-4D97-AF65-F5344CB8AC3E}">
        <p14:creationId xmlns:p14="http://schemas.microsoft.com/office/powerpoint/2010/main" val="330512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3572442-8D8B-43D8-AF7C-B13252BC14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9" y="464721"/>
            <a:ext cx="8984018" cy="59893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2AC6AC-F8C1-4C24-B70B-8791C5D72EEE}"/>
              </a:ext>
            </a:extLst>
          </p:cNvPr>
          <p:cNvSpPr txBox="1"/>
          <p:nvPr/>
        </p:nvSpPr>
        <p:spPr>
          <a:xfrm>
            <a:off x="4403325" y="6454066"/>
            <a:ext cx="197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Коммуникаторы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44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B91C6A-4A6F-4E2C-AE7C-8A03E7C4A6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680" y="239698"/>
            <a:ext cx="7843469" cy="6155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7633B1-0BCD-493F-8724-1F35ABCC1F24}"/>
              </a:ext>
            </a:extLst>
          </p:cNvPr>
          <p:cNvSpPr txBox="1"/>
          <p:nvPr/>
        </p:nvSpPr>
        <p:spPr>
          <a:xfrm>
            <a:off x="3733421" y="6433636"/>
            <a:ext cx="39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развивающее дерево </a:t>
            </a:r>
          </a:p>
        </p:txBody>
      </p:sp>
    </p:spTree>
    <p:extLst>
      <p:ext uri="{BB962C8B-B14F-4D97-AF65-F5344CB8AC3E}">
        <p14:creationId xmlns:p14="http://schemas.microsoft.com/office/powerpoint/2010/main" val="32034353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472</TotalTime>
  <Words>109</Words>
  <Application>Microsoft Office PowerPoint</Application>
  <PresentationFormat>Широкоэкранный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Аспект</vt:lpstr>
      <vt:lpstr>Психолого – педагогическое сопровождение центра РУМ(Р)Ц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 – педагогическое сопровождение центра РУМ(Р)Ц</dc:title>
  <dc:creator>7</dc:creator>
  <cp:lastModifiedBy>Татьяна Валентиновна Чистикова</cp:lastModifiedBy>
  <cp:revision>10</cp:revision>
  <dcterms:created xsi:type="dcterms:W3CDTF">2021-11-10T05:57:07Z</dcterms:created>
  <dcterms:modified xsi:type="dcterms:W3CDTF">2021-12-07T08:59:35Z</dcterms:modified>
</cp:coreProperties>
</file>