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2" r:id="rId3"/>
    <p:sldId id="263" r:id="rId4"/>
    <p:sldId id="264" r:id="rId5"/>
    <p:sldId id="257" r:id="rId6"/>
    <p:sldId id="258" r:id="rId7"/>
    <p:sldId id="259" r:id="rId8"/>
    <p:sldId id="260" r:id="rId9"/>
    <p:sldId id="261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-1038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20C34-55BB-4468-A953-C826F75F9D85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594E7-F0A5-4188-8B68-C95BF2FF0D1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589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20C34-55BB-4468-A953-C826F75F9D85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594E7-F0A5-4188-8B68-C95BF2FF0D1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51683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20C34-55BB-4468-A953-C826F75F9D85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594E7-F0A5-4188-8B68-C95BF2FF0D1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90434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20C34-55BB-4468-A953-C826F75F9D85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594E7-F0A5-4188-8B68-C95BF2FF0D1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10159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20C34-55BB-4468-A953-C826F75F9D85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594E7-F0A5-4188-8B68-C95BF2FF0D1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96146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20C34-55BB-4468-A953-C826F75F9D85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594E7-F0A5-4188-8B68-C95BF2FF0D1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90113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20C34-55BB-4468-A953-C826F75F9D85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594E7-F0A5-4188-8B68-C95BF2FF0D1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15104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20C34-55BB-4468-A953-C826F75F9D85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594E7-F0A5-4188-8B68-C95BF2FF0D1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01899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20C34-55BB-4468-A953-C826F75F9D85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594E7-F0A5-4188-8B68-C95BF2FF0D1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04201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20C34-55BB-4468-A953-C826F75F9D85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594E7-F0A5-4188-8B68-C95BF2FF0D1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6872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20C34-55BB-4468-A953-C826F75F9D85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594E7-F0A5-4188-8B68-C95BF2FF0D1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52552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C20C34-55BB-4468-A953-C826F75F9D85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2594E7-F0A5-4188-8B68-C95BF2FF0D1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28833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learningapps.org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ingapps.org/watch?v=p148zyy0n24" TargetMode="External"/><Relationship Id="rId2" Type="http://schemas.openxmlformats.org/officeDocument/2006/relationships/hyperlink" Target="https://learningapps.org/watch?v=ppjrny5ej24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learningapps.org/watch?v=pv1bf8s0n24" TargetMode="External"/><Relationship Id="rId5" Type="http://schemas.openxmlformats.org/officeDocument/2006/relationships/hyperlink" Target="https://learningapps.org/watch?v=pyz727hot24" TargetMode="External"/><Relationship Id="rId4" Type="http://schemas.openxmlformats.org/officeDocument/2006/relationships/hyperlink" Target="https://learningapps.org/watch?v=p0zu8xv6524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5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learningapps.org/watch?v=ppjrny5ej24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hyperlink" Target="https://learningapps.org/watch?v=p148zyy0n24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hyperlink" Target="https://learningapps.org/watch?v=p0zu8xv6524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hyperlink" Target="https://learningapps.org/watch?v=pyz727hot24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hyperlink" Target="https://learningapps.org/watch?v=pv1bf8s0n2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27187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Название  </a:t>
            </a:r>
            <a:r>
              <a:rPr lang="ru-RU" dirty="0" smtClean="0"/>
              <a:t>работы: Использование интерактивного сервиса (</a:t>
            </a:r>
            <a:r>
              <a:rPr lang="ru-RU" dirty="0" err="1" smtClean="0"/>
              <a:t>Веб</a:t>
            </a:r>
            <a:r>
              <a:rPr lang="ru-RU" dirty="0" smtClean="0"/>
              <a:t> - сервис </a:t>
            </a:r>
            <a:r>
              <a:rPr lang="ru-RU" dirty="0" err="1" smtClean="0"/>
              <a:t>LearningApps</a:t>
            </a:r>
            <a:r>
              <a:rPr lang="ru-RU" dirty="0" smtClean="0"/>
              <a:t> в формировании орфографической грамотности у учащихся с ОВЗ. Игра «Найди пару».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Ф</a:t>
            </a:r>
            <a:r>
              <a:rPr lang="ru-RU" dirty="0" smtClean="0"/>
              <a:t>ИО</a:t>
            </a:r>
            <a:r>
              <a:rPr lang="ru-RU" dirty="0" smtClean="0"/>
              <a:t>: </a:t>
            </a:r>
            <a:r>
              <a:rPr lang="ru-RU" dirty="0" err="1" smtClean="0"/>
              <a:t>Кустова</a:t>
            </a:r>
            <a:r>
              <a:rPr lang="ru-RU" dirty="0" smtClean="0"/>
              <a:t> Марина Владимировна.</a:t>
            </a:r>
            <a:br>
              <a:rPr lang="ru-RU" dirty="0" smtClean="0"/>
            </a:br>
            <a:r>
              <a:rPr lang="ru-RU" dirty="0" smtClean="0"/>
              <a:t>ГБОУ «Школа- интернат № 3 для обучающихся с ОВЗ г.о. Тольятти», учитель начальных классов</a:t>
            </a:r>
            <a:r>
              <a:rPr lang="ru-RU" dirty="0" smtClean="0"/>
              <a:t>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Контактный электронный адрес: </a:t>
            </a:r>
            <a:r>
              <a:rPr lang="ru-RU" dirty="0" err="1" smtClean="0"/>
              <a:t>kustova.mari@yandex.ru</a:t>
            </a: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78969"/>
            <a:ext cx="10515600" cy="5982346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Методическое описание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dirty="0" smtClean="0"/>
              <a:t>Пояснительная записка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dirty="0" smtClean="0"/>
              <a:t>Цели продукта: </a:t>
            </a:r>
            <a:r>
              <a:rPr lang="ru-RU" sz="2800" dirty="0" smtClean="0"/>
              <a:t>формирование орфографической грамотности  у учащихся с ОВЗ с использованием интерактивного сервиса (</a:t>
            </a:r>
            <a:r>
              <a:rPr lang="ru-RU" sz="2800" dirty="0" err="1" smtClean="0"/>
              <a:t>Веб-сервис</a:t>
            </a:r>
            <a:r>
              <a:rPr lang="ru-RU" sz="2800" dirty="0" smtClean="0"/>
              <a:t> </a:t>
            </a:r>
            <a:r>
              <a:rPr lang="ru-RU" sz="2800" dirty="0" err="1" smtClean="0"/>
              <a:t>LearningApps</a:t>
            </a:r>
            <a:r>
              <a:rPr lang="ru-RU" sz="2800" dirty="0" smtClean="0"/>
              <a:t> (</a:t>
            </a:r>
            <a:r>
              <a:rPr lang="ru-RU" sz="2800" u="sng" dirty="0" smtClean="0">
                <a:hlinkClick r:id="rId2"/>
              </a:rPr>
              <a:t>http://learningapps.org/</a:t>
            </a:r>
            <a:r>
              <a:rPr lang="ru-RU" sz="2800" dirty="0" smtClean="0"/>
              <a:t>)</a:t>
            </a:r>
            <a:br>
              <a:rPr lang="ru-RU" sz="2800" dirty="0" smtClean="0"/>
            </a:br>
            <a:r>
              <a:rPr lang="ru-RU" sz="2800" b="1" dirty="0" smtClean="0"/>
              <a:t>Задачи продукта: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-сформировать приемы отработки с детьми написания словарных слов по тематическим группам;</a:t>
            </a:r>
            <a:br>
              <a:rPr lang="ru-RU" sz="2800" dirty="0" smtClean="0"/>
            </a:br>
            <a:r>
              <a:rPr lang="ru-RU" sz="2800" dirty="0" smtClean="0"/>
              <a:t>- максимально вовлечь учащихся в образовательный процесс;</a:t>
            </a:r>
            <a:br>
              <a:rPr lang="ru-RU" sz="2800" dirty="0" smtClean="0"/>
            </a:br>
            <a:r>
              <a:rPr lang="ru-RU" sz="2800" dirty="0" smtClean="0"/>
              <a:t>-коррекция мышления и речи учащихся;</a:t>
            </a:r>
            <a:br>
              <a:rPr lang="ru-RU" sz="2800" dirty="0" smtClean="0"/>
            </a:br>
            <a:r>
              <a:rPr lang="ru-RU" sz="2800" dirty="0" smtClean="0"/>
              <a:t> -развитие исследовательских, рефлексивных и оценочных умений;</a:t>
            </a:r>
            <a:br>
              <a:rPr lang="ru-RU" sz="2800" dirty="0" smtClean="0"/>
            </a:br>
            <a:r>
              <a:rPr lang="ru-RU" sz="2800" dirty="0" smtClean="0"/>
              <a:t>-формирование активной, самостоятельной позиции учеников;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 flipV="1">
            <a:off x="838200" y="6176962"/>
            <a:ext cx="10515600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42685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Рекомендации по использованию интерактивной игры: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1-й шаг:  Открой  ссылку</a:t>
            </a:r>
            <a:br>
              <a:rPr lang="ru-RU" sz="2400" dirty="0" smtClean="0"/>
            </a:br>
            <a:r>
              <a:rPr lang="ru-RU" sz="2400" dirty="0" smtClean="0"/>
              <a:t>2-й шаг: Рассмотрите каждый рисунок.</a:t>
            </a:r>
            <a:br>
              <a:rPr lang="ru-RU" sz="2400" dirty="0" smtClean="0"/>
            </a:br>
            <a:r>
              <a:rPr lang="ru-RU" sz="2400" dirty="0" smtClean="0"/>
              <a:t>3-й шаг: Назови каждый предмет.</a:t>
            </a:r>
            <a:br>
              <a:rPr lang="ru-RU" sz="2400" dirty="0" smtClean="0"/>
            </a:br>
            <a:r>
              <a:rPr lang="ru-RU" sz="2400" dirty="0" smtClean="0"/>
              <a:t>4-й шаг: Расскажи, какой он.</a:t>
            </a:r>
            <a:br>
              <a:rPr lang="ru-RU" sz="2400" dirty="0" smtClean="0"/>
            </a:br>
            <a:r>
              <a:rPr lang="ru-RU" sz="2400" dirty="0" smtClean="0"/>
              <a:t>5-й шаг: Назови все предметы одним словом.</a:t>
            </a:r>
            <a:br>
              <a:rPr lang="ru-RU" sz="2400" dirty="0" smtClean="0"/>
            </a:br>
            <a:r>
              <a:rPr lang="ru-RU" sz="2400" dirty="0" smtClean="0"/>
              <a:t>6-й шаг: Прочитай  каждое слово по слогам.</a:t>
            </a:r>
            <a:br>
              <a:rPr lang="ru-RU" sz="2400" dirty="0" smtClean="0"/>
            </a:br>
            <a:r>
              <a:rPr lang="ru-RU" sz="2400" dirty="0" smtClean="0"/>
              <a:t>7-й шаг: Запиши каждое слово в тетрадь.</a:t>
            </a:r>
            <a:br>
              <a:rPr lang="ru-RU" sz="2400" dirty="0" smtClean="0"/>
            </a:br>
            <a:r>
              <a:rPr lang="ru-RU" sz="2400" dirty="0" smtClean="0"/>
              <a:t>8-й шаг: Поставь ударение.</a:t>
            </a:r>
            <a:br>
              <a:rPr lang="ru-RU" sz="2400" dirty="0" smtClean="0"/>
            </a:br>
            <a:r>
              <a:rPr lang="ru-RU" sz="2400" dirty="0" smtClean="0"/>
              <a:t>9-й шаг: Подчеркни и запомни трудную букву.</a:t>
            </a:r>
            <a:br>
              <a:rPr lang="ru-RU" sz="2400" dirty="0" smtClean="0"/>
            </a:br>
            <a:r>
              <a:rPr lang="ru-RU" sz="2400" dirty="0" smtClean="0"/>
              <a:t>10-й шаг: Какую букву в каждом слове надо запомнить?</a:t>
            </a:r>
            <a:br>
              <a:rPr lang="ru-RU" sz="2400" dirty="0" smtClean="0"/>
            </a:br>
            <a:r>
              <a:rPr lang="ru-RU" sz="2400" dirty="0" smtClean="0"/>
              <a:t>11-й шаг: Составь и запиши предложение с любым словом.</a:t>
            </a:r>
            <a:br>
              <a:rPr lang="ru-RU" sz="2400" dirty="0" smtClean="0"/>
            </a:br>
            <a:r>
              <a:rPr lang="ru-RU" sz="2400" dirty="0" smtClean="0"/>
              <a:t>12-й шаг: Найди пару, сопоставив слова и картинки.  Нажми на слово «Начать игру».</a:t>
            </a:r>
            <a:br>
              <a:rPr lang="ru-RU" sz="2400" dirty="0" smtClean="0"/>
            </a:br>
            <a:r>
              <a:rPr lang="ru-RU" sz="2400" dirty="0" smtClean="0"/>
              <a:t>13-й шаг: Если ты правильно сопоставил слова и картинки, то в конце упражнения  появиться надпись: </a:t>
            </a:r>
            <a:r>
              <a:rPr lang="ru-RU" sz="2400" b="1" dirty="0" smtClean="0"/>
              <a:t>здорово, ты нашел правильное решение ОК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 flipV="1">
            <a:off x="838200" y="6176963"/>
            <a:ext cx="10515600" cy="53356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58183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Темы и ссылки, используемые в игре: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1.Тема: «Огородные съедобные растения (овощи) : морковь, горох, капуста, картофель, огурец, помидор.</a:t>
            </a:r>
            <a:br>
              <a:rPr lang="ru-RU" sz="2400" dirty="0" smtClean="0"/>
            </a:br>
            <a:r>
              <a:rPr lang="ru-RU" sz="2400" dirty="0" smtClean="0"/>
              <a:t>Ссылка на игру: </a:t>
            </a:r>
            <a:r>
              <a:rPr lang="ru-RU" sz="2400" u="sng" dirty="0" smtClean="0">
                <a:hlinkClick r:id="rId2"/>
              </a:rPr>
              <a:t>https://learningapps.org/watch?v=ppjrny5ej24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2.Тема: «Домашние животные»: собака, корова, петух, овца.</a:t>
            </a:r>
            <a:br>
              <a:rPr lang="ru-RU" sz="2400" dirty="0" smtClean="0"/>
            </a:br>
            <a:r>
              <a:rPr lang="ru-RU" sz="2400" dirty="0" smtClean="0"/>
              <a:t>Ссылка на игру: </a:t>
            </a:r>
            <a:r>
              <a:rPr lang="ru-RU" sz="2400" u="sng" dirty="0" smtClean="0">
                <a:hlinkClick r:id="rId3"/>
              </a:rPr>
              <a:t>https://learningapps.org/watch?v=p148zyy0n24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3.Тема: «Хищные и нехищные звери»: заяц, лисица, медведь.</a:t>
            </a:r>
            <a:br>
              <a:rPr lang="ru-RU" sz="2400" dirty="0" smtClean="0"/>
            </a:br>
            <a:r>
              <a:rPr lang="ru-RU" sz="2400" dirty="0" smtClean="0"/>
              <a:t>Ссылка на игру: </a:t>
            </a:r>
            <a:r>
              <a:rPr lang="ru-RU" sz="2400" u="sng" dirty="0" smtClean="0">
                <a:hlinkClick r:id="rId4"/>
              </a:rPr>
              <a:t>https://learningapps.org/watch?v=p0zu8xv6524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4.Тема: «Птицы»: петух, воробей, ворона, сорока, соловей.</a:t>
            </a:r>
            <a:br>
              <a:rPr lang="ru-RU" sz="2400" dirty="0" smtClean="0"/>
            </a:br>
            <a:r>
              <a:rPr lang="ru-RU" sz="2400" dirty="0" smtClean="0"/>
              <a:t>Ссылка на игру: </a:t>
            </a:r>
            <a:r>
              <a:rPr lang="ru-RU" sz="2400" u="sng" dirty="0" smtClean="0">
                <a:hlinkClick r:id="rId5"/>
              </a:rPr>
              <a:t>https://learningapps.org/watch?v=pyz727hot24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5.Тема: «Школьные принадлежности»: учебник, карандаш, пенал, тетрадь.</a:t>
            </a:r>
            <a:br>
              <a:rPr lang="ru-RU" sz="2400" dirty="0" smtClean="0"/>
            </a:br>
            <a:r>
              <a:rPr lang="ru-RU" sz="2400" dirty="0" smtClean="0"/>
              <a:t>Ссылка на игру: </a:t>
            </a:r>
            <a:r>
              <a:rPr lang="ru-RU" sz="2400" u="sng" dirty="0" smtClean="0">
                <a:hlinkClick r:id="rId6"/>
              </a:rPr>
              <a:t>https://learningapps.org/watch?v=pv1bf8s0n24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 </a:t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 flipV="1">
            <a:off x="838200" y="6176962"/>
            <a:ext cx="10515600" cy="99851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40026" y="819082"/>
            <a:ext cx="11029122" cy="810936"/>
          </a:xfrm>
        </p:spPr>
        <p:txBody>
          <a:bodyPr/>
          <a:lstStyle/>
          <a:p>
            <a:r>
              <a:rPr lang="ru-RU" dirty="0" smtClean="0"/>
              <a:t>Игра  «Найди пару» по теме: «Огородные съедобные растения (овощи)»</a:t>
            </a:r>
            <a:endParaRPr lang="ru-RU" dirty="0"/>
          </a:p>
        </p:txBody>
      </p:sp>
      <p:pic>
        <p:nvPicPr>
          <p:cNvPr id="4" name="Рисунок 3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045410" y="1738506"/>
            <a:ext cx="8607287" cy="3955670"/>
          </a:xfrm>
          <a:prstGeom prst="rect">
            <a:avLst/>
          </a:prstGeom>
        </p:spPr>
      </p:pic>
      <p:sp>
        <p:nvSpPr>
          <p:cNvPr id="6" name="Скругленный прямоугольник 5">
            <a:hlinkClick r:id="rId4"/>
          </p:cNvPr>
          <p:cNvSpPr/>
          <p:nvPr/>
        </p:nvSpPr>
        <p:spPr>
          <a:xfrm>
            <a:off x="4682986" y="5695950"/>
            <a:ext cx="2743200" cy="485775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Начать игру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116129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40026" y="819082"/>
            <a:ext cx="11029122" cy="810936"/>
          </a:xfrm>
        </p:spPr>
        <p:txBody>
          <a:bodyPr/>
          <a:lstStyle/>
          <a:p>
            <a:r>
              <a:rPr lang="ru-RU" dirty="0" smtClean="0"/>
              <a:t>Игра «Найди пару» по теме: «Домашние животные»</a:t>
            </a:r>
            <a:endParaRPr lang="ru-RU" dirty="0"/>
          </a:p>
        </p:txBody>
      </p:sp>
      <p:pic>
        <p:nvPicPr>
          <p:cNvPr id="4" name="Рисунок 3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50943" y="1630018"/>
            <a:ext cx="8607287" cy="3955670"/>
          </a:xfrm>
          <a:prstGeom prst="rect">
            <a:avLst/>
          </a:prstGeom>
        </p:spPr>
      </p:pic>
      <p:sp>
        <p:nvSpPr>
          <p:cNvPr id="6" name="Скругленный прямоугольник 5">
            <a:hlinkClick r:id="rId4"/>
          </p:cNvPr>
          <p:cNvSpPr/>
          <p:nvPr/>
        </p:nvSpPr>
        <p:spPr>
          <a:xfrm>
            <a:off x="4682986" y="5695950"/>
            <a:ext cx="2743200" cy="485775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Начать игру</a:t>
            </a:r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50943" y="1630018"/>
            <a:ext cx="8607287" cy="394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49141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40026" y="819082"/>
            <a:ext cx="11029122" cy="810936"/>
          </a:xfrm>
        </p:spPr>
        <p:txBody>
          <a:bodyPr/>
          <a:lstStyle/>
          <a:p>
            <a:r>
              <a:rPr lang="ru-RU" dirty="0" smtClean="0"/>
              <a:t>Игра  «Найди пару» по теме: «Хищные и нехищные звери»</a:t>
            </a:r>
            <a:endParaRPr lang="ru-RU" dirty="0"/>
          </a:p>
        </p:txBody>
      </p:sp>
      <p:pic>
        <p:nvPicPr>
          <p:cNvPr id="4" name="Рисунок 3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50943" y="1630018"/>
            <a:ext cx="8607287" cy="3955670"/>
          </a:xfrm>
          <a:prstGeom prst="rect">
            <a:avLst/>
          </a:prstGeom>
        </p:spPr>
      </p:pic>
      <p:sp>
        <p:nvSpPr>
          <p:cNvPr id="6" name="Скругленный прямоугольник 5">
            <a:hlinkClick r:id="rId4"/>
          </p:cNvPr>
          <p:cNvSpPr/>
          <p:nvPr/>
        </p:nvSpPr>
        <p:spPr>
          <a:xfrm>
            <a:off x="4682986" y="5695950"/>
            <a:ext cx="2743200" cy="485775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Начать игру</a:t>
            </a:r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50943" y="1632892"/>
            <a:ext cx="8607287" cy="3927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57793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40026" y="819082"/>
            <a:ext cx="11029122" cy="810936"/>
          </a:xfrm>
        </p:spPr>
        <p:txBody>
          <a:bodyPr/>
          <a:lstStyle/>
          <a:p>
            <a:r>
              <a:rPr lang="ru-RU" dirty="0" smtClean="0"/>
              <a:t>Игра «Найди пару» по теме: «Птицы»</a:t>
            </a:r>
            <a:endParaRPr lang="ru-RU" dirty="0"/>
          </a:p>
        </p:txBody>
      </p:sp>
      <p:pic>
        <p:nvPicPr>
          <p:cNvPr id="4" name="Рисунок 3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50943" y="1630018"/>
            <a:ext cx="8607287" cy="3955670"/>
          </a:xfrm>
          <a:prstGeom prst="rect">
            <a:avLst/>
          </a:prstGeom>
        </p:spPr>
      </p:pic>
      <p:sp>
        <p:nvSpPr>
          <p:cNvPr id="6" name="Скругленный прямоугольник 5">
            <a:hlinkClick r:id="rId4"/>
          </p:cNvPr>
          <p:cNvSpPr/>
          <p:nvPr/>
        </p:nvSpPr>
        <p:spPr>
          <a:xfrm>
            <a:off x="4682986" y="5695950"/>
            <a:ext cx="2743200" cy="485775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Начать игру</a:t>
            </a:r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50943" y="1678074"/>
            <a:ext cx="8564632" cy="3907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28361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40026" y="819082"/>
            <a:ext cx="11029122" cy="810936"/>
          </a:xfrm>
        </p:spPr>
        <p:txBody>
          <a:bodyPr/>
          <a:lstStyle/>
          <a:p>
            <a:r>
              <a:rPr lang="ru-RU" dirty="0" smtClean="0"/>
              <a:t>Игра  «Найди пару»  по теме: «Школьные принадлежности»</a:t>
            </a:r>
            <a:endParaRPr lang="ru-RU" dirty="0"/>
          </a:p>
        </p:txBody>
      </p:sp>
      <p:pic>
        <p:nvPicPr>
          <p:cNvPr id="4" name="Рисунок 3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50943" y="1630018"/>
            <a:ext cx="8607287" cy="3955670"/>
          </a:xfrm>
          <a:prstGeom prst="rect">
            <a:avLst/>
          </a:prstGeom>
        </p:spPr>
      </p:pic>
      <p:sp>
        <p:nvSpPr>
          <p:cNvPr id="6" name="Скругленный прямоугольник 5">
            <a:hlinkClick r:id="rId4"/>
          </p:cNvPr>
          <p:cNvSpPr/>
          <p:nvPr/>
        </p:nvSpPr>
        <p:spPr>
          <a:xfrm>
            <a:off x="4682986" y="5695950"/>
            <a:ext cx="2743200" cy="485775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Начать игру</a:t>
            </a:r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50943" y="1630018"/>
            <a:ext cx="8650213" cy="3955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98231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100</Words>
  <Application>Microsoft Office PowerPoint</Application>
  <PresentationFormat>Произвольный</PresentationFormat>
  <Paragraphs>14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Название  работы: Использование интерактивного сервиса (Веб - сервис LearningApps в формировании орфографической грамотности у учащихся с ОВЗ. Игра «Найди пару».  ФИО: Кустова Марина Владимировна. ГБОУ «Школа- интернат № 3 для обучающихся с ОВЗ г.о. Тольятти», учитель начальных классов. Контактный электронный адрес: kustova.mari@yandex.ru  </vt:lpstr>
      <vt:lpstr>Методическое описание Пояснительная записка Цели продукта: формирование орфографической грамотности  у учащихся с ОВЗ с использованием интерактивного сервиса (Веб-сервис LearningApps (http://learningapps.org/) Задачи продукта: -сформировать приемы отработки с детьми написания словарных слов по тематическим группам; - максимально вовлечь учащихся в образовательный процесс; -коррекция мышления и речи учащихся;  -развитие исследовательских, рефлексивных и оценочных умений; -формирование активной, самостоятельной позиции учеников; </vt:lpstr>
      <vt:lpstr>Рекомендации по использованию интерактивной игры: 1-й шаг:  Открой  ссылку 2-й шаг: Рассмотрите каждый рисунок. 3-й шаг: Назови каждый предмет. 4-й шаг: Расскажи, какой он. 5-й шаг: Назови все предметы одним словом. 6-й шаг: Прочитай  каждое слово по слогам. 7-й шаг: Запиши каждое слово в тетрадь. 8-й шаг: Поставь ударение. 9-й шаг: Подчеркни и запомни трудную букву. 10-й шаг: Какую букву в каждом слове надо запомнить? 11-й шаг: Составь и запиши предложение с любым словом. 12-й шаг: Найди пару, сопоставив слова и картинки.  Нажми на слово «Начать игру». 13-й шаг: Если ты правильно сопоставил слова и картинки, то в конце упражнения  появиться надпись: здорово, ты нашел правильное решение ОК </vt:lpstr>
      <vt:lpstr>Темы и ссылки, используемые в игре: 1.Тема: «Огородные съедобные растения (овощи) : морковь, горох, капуста, картофель, огурец, помидор. Ссылка на игру: https://learningapps.org/watch?v=ppjrny5ej24 2.Тема: «Домашние животные»: собака, корова, петух, овца. Ссылка на игру: https://learningapps.org/watch?v=p148zyy0n24 3.Тема: «Хищные и нехищные звери»: заяц, лисица, медведь. Ссылка на игру: https://learningapps.org/watch?v=p0zu8xv6524 4.Тема: «Птицы»: петух, воробей, ворона, сорока, соловей. Ссылка на игру: https://learningapps.org/watch?v=pyz727hot24 5.Тема: «Школьные принадлежности»: учебник, карандаш, пенал, тетрадь. Ссылка на игру: https://learningapps.org/watch?v=pv1bf8s0n24   </vt:lpstr>
      <vt:lpstr>Слайд 5</vt:lpstr>
      <vt:lpstr>Слайд 6</vt:lpstr>
      <vt:lpstr>Слайд 7</vt:lpstr>
      <vt:lpstr>Слайд 8</vt:lpstr>
      <vt:lpstr>Слайд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Кувшинов Артем Валерьевич</dc:creator>
  <cp:lastModifiedBy>Marus'ka</cp:lastModifiedBy>
  <cp:revision>21</cp:revision>
  <dcterms:created xsi:type="dcterms:W3CDTF">2024-03-10T05:35:13Z</dcterms:created>
  <dcterms:modified xsi:type="dcterms:W3CDTF">2024-12-05T16:03:42Z</dcterms:modified>
</cp:coreProperties>
</file>