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4" r:id="rId3"/>
    <p:sldId id="267" r:id="rId4"/>
    <p:sldId id="265" r:id="rId5"/>
    <p:sldId id="269" r:id="rId6"/>
    <p:sldId id="268" r:id="rId7"/>
    <p:sldId id="266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637CE-2352-40F2-9E51-C5625EB2D736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0830E-B398-445E-92A1-80DCA9B90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8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830E-B398-445E-92A1-80DCA9B900A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2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830E-B398-445E-92A1-80DCA9B900A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945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http/steshka.ru/osennie-igr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itchendecorium.ru/accessoriesdecor/dekorirovanie/osennie-podelki-svoimi-rukami.html" TargetMode="External"/><Relationship Id="rId5" Type="http://schemas.openxmlformats.org/officeDocument/2006/relationships/hyperlink" Target="https://natworld.info/zhivotnye/kakie-ptic-zimoj-uletajut-na-jug-nazvanija-foto-i-kratkoe-opisanie-pereletnyh-vidov-ptic" TargetMode="External"/><Relationship Id="rId4" Type="http://schemas.openxmlformats.org/officeDocument/2006/relationships/hyperlink" Target="http://zanimatika.narod.ru/Nachalka12_1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zabavnik.club/kartinki/2547-kartinki-dlya-detej-pro-priznaki-osen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ti-online.com/raskraski/vremena-goda/osen/322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ÑÐ°Ð±Ð»Ð¾Ð½Ñ Ð´Ð»Ñ Ð¿ÑÐµÐ·ÐµÐ½ÑÐ°ÑÐ¸Ð¸ Ð¾ÑÐµÐ½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" y="124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4632" cy="1467594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общеобразовательное учреждение  Самарской области средняя общеобразовательная школа № 1 «Образовательный центр» п. г. т. Смышляевка муниципального  Волжского района Самарской области (ГБОУ СОШ №1 ОЦ п. г. т. Смышляевка) Структурное подразделение «Детский сад «Янтарик»</a:t>
            </a: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2568724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Номинация: «Мультимедийный дидактический комплекс»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«Образовательный маршрут для детей 6-7 лет на тему: «Осень» для усвоение материала в домашних условиях для детей  с ТНР»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71600" y="198884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" name="Подзаголовок 4"/>
          <p:cNvSpPr txBox="1">
            <a:spLocks/>
          </p:cNvSpPr>
          <p:nvPr/>
        </p:nvSpPr>
        <p:spPr>
          <a:xfrm>
            <a:off x="1691680" y="5301208"/>
            <a:ext cx="6832848" cy="1104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Разработали воспитатели: Карпова Лариса Ивановна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Евграфова Наталья Александровна</a:t>
            </a:r>
          </a:p>
          <a:p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Самара 2019</a:t>
            </a:r>
          </a:p>
          <a:p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ÑÐ°Ð±Ð»Ð¾Ð½Ñ Ð´Ð»Ñ Ð¿ÑÐµÐ·ÐµÐ½ÑÐ°ÑÐ¸Ð¸ Ð¾ÑÐµÐ½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" y="124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4632" cy="554461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специализированного материала для работы с родителями в совместной с детьми деятельности.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уровня информированности родителей о возможных способах организации взаимодействия родителей с детьми в сети Интернет посредством вовлечения их в совместную продуктивную деятельность.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71600" y="198884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30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ÑÐ°Ð±Ð»Ð¾Ð½Ñ Ð´Ð»Ñ Ð¿ÑÐµÐ·ÐµÐ½ÑÐ°ÑÐ¸Ð¸ Ð¾ÑÐµÐ½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" y="124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4632" cy="468052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очень хороший материал для организации взаимодействия  с родителями, в том числе с родителями, имеющими детей с ОВЗ.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родителей: самообразование, единение со своим ребенком.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полученного в условиях ДОО материала в игровой занимательной форме, расширение кругозора ребенка, преодоление трудностей в усвоении программы в процессе увлекательного игрового процесса.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71600" y="198884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7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ÑÐ°Ð±Ð»Ð¾Ð½Ñ Ð´Ð»Ñ Ð¿ÑÐµÐ·ÐµÐ½ÑÐ°ÑÐ¸Ð¸ Ð¾ÑÐµÐ½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" y="124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4632" cy="475252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образовательный маршрут предназначен для вашего ребенка, с целью закрепления полученного на занятиях логопеда материала, а так же для развития у вашего ребенка внимания, речи, мелкой моторики  и расширения кругозора по теме «Осень».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71600" y="198884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09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ÑÐ°Ð±Ð»Ð¾Ð½Ñ Ð´Ð»Ñ Ð¿ÑÐµÐ·ÐµÐ½ÑÐ°ÑÐ¸Ð¸ Ð¾ÑÐµÐ½Ñ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" y="124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3993" y="1124744"/>
            <a:ext cx="7772400" cy="4250903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Вспомнить с ребенком, какое сейчас время года, назвать осенние месяцы по порядку; обратить внимание ребенка на то, какие изменения произошли в живой и неживой природе; почему облетают листья с деревьев; перечислить как можно больше признаков осени.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детская развивающая игра поможет Вам поговорить с малышом про осень, выучить новые слова, потренирует его координацию движений и логику, а также фантазию. Основное задание: найди место предмету.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https://http://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steshka.ru/osennie-igry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71600" y="198884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5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ÑÐ°Ð±Ð»Ð¾Ð½Ñ Ð´Ð»Ñ Ð¿ÑÐµÐ·ÐµÐ½ÑÐ°ÑÐ¸Ð¸ Ð¾ÑÐµÐ½Ñ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" y="124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4632" cy="61926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Прочтите ребенку стихотворение М.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Ходякова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«Осень»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zanimatika.narod.ru/Nachalka12_1.htm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Закрепите с ребенком приметы осени, описанные в стихотворении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4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Закрепить название перелетных птиц, прочитать о жизни птиц и их повадках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natworld.info/zhivotnye/kakie-ptic-zimoj-uletajut-na-jug-nazvanija-foto-i-kratkoe-opisanie-pereletnyh-vidov-ptic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5.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Пройдите по ссылке и зайдите в раздел «Поделки»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https://kitchendecorium.ru/accessoriesdecor/dekorirovanie/osennie-podelki-svoimi-rukami.html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71600" y="198884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3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ÑÐ°Ð±Ð»Ð¾Ð½Ñ Ð´Ð»Ñ Ð¿ÑÐµÐ·ÐµÐ½ÑÐ°ÑÐ¸Ð¸ Ð¾ÑÐµÐ½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71600" y="198884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88640"/>
            <a:ext cx="7774632" cy="5976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Обобщить и систематизировать представления детей об осенних изменениях в природе,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и составить рассказ по картинкам;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zabavnik.club/kartinki/2547-kartinki-dlya-detej-pro-priznaki-oseni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7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Игра «Что делает?»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делает лист? – (желтеет, опадает, кружится, ложится, шуршит и т.д.)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делают деревья?  Что делает дождь?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8.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Поиграйте с ребенком в речевую игру «Один-много» (лист-листья, гриб-грибы и т.д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9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ÑÐ°Ð±Ð»Ð¾Ð½Ñ Ð´Ð»Ñ Ð¿ÑÐµÐ·ÐµÐ½ÑÐ°ÑÐ¸Ð¸ Ð¾ÑÐµÐ½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" y="124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21246"/>
            <a:ext cx="7774632" cy="499598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9.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на развитие мелкой моторики рук, закрепление умения различать и называть овощи и фрукты, расширение словарного запаса.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Посмотри, какой богатый урожай изображен на картинке. Назови все овощи, назови фрукты. Раскрась картинку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https://deti-online.com/raskraski/vremena-goda/osen/3220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10.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Поиграйте с ребенком в речевую игру «Большой-маленький»  (лист - листочек, дождь - дождичек, гриб - грибочек, ветер - ветерок и т.д.).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71600" y="198884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865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ÑÐ°Ð±Ð»Ð¾Ð½Ñ Ð´Ð»Ñ Ð¿ÑÐµÐ·ÐµÐ½ÑÐ°ÑÐ¸Ð¸ Ð¾ÑÐµÐ½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" y="124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4632" cy="146759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Надеемся наш образовательный маршрут был полезен вам и вашему ребенку.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71600" y="198884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9218" name="Picture 2" descr="ÐÐ°ÑÑÐ¸Ð½ÐºÐ¸ Ð¿Ð¾ Ð·Ð°Ð¿ÑÐ¾ÑÑ Ð¾ÑÐµÐ½Ñ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6912"/>
            <a:ext cx="6240079" cy="390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654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169</Words>
  <Application>Microsoft Office PowerPoint</Application>
  <PresentationFormat>Экран (4:3)</PresentationFormat>
  <Paragraphs>21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Государственное Бюджетное общеобразовательное учреждение  Самарской области средняя общеобразовательная школа № 1 «Образовательный центр» п. г. т. Смышляевка муниципального  Волжского района Самарской области (ГБОУ СОШ №1 ОЦ п. г. т. Смышляевка) Структурное подразделение «Детский сад «Янтарик»</vt:lpstr>
      <vt:lpstr>Цель: создание специализированного материала для работы с родителями в совместной с детьми деятельности. Задачи:  - повышение уровня информированности родителей о возможных способах организации взаимодействия родителей с детьми в сети Интернет посредством вовлечения их в совместную продуктивную деятельность.  </vt:lpstr>
      <vt:lpstr>Предполагаемый результат: Для педагогов: это очень хороший материал для организации взаимодействия  с родителями, в том числе с родителями, имеющими детей с ОВЗ. Для родителей: самообразование, единение со своим ребенком. Для детей: Закрепление полученного в условиях ДОО материала в игровой занимательной форме, расширение кругозора ребенка, преодоление трудностей в усвоении программы в процессе увлекательного игрового процесса.</vt:lpstr>
      <vt:lpstr>Уважаемые родители!  Этот образовательный маршрут предназначен для вашего ребенка, с целью закрепления полученного на занятиях логопеда материала, а так же для развития у вашего ребенка внимания, речи, мелкой моторики  и расширения кругозора по теме «Осень».</vt:lpstr>
      <vt:lpstr>Задание 1. Вспомнить с ребенком, какое сейчас время года, назвать осенние месяцы по порядку; обратить внимание ребенка на то, какие изменения произошли в живой и неживой природе; почему облетают листья с деревьев; перечислить как можно больше признаков осени. Задание 2. Эта детская развивающая игра поможет Вам поговорить с малышом про осень, выучить новые слова, потренирует его координацию движений и логику, а также фантазию. Основное задание: найди место предмету. https://http://steshka.ru/osennie-igry    </vt:lpstr>
      <vt:lpstr>Задание 3. Прочтите ребенку стихотворение М. Ходякова «Осень» http://zanimatika.narod.ru/Nachalka12_1.htm Закрепите с ребенком приметы осени, описанные в стихотворении. Задание 4. Закрепить название перелетных птиц, прочитать о жизни птиц и их повадках https://natworld.info/zhivotnye/kakie-ptic-zimoj-uletajut-na-jug-nazvanija-foto-i-kratkoe-opisanie-pereletnyh-vidov-ptic Задание 5. Пройдите по ссылке и зайдите в раздел «Поделки» https://kitchendecorium.ru/accessoriesdecor/dekorirovanie/osennie-podelki-svoimi-rukami.html     </vt:lpstr>
      <vt:lpstr>  </vt:lpstr>
      <vt:lpstr> Задание 9. Упражнение на развитие мелкой моторики рук, закрепление умения различать и называть овощи и фрукты, расширение словарного запаса. Посмотри, какой богатый урожай изображен на картинке. Назови все овощи, назови фрукты. Раскрась картинку. https://deti-online.com/raskraski/vremena-goda/osen/3220/  Задание 10. Поиграйте с ребенком в речевую игру «Большой-маленький»  (лист - листочек, дождь - дождичек, гриб - грибочек, ветер - ветерок и т.д.).</vt:lpstr>
      <vt:lpstr>Спасибо за внимание! Надеемся наш образовательный маршрут был полезен вам и вашему ребенку.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СП "Детский сад "Янтарик" ГБОУ СОШ № 1 "ОЦ" п. г. т. Смышляевка </dc:title>
  <dc:creator>777</dc:creator>
  <cp:lastModifiedBy>Пользователь Windows</cp:lastModifiedBy>
  <cp:revision>10</cp:revision>
  <dcterms:created xsi:type="dcterms:W3CDTF">2019-10-13T08:53:01Z</dcterms:created>
  <dcterms:modified xsi:type="dcterms:W3CDTF">2019-10-13T11:04:37Z</dcterms:modified>
</cp:coreProperties>
</file>