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2" r:id="rId14"/>
    <p:sldId id="270" r:id="rId15"/>
    <p:sldId id="271" r:id="rId16"/>
    <p:sldId id="274" r:id="rId17"/>
    <p:sldId id="273" r:id="rId18"/>
    <p:sldId id="275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CD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F5AD8E6-8EFA-488C-96E5-E44742A509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8453683-5E67-4ADF-9B4D-9E18EB88DE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B3537A5-83E0-4445-AD81-F9BA343D9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9547-888C-4671-AB68-3E0EFD72CA07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FA1DDF9-793F-41FB-9546-4C12072B4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AAC21DA-6D1D-494B-8578-57516BA68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364F-D2C1-4E9A-80D3-7A4CA337B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3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D9BE19-2F27-4489-91B3-5C7D3A874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D804107-0361-46BF-AEAE-075F8901EC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AC2A3B-39F5-45E0-89E1-D7EC3DC74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9547-888C-4671-AB68-3E0EFD72CA07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F2135E5-E4F4-47E0-85AD-B74D9516E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DDA2D60-1BFE-4A2C-A202-AC57DAA9D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364F-D2C1-4E9A-80D3-7A4CA337B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405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E5A3DAD0-E937-453E-BCC7-7CB843859E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5385F2D-E56C-4894-A4DC-6BB43E395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9648139-E1B5-48C3-8217-42794E901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9547-888C-4671-AB68-3E0EFD72CA07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7BBF865-FFA6-445F-B088-CDE5A2E32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9CE074A-88EE-4844-8CF3-CBE446563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364F-D2C1-4E9A-80D3-7A4CA337B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572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5321C2-CD87-4C7E-88EF-DB7BFE9B1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376E767-6535-420D-B019-0E97EE1B24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268345C-DBAB-4559-AEEC-82E4701EE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9547-888C-4671-AB68-3E0EFD72CA07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C5EC41F-21DA-42AE-BFDE-81F8F389E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4290EC5-E6CC-490E-A83F-E96C512EA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364F-D2C1-4E9A-80D3-7A4CA337B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125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467ACA5-66A9-4A5B-9AA5-5782A4AF7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AC23B79-2B1B-4196-A105-0420EB6058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3AB4AE6-A6C5-497C-94BD-E458E5F25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9547-888C-4671-AB68-3E0EFD72CA07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B5A3AC7-FB1E-401C-BA26-814704363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AAAA11C-6725-42D6-8AEF-8447FDA90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364F-D2C1-4E9A-80D3-7A4CA337B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242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5CD2DB3-FC52-49F4-87F9-1F40DF3DC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A3E5D0B-A7AA-43AB-9807-8A5D33EF90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FB7B736-81E5-46C7-B9AF-4449834BE4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3C8495E-7522-4F3C-9E28-5A57EE6B6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9547-888C-4671-AB68-3E0EFD72CA07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461D1B8-241C-43EF-BBEB-86BA4B6CF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B3956D5-44F0-4746-B7E5-F6306D1B2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364F-D2C1-4E9A-80D3-7A4CA337B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739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6CC0FCB-506D-47CB-9FF1-78322F3CF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BB372AD-5A65-41DA-AA0D-B29DA4097D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1CD1AA8-2878-4ACB-9A58-AFB084FD9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0D0DB96-2143-4184-B8E1-88FBFB37CE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B219196A-568B-439F-8F9C-FD18F7C8EC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057789B8-8218-4FE5-9E7D-47BA92C9C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9547-888C-4671-AB68-3E0EFD72CA07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ECAB999C-EBFD-4F3D-8CDA-5F99D69B0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A1EC10E2-4CFD-4353-B6C6-2BF09AD6A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364F-D2C1-4E9A-80D3-7A4CA337B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92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D530FAD-F1EF-4747-ABC2-B29BA0974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580B9FE7-0E2E-47B2-82C4-FBA86142C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9547-888C-4671-AB68-3E0EFD72CA07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5229181-7BC1-4AF6-8B7C-48DA48A01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8C74EDC-A278-4986-A696-6A0509107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364F-D2C1-4E9A-80D3-7A4CA337B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081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F58EF70E-AC3B-4DFB-86F8-3A8E253C5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9547-888C-4671-AB68-3E0EFD72CA07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1F904241-580D-4909-83E8-60486B6DD3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519385A-C13D-4336-BFE8-30E979ABD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364F-D2C1-4E9A-80D3-7A4CA337B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773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63F16C-0D89-40F8-8730-5ABE492BD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71E7356-9683-4D69-8EA3-C5D568CBB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66035B5-A5D5-4720-89DE-EF97D37D3E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4E68A26-76D9-4B33-9F3E-56D6BFEBF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9547-888C-4671-AB68-3E0EFD72CA07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FCC6E7D-272E-4421-8344-D240F560A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9E6605B-CAD1-4AEB-B720-ED2EC4A3A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364F-D2C1-4E9A-80D3-7A4CA337B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784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63EF7F-E01B-4A8F-AE41-3D91E995D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8A0456D1-5956-4BB3-AFA4-CE5E6993A0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13E5B89-95CF-4083-8331-6D6489A0E1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EFCAAA1-94AD-4445-9C28-555B940E0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9547-888C-4671-AB68-3E0EFD72CA07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BBBD885-7EEB-4084-ADE9-8CA66D5EB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2962B54-88BA-463D-B2E0-2EB2FC3B6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5364F-D2C1-4E9A-80D3-7A4CA337B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195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632ED0-805F-4F8E-9AEC-E74706612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2A0035E-B366-4A38-98DD-97CFD5EBC6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C7A17C6-24AB-405E-8BE5-FCF9794461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09547-888C-4671-AB68-3E0EFD72CA07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DAB486C-5987-4D80-BEEF-C1AD30DA6B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BE73801-B881-42A9-B106-B99352340B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5364F-D2C1-4E9A-80D3-7A4CA337B6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96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efectologiya.pro/games/" TargetMode="External"/><Relationship Id="rId7" Type="http://schemas.openxmlformats.org/officeDocument/2006/relationships/image" Target="../media/image9.png"/><Relationship Id="rId2" Type="http://schemas.openxmlformats.org/officeDocument/2006/relationships/hyperlink" Target="https://mersibo.ru/for-parent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hyperlink" Target="https://solnet.ee/games/" TargetMode="External"/><Relationship Id="rId4" Type="http://schemas.openxmlformats.org/officeDocument/2006/relationships/hyperlink" Target="http://shkatulkalogopeda.blogspot.co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59264BFD-360D-430E-B593-7BC0D00FBD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xmlns="" id="{A4538145-ACBA-40C0-AFBD-DE742723D5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" y="0"/>
            <a:ext cx="12191996" cy="6858000"/>
            <a:chOff x="1" y="0"/>
            <a:chExt cx="12191996" cy="6858000"/>
          </a:xfrm>
        </p:grpSpPr>
        <p:sp useBgFill="1">
          <p:nvSpPr>
            <p:cNvPr id="49" name="Rectangle 48">
              <a:extLst>
                <a:ext uri="{FF2B5EF4-FFF2-40B4-BE49-F238E27FC236}">
                  <a16:creationId xmlns:a16="http://schemas.microsoft.com/office/drawing/2014/main" xmlns="" id="{7BAD3960-6DE9-4457-8083-F6FFBD58D7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xmlns="" id="{F3F5E368-26F9-408D-9C1D-D007FCE0C2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E39EFA3-3FB2-4249-BB70-66F04E3CE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" y="662399"/>
            <a:ext cx="5920103" cy="3515705"/>
          </a:xfrm>
        </p:spPr>
        <p:txBody>
          <a:bodyPr anchor="t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ИКТ-технологий  на логопедических занятиях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с ОВЗ.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18263C9-EDD4-465D-A4F8-20A06F0EF1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4178105"/>
            <a:ext cx="5265285" cy="19526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</a:rPr>
              <a:t>                                                                                                                   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учитель-логопед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МБДОУ «ЦРР-детский сад №402</a:t>
            </a:r>
            <a:r>
              <a:rPr lang="ru-RU" sz="2000" dirty="0" smtClean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dirty="0" err="1" smtClean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г.о.Самара</a:t>
            </a:r>
            <a:endParaRPr lang="ru-RU" sz="20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</a:t>
            </a:r>
            <a:r>
              <a:rPr lang="ru-RU" sz="2000" dirty="0" err="1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Транцева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Е.В.</a:t>
            </a: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xmlns="" id="{F249C1C3-EBDE-4C27-BD12-A6AE40A4DBC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787375" y="0"/>
            <a:ext cx="6404625" cy="6373368"/>
          </a:xfrm>
          <a:custGeom>
            <a:avLst/>
            <a:gdLst>
              <a:gd name="connsiteX0" fmla="*/ 353272 w 6404625"/>
              <a:gd name="connsiteY0" fmla="*/ 0 h 6373368"/>
              <a:gd name="connsiteX1" fmla="*/ 6404625 w 6404625"/>
              <a:gd name="connsiteY1" fmla="*/ 0 h 6373368"/>
              <a:gd name="connsiteX2" fmla="*/ 6404625 w 6404625"/>
              <a:gd name="connsiteY2" fmla="*/ 6008204 h 6373368"/>
              <a:gd name="connsiteX3" fmla="*/ 6374459 w 6404625"/>
              <a:gd name="connsiteY3" fmla="*/ 6023890 h 6373368"/>
              <a:gd name="connsiteX4" fmla="*/ 6290584 w 6404625"/>
              <a:gd name="connsiteY4" fmla="*/ 6049055 h 6373368"/>
              <a:gd name="connsiteX5" fmla="*/ 6203913 w 6404625"/>
              <a:gd name="connsiteY5" fmla="*/ 6060237 h 6373368"/>
              <a:gd name="connsiteX6" fmla="*/ 6114448 w 6404625"/>
              <a:gd name="connsiteY6" fmla="*/ 6063033 h 6373368"/>
              <a:gd name="connsiteX7" fmla="*/ 6019391 w 6404625"/>
              <a:gd name="connsiteY7" fmla="*/ 6054644 h 6373368"/>
              <a:gd name="connsiteX8" fmla="*/ 5924332 w 6404625"/>
              <a:gd name="connsiteY8" fmla="*/ 6043462 h 6373368"/>
              <a:gd name="connsiteX9" fmla="*/ 5829275 w 6404625"/>
              <a:gd name="connsiteY9" fmla="*/ 6029482 h 6373368"/>
              <a:gd name="connsiteX10" fmla="*/ 5734216 w 6404625"/>
              <a:gd name="connsiteY10" fmla="*/ 6018300 h 6373368"/>
              <a:gd name="connsiteX11" fmla="*/ 5639159 w 6404625"/>
              <a:gd name="connsiteY11" fmla="*/ 6012708 h 6373368"/>
              <a:gd name="connsiteX12" fmla="*/ 5546898 w 6404625"/>
              <a:gd name="connsiteY12" fmla="*/ 6012708 h 6373368"/>
              <a:gd name="connsiteX13" fmla="*/ 5460227 w 6404625"/>
              <a:gd name="connsiteY13" fmla="*/ 6023890 h 6373368"/>
              <a:gd name="connsiteX14" fmla="*/ 5370760 w 6404625"/>
              <a:gd name="connsiteY14" fmla="*/ 6046258 h 6373368"/>
              <a:gd name="connsiteX15" fmla="*/ 5289681 w 6404625"/>
              <a:gd name="connsiteY15" fmla="*/ 6079807 h 6373368"/>
              <a:gd name="connsiteX16" fmla="*/ 5205808 w 6404625"/>
              <a:gd name="connsiteY16" fmla="*/ 6124541 h 6373368"/>
              <a:gd name="connsiteX17" fmla="*/ 5121933 w 6404625"/>
              <a:gd name="connsiteY17" fmla="*/ 6169276 h 6373368"/>
              <a:gd name="connsiteX18" fmla="*/ 5038061 w 6404625"/>
              <a:gd name="connsiteY18" fmla="*/ 6219598 h 6373368"/>
              <a:gd name="connsiteX19" fmla="*/ 4956981 w 6404625"/>
              <a:gd name="connsiteY19" fmla="*/ 6267129 h 6373368"/>
              <a:gd name="connsiteX20" fmla="*/ 4870311 w 6404625"/>
              <a:gd name="connsiteY20" fmla="*/ 6309065 h 6373368"/>
              <a:gd name="connsiteX21" fmla="*/ 4786435 w 6404625"/>
              <a:gd name="connsiteY21" fmla="*/ 6342614 h 6373368"/>
              <a:gd name="connsiteX22" fmla="*/ 4699765 w 6404625"/>
              <a:gd name="connsiteY22" fmla="*/ 6364982 h 6373368"/>
              <a:gd name="connsiteX23" fmla="*/ 4610299 w 6404625"/>
              <a:gd name="connsiteY23" fmla="*/ 6373368 h 6373368"/>
              <a:gd name="connsiteX24" fmla="*/ 4520833 w 6404625"/>
              <a:gd name="connsiteY24" fmla="*/ 6364982 h 6373368"/>
              <a:gd name="connsiteX25" fmla="*/ 4434163 w 6404625"/>
              <a:gd name="connsiteY25" fmla="*/ 6342614 h 6373368"/>
              <a:gd name="connsiteX26" fmla="*/ 4350289 w 6404625"/>
              <a:gd name="connsiteY26" fmla="*/ 6309065 h 6373368"/>
              <a:gd name="connsiteX27" fmla="*/ 4263617 w 6404625"/>
              <a:gd name="connsiteY27" fmla="*/ 6267129 h 6373368"/>
              <a:gd name="connsiteX28" fmla="*/ 4182539 w 6404625"/>
              <a:gd name="connsiteY28" fmla="*/ 6219598 h 6373368"/>
              <a:gd name="connsiteX29" fmla="*/ 4098666 w 6404625"/>
              <a:gd name="connsiteY29" fmla="*/ 6169276 h 6373368"/>
              <a:gd name="connsiteX30" fmla="*/ 4014791 w 6404625"/>
              <a:gd name="connsiteY30" fmla="*/ 6124541 h 6373368"/>
              <a:gd name="connsiteX31" fmla="*/ 3930916 w 6404625"/>
              <a:gd name="connsiteY31" fmla="*/ 6079807 h 6373368"/>
              <a:gd name="connsiteX32" fmla="*/ 3847041 w 6404625"/>
              <a:gd name="connsiteY32" fmla="*/ 6046258 h 6373368"/>
              <a:gd name="connsiteX33" fmla="*/ 3760372 w 6404625"/>
              <a:gd name="connsiteY33" fmla="*/ 6023890 h 6373368"/>
              <a:gd name="connsiteX34" fmla="*/ 3673701 w 6404625"/>
              <a:gd name="connsiteY34" fmla="*/ 6012708 h 6373368"/>
              <a:gd name="connsiteX35" fmla="*/ 3581438 w 6404625"/>
              <a:gd name="connsiteY35" fmla="*/ 6012708 h 6373368"/>
              <a:gd name="connsiteX36" fmla="*/ 3486381 w 6404625"/>
              <a:gd name="connsiteY36" fmla="*/ 6018300 h 6373368"/>
              <a:gd name="connsiteX37" fmla="*/ 3391322 w 6404625"/>
              <a:gd name="connsiteY37" fmla="*/ 6029482 h 6373368"/>
              <a:gd name="connsiteX38" fmla="*/ 3296265 w 6404625"/>
              <a:gd name="connsiteY38" fmla="*/ 6043462 h 6373368"/>
              <a:gd name="connsiteX39" fmla="*/ 3201210 w 6404625"/>
              <a:gd name="connsiteY39" fmla="*/ 6054644 h 6373368"/>
              <a:gd name="connsiteX40" fmla="*/ 3106151 w 6404625"/>
              <a:gd name="connsiteY40" fmla="*/ 6063033 h 6373368"/>
              <a:gd name="connsiteX41" fmla="*/ 3016684 w 6404625"/>
              <a:gd name="connsiteY41" fmla="*/ 6060237 h 6373368"/>
              <a:gd name="connsiteX42" fmla="*/ 2930015 w 6404625"/>
              <a:gd name="connsiteY42" fmla="*/ 6049055 h 6373368"/>
              <a:gd name="connsiteX43" fmla="*/ 2846140 w 6404625"/>
              <a:gd name="connsiteY43" fmla="*/ 6023890 h 6373368"/>
              <a:gd name="connsiteX44" fmla="*/ 2776243 w 6404625"/>
              <a:gd name="connsiteY44" fmla="*/ 5987546 h 6373368"/>
              <a:gd name="connsiteX45" fmla="*/ 2709145 w 6404625"/>
              <a:gd name="connsiteY45" fmla="*/ 5940017 h 6373368"/>
              <a:gd name="connsiteX46" fmla="*/ 2650432 w 6404625"/>
              <a:gd name="connsiteY46" fmla="*/ 5884101 h 6373368"/>
              <a:gd name="connsiteX47" fmla="*/ 2591719 w 6404625"/>
              <a:gd name="connsiteY47" fmla="*/ 5819798 h 6373368"/>
              <a:gd name="connsiteX48" fmla="*/ 2538599 w 6404625"/>
              <a:gd name="connsiteY48" fmla="*/ 5752697 h 6373368"/>
              <a:gd name="connsiteX49" fmla="*/ 2485480 w 6404625"/>
              <a:gd name="connsiteY49" fmla="*/ 5682802 h 6373368"/>
              <a:gd name="connsiteX50" fmla="*/ 2432360 w 6404625"/>
              <a:gd name="connsiteY50" fmla="*/ 5612908 h 6373368"/>
              <a:gd name="connsiteX51" fmla="*/ 2379237 w 6404625"/>
              <a:gd name="connsiteY51" fmla="*/ 5545809 h 6373368"/>
              <a:gd name="connsiteX52" fmla="*/ 2323320 w 6404625"/>
              <a:gd name="connsiteY52" fmla="*/ 5481502 h 6373368"/>
              <a:gd name="connsiteX53" fmla="*/ 2259018 w 6404625"/>
              <a:gd name="connsiteY53" fmla="*/ 5425586 h 6373368"/>
              <a:gd name="connsiteX54" fmla="*/ 2197511 w 6404625"/>
              <a:gd name="connsiteY54" fmla="*/ 5375263 h 6373368"/>
              <a:gd name="connsiteX55" fmla="*/ 2127614 w 6404625"/>
              <a:gd name="connsiteY55" fmla="*/ 5336121 h 6373368"/>
              <a:gd name="connsiteX56" fmla="*/ 2052128 w 6404625"/>
              <a:gd name="connsiteY56" fmla="*/ 5302573 h 6373368"/>
              <a:gd name="connsiteX57" fmla="*/ 1971049 w 6404625"/>
              <a:gd name="connsiteY57" fmla="*/ 5274612 h 6373368"/>
              <a:gd name="connsiteX58" fmla="*/ 1887176 w 6404625"/>
              <a:gd name="connsiteY58" fmla="*/ 5249450 h 6373368"/>
              <a:gd name="connsiteX59" fmla="*/ 1803301 w 6404625"/>
              <a:gd name="connsiteY59" fmla="*/ 5227084 h 6373368"/>
              <a:gd name="connsiteX60" fmla="*/ 1716630 w 6404625"/>
              <a:gd name="connsiteY60" fmla="*/ 5204720 h 6373368"/>
              <a:gd name="connsiteX61" fmla="*/ 1635551 w 6404625"/>
              <a:gd name="connsiteY61" fmla="*/ 5179557 h 6373368"/>
              <a:gd name="connsiteX62" fmla="*/ 1554473 w 6404625"/>
              <a:gd name="connsiteY62" fmla="*/ 5151597 h 6373368"/>
              <a:gd name="connsiteX63" fmla="*/ 1478988 w 6404625"/>
              <a:gd name="connsiteY63" fmla="*/ 5118049 h 6373368"/>
              <a:gd name="connsiteX64" fmla="*/ 1411887 w 6404625"/>
              <a:gd name="connsiteY64" fmla="*/ 5076112 h 6373368"/>
              <a:gd name="connsiteX65" fmla="*/ 1350380 w 6404625"/>
              <a:gd name="connsiteY65" fmla="*/ 5025785 h 6373368"/>
              <a:gd name="connsiteX66" fmla="*/ 1300053 w 6404625"/>
              <a:gd name="connsiteY66" fmla="*/ 4964279 h 6373368"/>
              <a:gd name="connsiteX67" fmla="*/ 1258117 w 6404625"/>
              <a:gd name="connsiteY67" fmla="*/ 4897178 h 6373368"/>
              <a:gd name="connsiteX68" fmla="*/ 1224567 w 6404625"/>
              <a:gd name="connsiteY68" fmla="*/ 4821691 h 6373368"/>
              <a:gd name="connsiteX69" fmla="*/ 1196609 w 6404625"/>
              <a:gd name="connsiteY69" fmla="*/ 4740614 h 6373368"/>
              <a:gd name="connsiteX70" fmla="*/ 1171447 w 6404625"/>
              <a:gd name="connsiteY70" fmla="*/ 4659533 h 6373368"/>
              <a:gd name="connsiteX71" fmla="*/ 1149080 w 6404625"/>
              <a:gd name="connsiteY71" fmla="*/ 4572865 h 6373368"/>
              <a:gd name="connsiteX72" fmla="*/ 1126714 w 6404625"/>
              <a:gd name="connsiteY72" fmla="*/ 4488990 h 6373368"/>
              <a:gd name="connsiteX73" fmla="*/ 1101552 w 6404625"/>
              <a:gd name="connsiteY73" fmla="*/ 4405115 h 6373368"/>
              <a:gd name="connsiteX74" fmla="*/ 1073593 w 6404625"/>
              <a:gd name="connsiteY74" fmla="*/ 4324036 h 6373368"/>
              <a:gd name="connsiteX75" fmla="*/ 1040045 w 6404625"/>
              <a:gd name="connsiteY75" fmla="*/ 4248549 h 6373368"/>
              <a:gd name="connsiteX76" fmla="*/ 1000902 w 6404625"/>
              <a:gd name="connsiteY76" fmla="*/ 4178654 h 6373368"/>
              <a:gd name="connsiteX77" fmla="*/ 950576 w 6404625"/>
              <a:gd name="connsiteY77" fmla="*/ 4117146 h 6373368"/>
              <a:gd name="connsiteX78" fmla="*/ 894659 w 6404625"/>
              <a:gd name="connsiteY78" fmla="*/ 4052841 h 6373368"/>
              <a:gd name="connsiteX79" fmla="*/ 830356 w 6404625"/>
              <a:gd name="connsiteY79" fmla="*/ 3996926 h 6373368"/>
              <a:gd name="connsiteX80" fmla="*/ 760460 w 6404625"/>
              <a:gd name="connsiteY80" fmla="*/ 3943806 h 6373368"/>
              <a:gd name="connsiteX81" fmla="*/ 690567 w 6404625"/>
              <a:gd name="connsiteY81" fmla="*/ 3890685 h 6373368"/>
              <a:gd name="connsiteX82" fmla="*/ 620671 w 6404625"/>
              <a:gd name="connsiteY82" fmla="*/ 3837564 h 6373368"/>
              <a:gd name="connsiteX83" fmla="*/ 553571 w 6404625"/>
              <a:gd name="connsiteY83" fmla="*/ 3784444 h 6373368"/>
              <a:gd name="connsiteX84" fmla="*/ 489269 w 6404625"/>
              <a:gd name="connsiteY84" fmla="*/ 3725731 h 6373368"/>
              <a:gd name="connsiteX85" fmla="*/ 433350 w 6404625"/>
              <a:gd name="connsiteY85" fmla="*/ 3667021 h 6373368"/>
              <a:gd name="connsiteX86" fmla="*/ 385824 w 6404625"/>
              <a:gd name="connsiteY86" fmla="*/ 3599922 h 6373368"/>
              <a:gd name="connsiteX87" fmla="*/ 349477 w 6404625"/>
              <a:gd name="connsiteY87" fmla="*/ 3530025 h 6373368"/>
              <a:gd name="connsiteX88" fmla="*/ 324315 w 6404625"/>
              <a:gd name="connsiteY88" fmla="*/ 3446150 h 6373368"/>
              <a:gd name="connsiteX89" fmla="*/ 313131 w 6404625"/>
              <a:gd name="connsiteY89" fmla="*/ 3359479 h 6373368"/>
              <a:gd name="connsiteX90" fmla="*/ 310335 w 6404625"/>
              <a:gd name="connsiteY90" fmla="*/ 3270014 h 6373368"/>
              <a:gd name="connsiteX91" fmla="*/ 318723 w 6404625"/>
              <a:gd name="connsiteY91" fmla="*/ 3174955 h 6373368"/>
              <a:gd name="connsiteX92" fmla="*/ 329907 w 6404625"/>
              <a:gd name="connsiteY92" fmla="*/ 3079898 h 6373368"/>
              <a:gd name="connsiteX93" fmla="*/ 343885 w 6404625"/>
              <a:gd name="connsiteY93" fmla="*/ 2984841 h 6373368"/>
              <a:gd name="connsiteX94" fmla="*/ 355069 w 6404625"/>
              <a:gd name="connsiteY94" fmla="*/ 2889784 h 6373368"/>
              <a:gd name="connsiteX95" fmla="*/ 360659 w 6404625"/>
              <a:gd name="connsiteY95" fmla="*/ 2794725 h 6373368"/>
              <a:gd name="connsiteX96" fmla="*/ 360659 w 6404625"/>
              <a:gd name="connsiteY96" fmla="*/ 2702464 h 6373368"/>
              <a:gd name="connsiteX97" fmla="*/ 349477 w 6404625"/>
              <a:gd name="connsiteY97" fmla="*/ 2615793 h 6373368"/>
              <a:gd name="connsiteX98" fmla="*/ 327111 w 6404625"/>
              <a:gd name="connsiteY98" fmla="*/ 2529122 h 6373368"/>
              <a:gd name="connsiteX99" fmla="*/ 293561 w 6404625"/>
              <a:gd name="connsiteY99" fmla="*/ 2448045 h 6373368"/>
              <a:gd name="connsiteX100" fmla="*/ 251625 w 6404625"/>
              <a:gd name="connsiteY100" fmla="*/ 2364170 h 6373368"/>
              <a:gd name="connsiteX101" fmla="*/ 204096 w 6404625"/>
              <a:gd name="connsiteY101" fmla="*/ 2280295 h 6373368"/>
              <a:gd name="connsiteX102" fmla="*/ 153769 w 6404625"/>
              <a:gd name="connsiteY102" fmla="*/ 2196423 h 6373368"/>
              <a:gd name="connsiteX103" fmla="*/ 106240 w 6404625"/>
              <a:gd name="connsiteY103" fmla="*/ 2115344 h 6373368"/>
              <a:gd name="connsiteX104" fmla="*/ 64305 w 6404625"/>
              <a:gd name="connsiteY104" fmla="*/ 2028673 h 6373368"/>
              <a:gd name="connsiteX105" fmla="*/ 30754 w 6404625"/>
              <a:gd name="connsiteY105" fmla="*/ 1944798 h 6373368"/>
              <a:gd name="connsiteX106" fmla="*/ 8387 w 6404625"/>
              <a:gd name="connsiteY106" fmla="*/ 1858129 h 6373368"/>
              <a:gd name="connsiteX107" fmla="*/ 0 w 6404625"/>
              <a:gd name="connsiteY107" fmla="*/ 1768662 h 6373368"/>
              <a:gd name="connsiteX108" fmla="*/ 8387 w 6404625"/>
              <a:gd name="connsiteY108" fmla="*/ 1679195 h 6373368"/>
              <a:gd name="connsiteX109" fmla="*/ 30754 w 6404625"/>
              <a:gd name="connsiteY109" fmla="*/ 1592526 h 6373368"/>
              <a:gd name="connsiteX110" fmla="*/ 64305 w 6404625"/>
              <a:gd name="connsiteY110" fmla="*/ 1508651 h 6373368"/>
              <a:gd name="connsiteX111" fmla="*/ 106240 w 6404625"/>
              <a:gd name="connsiteY111" fmla="*/ 1421980 h 6373368"/>
              <a:gd name="connsiteX112" fmla="*/ 153769 w 6404625"/>
              <a:gd name="connsiteY112" fmla="*/ 1340903 h 6373368"/>
              <a:gd name="connsiteX113" fmla="*/ 204096 w 6404625"/>
              <a:gd name="connsiteY113" fmla="*/ 1257028 h 6373368"/>
              <a:gd name="connsiteX114" fmla="*/ 251625 w 6404625"/>
              <a:gd name="connsiteY114" fmla="*/ 1173153 h 6373368"/>
              <a:gd name="connsiteX115" fmla="*/ 293561 w 6404625"/>
              <a:gd name="connsiteY115" fmla="*/ 1089278 h 6373368"/>
              <a:gd name="connsiteX116" fmla="*/ 327111 w 6404625"/>
              <a:gd name="connsiteY116" fmla="*/ 1008199 h 6373368"/>
              <a:gd name="connsiteX117" fmla="*/ 349477 w 6404625"/>
              <a:gd name="connsiteY117" fmla="*/ 921528 h 6373368"/>
              <a:gd name="connsiteX118" fmla="*/ 360659 w 6404625"/>
              <a:gd name="connsiteY118" fmla="*/ 834859 h 6373368"/>
              <a:gd name="connsiteX119" fmla="*/ 360659 w 6404625"/>
              <a:gd name="connsiteY119" fmla="*/ 742599 h 6373368"/>
              <a:gd name="connsiteX120" fmla="*/ 355069 w 6404625"/>
              <a:gd name="connsiteY120" fmla="*/ 647539 h 6373368"/>
              <a:gd name="connsiteX121" fmla="*/ 343885 w 6404625"/>
              <a:gd name="connsiteY121" fmla="*/ 552482 h 6373368"/>
              <a:gd name="connsiteX122" fmla="*/ 329907 w 6404625"/>
              <a:gd name="connsiteY122" fmla="*/ 457425 h 6373368"/>
              <a:gd name="connsiteX123" fmla="*/ 318723 w 6404625"/>
              <a:gd name="connsiteY123" fmla="*/ 362366 h 6373368"/>
              <a:gd name="connsiteX124" fmla="*/ 310335 w 6404625"/>
              <a:gd name="connsiteY124" fmla="*/ 267309 h 6373368"/>
              <a:gd name="connsiteX125" fmla="*/ 313131 w 6404625"/>
              <a:gd name="connsiteY125" fmla="*/ 177842 h 6373368"/>
              <a:gd name="connsiteX126" fmla="*/ 324315 w 6404625"/>
              <a:gd name="connsiteY126" fmla="*/ 91173 h 6373368"/>
              <a:gd name="connsiteX127" fmla="*/ 349477 w 6404625"/>
              <a:gd name="connsiteY127" fmla="*/ 7296 h 6373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6404625" h="6373368">
                <a:moveTo>
                  <a:pt x="353272" y="0"/>
                </a:moveTo>
                <a:lnTo>
                  <a:pt x="6404625" y="0"/>
                </a:lnTo>
                <a:lnTo>
                  <a:pt x="6404625" y="6008204"/>
                </a:lnTo>
                <a:lnTo>
                  <a:pt x="6374459" y="6023890"/>
                </a:lnTo>
                <a:lnTo>
                  <a:pt x="6290584" y="6049055"/>
                </a:lnTo>
                <a:lnTo>
                  <a:pt x="6203913" y="6060237"/>
                </a:lnTo>
                <a:lnTo>
                  <a:pt x="6114448" y="6063033"/>
                </a:lnTo>
                <a:lnTo>
                  <a:pt x="6019391" y="6054644"/>
                </a:lnTo>
                <a:lnTo>
                  <a:pt x="5924332" y="6043462"/>
                </a:lnTo>
                <a:lnTo>
                  <a:pt x="5829275" y="6029482"/>
                </a:lnTo>
                <a:lnTo>
                  <a:pt x="5734216" y="6018300"/>
                </a:lnTo>
                <a:lnTo>
                  <a:pt x="5639159" y="6012708"/>
                </a:lnTo>
                <a:lnTo>
                  <a:pt x="5546898" y="6012708"/>
                </a:lnTo>
                <a:lnTo>
                  <a:pt x="5460227" y="6023890"/>
                </a:lnTo>
                <a:lnTo>
                  <a:pt x="5370760" y="6046258"/>
                </a:lnTo>
                <a:lnTo>
                  <a:pt x="5289681" y="6079807"/>
                </a:lnTo>
                <a:lnTo>
                  <a:pt x="5205808" y="6124541"/>
                </a:lnTo>
                <a:lnTo>
                  <a:pt x="5121933" y="6169276"/>
                </a:lnTo>
                <a:lnTo>
                  <a:pt x="5038061" y="6219598"/>
                </a:lnTo>
                <a:lnTo>
                  <a:pt x="4956981" y="6267129"/>
                </a:lnTo>
                <a:lnTo>
                  <a:pt x="4870311" y="6309065"/>
                </a:lnTo>
                <a:lnTo>
                  <a:pt x="4786435" y="6342614"/>
                </a:lnTo>
                <a:lnTo>
                  <a:pt x="4699765" y="6364982"/>
                </a:lnTo>
                <a:lnTo>
                  <a:pt x="4610299" y="6373368"/>
                </a:lnTo>
                <a:lnTo>
                  <a:pt x="4520833" y="6364982"/>
                </a:lnTo>
                <a:lnTo>
                  <a:pt x="4434163" y="6342614"/>
                </a:lnTo>
                <a:lnTo>
                  <a:pt x="4350289" y="6309065"/>
                </a:lnTo>
                <a:lnTo>
                  <a:pt x="4263617" y="6267129"/>
                </a:lnTo>
                <a:lnTo>
                  <a:pt x="4182539" y="6219598"/>
                </a:lnTo>
                <a:lnTo>
                  <a:pt x="4098666" y="6169276"/>
                </a:lnTo>
                <a:lnTo>
                  <a:pt x="4014791" y="6124541"/>
                </a:lnTo>
                <a:lnTo>
                  <a:pt x="3930916" y="6079807"/>
                </a:lnTo>
                <a:lnTo>
                  <a:pt x="3847041" y="6046258"/>
                </a:lnTo>
                <a:lnTo>
                  <a:pt x="3760372" y="6023890"/>
                </a:lnTo>
                <a:lnTo>
                  <a:pt x="3673701" y="6012708"/>
                </a:lnTo>
                <a:lnTo>
                  <a:pt x="3581438" y="6012708"/>
                </a:lnTo>
                <a:lnTo>
                  <a:pt x="3486381" y="6018300"/>
                </a:lnTo>
                <a:lnTo>
                  <a:pt x="3391322" y="6029482"/>
                </a:lnTo>
                <a:lnTo>
                  <a:pt x="3296265" y="6043462"/>
                </a:lnTo>
                <a:lnTo>
                  <a:pt x="3201210" y="6054644"/>
                </a:lnTo>
                <a:lnTo>
                  <a:pt x="3106151" y="6063033"/>
                </a:lnTo>
                <a:lnTo>
                  <a:pt x="3016684" y="6060237"/>
                </a:lnTo>
                <a:lnTo>
                  <a:pt x="2930015" y="6049055"/>
                </a:lnTo>
                <a:lnTo>
                  <a:pt x="2846140" y="6023890"/>
                </a:lnTo>
                <a:lnTo>
                  <a:pt x="2776243" y="5987546"/>
                </a:lnTo>
                <a:lnTo>
                  <a:pt x="2709145" y="5940017"/>
                </a:lnTo>
                <a:lnTo>
                  <a:pt x="2650432" y="5884101"/>
                </a:lnTo>
                <a:lnTo>
                  <a:pt x="2591719" y="5819798"/>
                </a:lnTo>
                <a:lnTo>
                  <a:pt x="2538599" y="5752697"/>
                </a:lnTo>
                <a:lnTo>
                  <a:pt x="2485480" y="5682802"/>
                </a:lnTo>
                <a:lnTo>
                  <a:pt x="2432360" y="5612908"/>
                </a:lnTo>
                <a:lnTo>
                  <a:pt x="2379237" y="5545809"/>
                </a:lnTo>
                <a:lnTo>
                  <a:pt x="2323320" y="5481502"/>
                </a:lnTo>
                <a:lnTo>
                  <a:pt x="2259018" y="5425586"/>
                </a:lnTo>
                <a:lnTo>
                  <a:pt x="2197511" y="5375263"/>
                </a:lnTo>
                <a:lnTo>
                  <a:pt x="2127614" y="5336121"/>
                </a:lnTo>
                <a:lnTo>
                  <a:pt x="2052128" y="5302573"/>
                </a:lnTo>
                <a:lnTo>
                  <a:pt x="1971049" y="5274612"/>
                </a:lnTo>
                <a:lnTo>
                  <a:pt x="1887176" y="5249450"/>
                </a:lnTo>
                <a:lnTo>
                  <a:pt x="1803301" y="5227084"/>
                </a:lnTo>
                <a:lnTo>
                  <a:pt x="1716630" y="5204720"/>
                </a:lnTo>
                <a:lnTo>
                  <a:pt x="1635551" y="5179557"/>
                </a:lnTo>
                <a:lnTo>
                  <a:pt x="1554473" y="5151597"/>
                </a:lnTo>
                <a:lnTo>
                  <a:pt x="1478988" y="5118049"/>
                </a:lnTo>
                <a:lnTo>
                  <a:pt x="1411887" y="5076112"/>
                </a:lnTo>
                <a:lnTo>
                  <a:pt x="1350380" y="5025785"/>
                </a:lnTo>
                <a:lnTo>
                  <a:pt x="1300053" y="4964279"/>
                </a:lnTo>
                <a:lnTo>
                  <a:pt x="1258117" y="4897178"/>
                </a:lnTo>
                <a:lnTo>
                  <a:pt x="1224567" y="4821691"/>
                </a:lnTo>
                <a:lnTo>
                  <a:pt x="1196609" y="4740614"/>
                </a:lnTo>
                <a:lnTo>
                  <a:pt x="1171447" y="4659533"/>
                </a:lnTo>
                <a:lnTo>
                  <a:pt x="1149080" y="4572865"/>
                </a:lnTo>
                <a:lnTo>
                  <a:pt x="1126714" y="4488990"/>
                </a:lnTo>
                <a:lnTo>
                  <a:pt x="1101552" y="4405115"/>
                </a:lnTo>
                <a:lnTo>
                  <a:pt x="1073593" y="4324036"/>
                </a:lnTo>
                <a:lnTo>
                  <a:pt x="1040045" y="4248549"/>
                </a:lnTo>
                <a:lnTo>
                  <a:pt x="1000902" y="4178654"/>
                </a:lnTo>
                <a:lnTo>
                  <a:pt x="950576" y="4117146"/>
                </a:lnTo>
                <a:lnTo>
                  <a:pt x="894659" y="4052841"/>
                </a:lnTo>
                <a:lnTo>
                  <a:pt x="830356" y="3996926"/>
                </a:lnTo>
                <a:lnTo>
                  <a:pt x="760460" y="3943806"/>
                </a:lnTo>
                <a:lnTo>
                  <a:pt x="690567" y="3890685"/>
                </a:lnTo>
                <a:lnTo>
                  <a:pt x="620671" y="3837564"/>
                </a:lnTo>
                <a:lnTo>
                  <a:pt x="553571" y="3784444"/>
                </a:lnTo>
                <a:lnTo>
                  <a:pt x="489269" y="3725731"/>
                </a:lnTo>
                <a:lnTo>
                  <a:pt x="433350" y="3667021"/>
                </a:lnTo>
                <a:lnTo>
                  <a:pt x="385824" y="3599922"/>
                </a:lnTo>
                <a:lnTo>
                  <a:pt x="349477" y="3530025"/>
                </a:lnTo>
                <a:lnTo>
                  <a:pt x="324315" y="3446150"/>
                </a:lnTo>
                <a:lnTo>
                  <a:pt x="313131" y="3359479"/>
                </a:lnTo>
                <a:lnTo>
                  <a:pt x="310335" y="3270014"/>
                </a:lnTo>
                <a:lnTo>
                  <a:pt x="318723" y="3174955"/>
                </a:lnTo>
                <a:lnTo>
                  <a:pt x="329907" y="3079898"/>
                </a:lnTo>
                <a:lnTo>
                  <a:pt x="343885" y="2984841"/>
                </a:lnTo>
                <a:lnTo>
                  <a:pt x="355069" y="2889784"/>
                </a:lnTo>
                <a:lnTo>
                  <a:pt x="360659" y="2794725"/>
                </a:lnTo>
                <a:lnTo>
                  <a:pt x="360659" y="2702464"/>
                </a:lnTo>
                <a:lnTo>
                  <a:pt x="349477" y="2615793"/>
                </a:lnTo>
                <a:lnTo>
                  <a:pt x="327111" y="2529122"/>
                </a:lnTo>
                <a:lnTo>
                  <a:pt x="293561" y="2448045"/>
                </a:lnTo>
                <a:lnTo>
                  <a:pt x="251625" y="2364170"/>
                </a:lnTo>
                <a:lnTo>
                  <a:pt x="204096" y="2280295"/>
                </a:lnTo>
                <a:lnTo>
                  <a:pt x="153769" y="2196423"/>
                </a:lnTo>
                <a:lnTo>
                  <a:pt x="106240" y="2115344"/>
                </a:lnTo>
                <a:lnTo>
                  <a:pt x="64305" y="2028673"/>
                </a:lnTo>
                <a:lnTo>
                  <a:pt x="30754" y="1944798"/>
                </a:lnTo>
                <a:lnTo>
                  <a:pt x="8387" y="1858129"/>
                </a:lnTo>
                <a:lnTo>
                  <a:pt x="0" y="1768662"/>
                </a:lnTo>
                <a:lnTo>
                  <a:pt x="8387" y="1679195"/>
                </a:lnTo>
                <a:lnTo>
                  <a:pt x="30754" y="1592526"/>
                </a:lnTo>
                <a:lnTo>
                  <a:pt x="64305" y="1508651"/>
                </a:lnTo>
                <a:lnTo>
                  <a:pt x="106240" y="1421980"/>
                </a:lnTo>
                <a:lnTo>
                  <a:pt x="153769" y="1340903"/>
                </a:lnTo>
                <a:lnTo>
                  <a:pt x="204096" y="1257028"/>
                </a:lnTo>
                <a:lnTo>
                  <a:pt x="251625" y="1173153"/>
                </a:lnTo>
                <a:lnTo>
                  <a:pt x="293561" y="1089278"/>
                </a:lnTo>
                <a:lnTo>
                  <a:pt x="327111" y="1008199"/>
                </a:lnTo>
                <a:lnTo>
                  <a:pt x="349477" y="921528"/>
                </a:lnTo>
                <a:lnTo>
                  <a:pt x="360659" y="834859"/>
                </a:lnTo>
                <a:lnTo>
                  <a:pt x="360659" y="742599"/>
                </a:lnTo>
                <a:lnTo>
                  <a:pt x="355069" y="647539"/>
                </a:lnTo>
                <a:lnTo>
                  <a:pt x="343885" y="552482"/>
                </a:lnTo>
                <a:lnTo>
                  <a:pt x="329907" y="457425"/>
                </a:lnTo>
                <a:lnTo>
                  <a:pt x="318723" y="362366"/>
                </a:lnTo>
                <a:lnTo>
                  <a:pt x="310335" y="267309"/>
                </a:lnTo>
                <a:lnTo>
                  <a:pt x="313131" y="177842"/>
                </a:lnTo>
                <a:lnTo>
                  <a:pt x="324315" y="91173"/>
                </a:lnTo>
                <a:lnTo>
                  <a:pt x="349477" y="72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C0F5434-0C85-4073-84E7-AA6E175AD9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35" r="20777" b="1"/>
          <a:stretch/>
        </p:blipFill>
        <p:spPr>
          <a:xfrm>
            <a:off x="6030336" y="10"/>
            <a:ext cx="6161664" cy="6130791"/>
          </a:xfrm>
          <a:custGeom>
            <a:avLst/>
            <a:gdLst/>
            <a:ahLst/>
            <a:cxnLst/>
            <a:rect l="l" t="t" r="r" b="b"/>
            <a:pathLst>
              <a:path w="6188779" h="6157780">
                <a:moveTo>
                  <a:pt x="384150" y="0"/>
                </a:moveTo>
                <a:lnTo>
                  <a:pt x="6188779" y="0"/>
                </a:lnTo>
                <a:lnTo>
                  <a:pt x="6188779" y="5757340"/>
                </a:lnTo>
                <a:lnTo>
                  <a:pt x="6142640" y="5790022"/>
                </a:lnTo>
                <a:lnTo>
                  <a:pt x="6076017" y="5824665"/>
                </a:lnTo>
                <a:lnTo>
                  <a:pt x="5996070" y="5848651"/>
                </a:lnTo>
                <a:lnTo>
                  <a:pt x="5913457" y="5859310"/>
                </a:lnTo>
                <a:lnTo>
                  <a:pt x="5828180" y="5861974"/>
                </a:lnTo>
                <a:lnTo>
                  <a:pt x="5737573" y="5853979"/>
                </a:lnTo>
                <a:lnTo>
                  <a:pt x="5646965" y="5843320"/>
                </a:lnTo>
                <a:lnTo>
                  <a:pt x="5556358" y="5829995"/>
                </a:lnTo>
                <a:lnTo>
                  <a:pt x="5465751" y="5819336"/>
                </a:lnTo>
                <a:lnTo>
                  <a:pt x="5375143" y="5814006"/>
                </a:lnTo>
                <a:lnTo>
                  <a:pt x="5287201" y="5814006"/>
                </a:lnTo>
                <a:lnTo>
                  <a:pt x="5204589" y="5824665"/>
                </a:lnTo>
                <a:lnTo>
                  <a:pt x="5119310" y="5845985"/>
                </a:lnTo>
                <a:lnTo>
                  <a:pt x="5042027" y="5877963"/>
                </a:lnTo>
                <a:lnTo>
                  <a:pt x="4962081" y="5920603"/>
                </a:lnTo>
                <a:lnTo>
                  <a:pt x="4882133" y="5963242"/>
                </a:lnTo>
                <a:lnTo>
                  <a:pt x="4802186" y="6011210"/>
                </a:lnTo>
                <a:lnTo>
                  <a:pt x="4724903" y="6056514"/>
                </a:lnTo>
                <a:lnTo>
                  <a:pt x="4642291" y="6096487"/>
                </a:lnTo>
                <a:lnTo>
                  <a:pt x="4562343" y="6128466"/>
                </a:lnTo>
                <a:lnTo>
                  <a:pt x="4479729" y="6149785"/>
                </a:lnTo>
                <a:lnTo>
                  <a:pt x="4394453" y="6157780"/>
                </a:lnTo>
                <a:lnTo>
                  <a:pt x="4309175" y="6149785"/>
                </a:lnTo>
                <a:lnTo>
                  <a:pt x="4226563" y="6128466"/>
                </a:lnTo>
                <a:lnTo>
                  <a:pt x="4146616" y="6096487"/>
                </a:lnTo>
                <a:lnTo>
                  <a:pt x="4064003" y="6056514"/>
                </a:lnTo>
                <a:lnTo>
                  <a:pt x="3986719" y="6011210"/>
                </a:lnTo>
                <a:lnTo>
                  <a:pt x="3906773" y="5963242"/>
                </a:lnTo>
                <a:lnTo>
                  <a:pt x="3826826" y="5920603"/>
                </a:lnTo>
                <a:lnTo>
                  <a:pt x="3746877" y="5877963"/>
                </a:lnTo>
                <a:lnTo>
                  <a:pt x="3666929" y="5845985"/>
                </a:lnTo>
                <a:lnTo>
                  <a:pt x="3584318" y="5824665"/>
                </a:lnTo>
                <a:lnTo>
                  <a:pt x="3501705" y="5814006"/>
                </a:lnTo>
                <a:lnTo>
                  <a:pt x="3413762" y="5814006"/>
                </a:lnTo>
                <a:lnTo>
                  <a:pt x="3323155" y="5819336"/>
                </a:lnTo>
                <a:lnTo>
                  <a:pt x="3232547" y="5829995"/>
                </a:lnTo>
                <a:lnTo>
                  <a:pt x="3141940" y="5843320"/>
                </a:lnTo>
                <a:lnTo>
                  <a:pt x="3051334" y="5853979"/>
                </a:lnTo>
                <a:lnTo>
                  <a:pt x="2960727" y="5861974"/>
                </a:lnTo>
                <a:lnTo>
                  <a:pt x="2875448" y="5859310"/>
                </a:lnTo>
                <a:lnTo>
                  <a:pt x="2792837" y="5848651"/>
                </a:lnTo>
                <a:lnTo>
                  <a:pt x="2712889" y="5824665"/>
                </a:lnTo>
                <a:lnTo>
                  <a:pt x="2646265" y="5790022"/>
                </a:lnTo>
                <a:lnTo>
                  <a:pt x="2582308" y="5744719"/>
                </a:lnTo>
                <a:lnTo>
                  <a:pt x="2526343" y="5691420"/>
                </a:lnTo>
                <a:lnTo>
                  <a:pt x="2470381" y="5630127"/>
                </a:lnTo>
                <a:lnTo>
                  <a:pt x="2419747" y="5566168"/>
                </a:lnTo>
                <a:lnTo>
                  <a:pt x="2369114" y="5499546"/>
                </a:lnTo>
                <a:lnTo>
                  <a:pt x="2318480" y="5432923"/>
                </a:lnTo>
                <a:lnTo>
                  <a:pt x="2267846" y="5368966"/>
                </a:lnTo>
                <a:lnTo>
                  <a:pt x="2214548" y="5307671"/>
                </a:lnTo>
                <a:lnTo>
                  <a:pt x="2153255" y="5254373"/>
                </a:lnTo>
                <a:lnTo>
                  <a:pt x="2094628" y="5206405"/>
                </a:lnTo>
                <a:lnTo>
                  <a:pt x="2028005" y="5169096"/>
                </a:lnTo>
                <a:lnTo>
                  <a:pt x="1956051" y="5137117"/>
                </a:lnTo>
                <a:lnTo>
                  <a:pt x="1878768" y="5110467"/>
                </a:lnTo>
                <a:lnTo>
                  <a:pt x="1798822" y="5086483"/>
                </a:lnTo>
                <a:lnTo>
                  <a:pt x="1718873" y="5065163"/>
                </a:lnTo>
                <a:lnTo>
                  <a:pt x="1636260" y="5043845"/>
                </a:lnTo>
                <a:lnTo>
                  <a:pt x="1558978" y="5019861"/>
                </a:lnTo>
                <a:lnTo>
                  <a:pt x="1481696" y="4993211"/>
                </a:lnTo>
                <a:lnTo>
                  <a:pt x="1409744" y="4961233"/>
                </a:lnTo>
                <a:lnTo>
                  <a:pt x="1345785" y="4921259"/>
                </a:lnTo>
                <a:lnTo>
                  <a:pt x="1287158" y="4873289"/>
                </a:lnTo>
                <a:lnTo>
                  <a:pt x="1239188" y="4814663"/>
                </a:lnTo>
                <a:lnTo>
                  <a:pt x="1199215" y="4750703"/>
                </a:lnTo>
                <a:lnTo>
                  <a:pt x="1167237" y="4678752"/>
                </a:lnTo>
                <a:lnTo>
                  <a:pt x="1140586" y="4601469"/>
                </a:lnTo>
                <a:lnTo>
                  <a:pt x="1116602" y="4524185"/>
                </a:lnTo>
                <a:lnTo>
                  <a:pt x="1095283" y="4441574"/>
                </a:lnTo>
                <a:lnTo>
                  <a:pt x="1073962" y="4361626"/>
                </a:lnTo>
                <a:lnTo>
                  <a:pt x="1049979" y="4281677"/>
                </a:lnTo>
                <a:lnTo>
                  <a:pt x="1023330" y="4204395"/>
                </a:lnTo>
                <a:lnTo>
                  <a:pt x="991351" y="4132443"/>
                </a:lnTo>
                <a:lnTo>
                  <a:pt x="954043" y="4065820"/>
                </a:lnTo>
                <a:lnTo>
                  <a:pt x="906073" y="4007191"/>
                </a:lnTo>
                <a:lnTo>
                  <a:pt x="852774" y="3945898"/>
                </a:lnTo>
                <a:lnTo>
                  <a:pt x="791482" y="3892600"/>
                </a:lnTo>
                <a:lnTo>
                  <a:pt x="724858" y="3841967"/>
                </a:lnTo>
                <a:lnTo>
                  <a:pt x="658236" y="3791333"/>
                </a:lnTo>
                <a:lnTo>
                  <a:pt x="591613" y="3740699"/>
                </a:lnTo>
                <a:lnTo>
                  <a:pt x="527656" y="3690067"/>
                </a:lnTo>
                <a:lnTo>
                  <a:pt x="466362" y="3634102"/>
                </a:lnTo>
                <a:lnTo>
                  <a:pt x="413063" y="3578140"/>
                </a:lnTo>
                <a:lnTo>
                  <a:pt x="367761" y="3514183"/>
                </a:lnTo>
                <a:lnTo>
                  <a:pt x="333116" y="3447559"/>
                </a:lnTo>
                <a:lnTo>
                  <a:pt x="309132" y="3367611"/>
                </a:lnTo>
                <a:lnTo>
                  <a:pt x="298471" y="3284998"/>
                </a:lnTo>
                <a:lnTo>
                  <a:pt x="295806" y="3199721"/>
                </a:lnTo>
                <a:lnTo>
                  <a:pt x="303802" y="3109114"/>
                </a:lnTo>
                <a:lnTo>
                  <a:pt x="314462" y="3018506"/>
                </a:lnTo>
                <a:lnTo>
                  <a:pt x="327785" y="2927901"/>
                </a:lnTo>
                <a:lnTo>
                  <a:pt x="338446" y="2837293"/>
                </a:lnTo>
                <a:lnTo>
                  <a:pt x="343774" y="2746686"/>
                </a:lnTo>
                <a:lnTo>
                  <a:pt x="343774" y="2658743"/>
                </a:lnTo>
                <a:lnTo>
                  <a:pt x="333116" y="2576130"/>
                </a:lnTo>
                <a:lnTo>
                  <a:pt x="311796" y="2493517"/>
                </a:lnTo>
                <a:lnTo>
                  <a:pt x="279817" y="2416237"/>
                </a:lnTo>
                <a:lnTo>
                  <a:pt x="239844" y="2336288"/>
                </a:lnTo>
                <a:lnTo>
                  <a:pt x="194541" y="2256340"/>
                </a:lnTo>
                <a:lnTo>
                  <a:pt x="146571" y="2176393"/>
                </a:lnTo>
                <a:lnTo>
                  <a:pt x="101267" y="2099111"/>
                </a:lnTo>
                <a:lnTo>
                  <a:pt x="61293" y="2016498"/>
                </a:lnTo>
                <a:lnTo>
                  <a:pt x="29315" y="1936550"/>
                </a:lnTo>
                <a:lnTo>
                  <a:pt x="7995" y="1853939"/>
                </a:lnTo>
                <a:lnTo>
                  <a:pt x="0" y="1768660"/>
                </a:lnTo>
                <a:lnTo>
                  <a:pt x="7995" y="1683383"/>
                </a:lnTo>
                <a:lnTo>
                  <a:pt x="29315" y="1600771"/>
                </a:lnTo>
                <a:lnTo>
                  <a:pt x="61293" y="1520824"/>
                </a:lnTo>
                <a:lnTo>
                  <a:pt x="101267" y="1438211"/>
                </a:lnTo>
                <a:lnTo>
                  <a:pt x="146571" y="1360929"/>
                </a:lnTo>
                <a:lnTo>
                  <a:pt x="194541" y="1280980"/>
                </a:lnTo>
                <a:lnTo>
                  <a:pt x="239844" y="1201034"/>
                </a:lnTo>
                <a:lnTo>
                  <a:pt x="279817" y="1121085"/>
                </a:lnTo>
                <a:lnTo>
                  <a:pt x="311796" y="1043803"/>
                </a:lnTo>
                <a:lnTo>
                  <a:pt x="333116" y="961190"/>
                </a:lnTo>
                <a:lnTo>
                  <a:pt x="343774" y="878578"/>
                </a:lnTo>
                <a:lnTo>
                  <a:pt x="343774" y="790636"/>
                </a:lnTo>
                <a:lnTo>
                  <a:pt x="338446" y="700029"/>
                </a:lnTo>
                <a:lnTo>
                  <a:pt x="327785" y="609422"/>
                </a:lnTo>
                <a:lnTo>
                  <a:pt x="314462" y="518814"/>
                </a:lnTo>
                <a:lnTo>
                  <a:pt x="303802" y="428207"/>
                </a:lnTo>
                <a:lnTo>
                  <a:pt x="295806" y="337599"/>
                </a:lnTo>
                <a:lnTo>
                  <a:pt x="298471" y="252322"/>
                </a:lnTo>
                <a:lnTo>
                  <a:pt x="309132" y="169710"/>
                </a:lnTo>
                <a:lnTo>
                  <a:pt x="333116" y="89761"/>
                </a:lnTo>
                <a:lnTo>
                  <a:pt x="367761" y="23140"/>
                </a:lnTo>
                <a:close/>
              </a:path>
            </a:pathLst>
          </a:custGeom>
          <a:ln w="203200">
            <a:noFill/>
          </a:ln>
        </p:spPr>
      </p:pic>
    </p:spTree>
    <p:extLst>
      <p:ext uri="{BB962C8B-B14F-4D97-AF65-F5344CB8AC3E}">
        <p14:creationId xmlns:p14="http://schemas.microsoft.com/office/powerpoint/2010/main" val="371523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6" name="Rectangle 125">
            <a:extLst>
              <a:ext uri="{FF2B5EF4-FFF2-40B4-BE49-F238E27FC236}">
                <a16:creationId xmlns:a16="http://schemas.microsoft.com/office/drawing/2014/main" xmlns="" id="{018DD604-9FD1-4E35-84A0-CFD3632CA5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022"/>
            <a:ext cx="12192000" cy="68590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xmlns="" id="{EBAD34AF-5414-49A5-AB75-F1CA854B30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12191996" cy="6858000"/>
            <a:chOff x="1" y="0"/>
            <a:chExt cx="12191996" cy="6858000"/>
          </a:xfrm>
        </p:grpSpPr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xmlns="" id="{7BAD3960-6DE9-4457-8083-F6FFBD58D7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xmlns="" id="{F3F5E368-26F9-408D-9C1D-D007FCE0C2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35CF126-CA0C-404E-ABEE-74E74D758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51" y="662400"/>
            <a:ext cx="7007349" cy="64800"/>
          </a:xfrm>
        </p:spPr>
        <p:txBody>
          <a:bodyPr anchor="t"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59BD9E0-3DBC-4C4E-8B57-13F3171340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8639" y="1216278"/>
            <a:ext cx="4732556" cy="497932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Флешка «Лексические запасы» содержит в себе 24 игры на разные лексические темы. Играя в эти игры, дети развивают словарный запас, зрительное внимание, связную речь. 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игр интересный сюжет, можно не просто перечислять слова, но и спасти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животных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Африке, организовать доставку товаров в магазин, собрать урожай или отправить ракету в космос. 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Такой креативный подход помогает увлечь ребёнка на занятиях и повысить эффективность обучения.  </a:t>
            </a:r>
            <a:endParaRPr lang="ru-RU" sz="2000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132" name="Freeform: Shape 131">
            <a:extLst>
              <a:ext uri="{FF2B5EF4-FFF2-40B4-BE49-F238E27FC236}">
                <a16:creationId xmlns:a16="http://schemas.microsoft.com/office/drawing/2014/main" xmlns="" id="{4AF1E51D-8E17-4D73-9B13-D0D66F9E2A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610946" y="2529102"/>
            <a:ext cx="3361914" cy="3357830"/>
          </a:xfrm>
          <a:custGeom>
            <a:avLst/>
            <a:gdLst>
              <a:gd name="connsiteX0" fmla="*/ 3095991 w 6191980"/>
              <a:gd name="connsiteY0" fmla="*/ 0 h 6184462"/>
              <a:gd name="connsiteX1" fmla="*/ 3156069 w 6191980"/>
              <a:gd name="connsiteY1" fmla="*/ 5631 h 6184462"/>
              <a:gd name="connsiteX2" fmla="*/ 3214272 w 6191980"/>
              <a:gd name="connsiteY2" fmla="*/ 20652 h 6184462"/>
              <a:gd name="connsiteX3" fmla="*/ 3270598 w 6191980"/>
              <a:gd name="connsiteY3" fmla="*/ 43182 h 6184462"/>
              <a:gd name="connsiteX4" fmla="*/ 3328798 w 6191980"/>
              <a:gd name="connsiteY4" fmla="*/ 71344 h 6184462"/>
              <a:gd name="connsiteX5" fmla="*/ 3383247 w 6191980"/>
              <a:gd name="connsiteY5" fmla="*/ 103262 h 6184462"/>
              <a:gd name="connsiteX6" fmla="*/ 3439573 w 6191980"/>
              <a:gd name="connsiteY6" fmla="*/ 137057 h 6184462"/>
              <a:gd name="connsiteX7" fmla="*/ 3495897 w 6191980"/>
              <a:gd name="connsiteY7" fmla="*/ 167096 h 6184462"/>
              <a:gd name="connsiteX8" fmla="*/ 3552221 w 6191980"/>
              <a:gd name="connsiteY8" fmla="*/ 197137 h 6184462"/>
              <a:gd name="connsiteX9" fmla="*/ 3606669 w 6191980"/>
              <a:gd name="connsiteY9" fmla="*/ 219666 h 6184462"/>
              <a:gd name="connsiteX10" fmla="*/ 3666749 w 6191980"/>
              <a:gd name="connsiteY10" fmla="*/ 234686 h 6184462"/>
              <a:gd name="connsiteX11" fmla="*/ 3724950 w 6191980"/>
              <a:gd name="connsiteY11" fmla="*/ 242197 h 6184462"/>
              <a:gd name="connsiteX12" fmla="*/ 3786907 w 6191980"/>
              <a:gd name="connsiteY12" fmla="*/ 242197 h 6184462"/>
              <a:gd name="connsiteX13" fmla="*/ 3850743 w 6191980"/>
              <a:gd name="connsiteY13" fmla="*/ 238443 h 6184462"/>
              <a:gd name="connsiteX14" fmla="*/ 3914577 w 6191980"/>
              <a:gd name="connsiteY14" fmla="*/ 230932 h 6184462"/>
              <a:gd name="connsiteX15" fmla="*/ 3978413 w 6191980"/>
              <a:gd name="connsiteY15" fmla="*/ 221545 h 6184462"/>
              <a:gd name="connsiteX16" fmla="*/ 4042247 w 6191980"/>
              <a:gd name="connsiteY16" fmla="*/ 214035 h 6184462"/>
              <a:gd name="connsiteX17" fmla="*/ 4106083 w 6191980"/>
              <a:gd name="connsiteY17" fmla="*/ 208401 h 6184462"/>
              <a:gd name="connsiteX18" fmla="*/ 4166161 w 6191980"/>
              <a:gd name="connsiteY18" fmla="*/ 210279 h 6184462"/>
              <a:gd name="connsiteX19" fmla="*/ 4224364 w 6191980"/>
              <a:gd name="connsiteY19" fmla="*/ 217789 h 6184462"/>
              <a:gd name="connsiteX20" fmla="*/ 4280690 w 6191980"/>
              <a:gd name="connsiteY20" fmla="*/ 234686 h 6184462"/>
              <a:gd name="connsiteX21" fmla="*/ 4327628 w 6191980"/>
              <a:gd name="connsiteY21" fmla="*/ 259094 h 6184462"/>
              <a:gd name="connsiteX22" fmla="*/ 4372686 w 6191980"/>
              <a:gd name="connsiteY22" fmla="*/ 291012 h 6184462"/>
              <a:gd name="connsiteX23" fmla="*/ 4412114 w 6191980"/>
              <a:gd name="connsiteY23" fmla="*/ 328561 h 6184462"/>
              <a:gd name="connsiteX24" fmla="*/ 4451542 w 6191980"/>
              <a:gd name="connsiteY24" fmla="*/ 371743 h 6184462"/>
              <a:gd name="connsiteX25" fmla="*/ 4487214 w 6191980"/>
              <a:gd name="connsiteY25" fmla="*/ 416803 h 6184462"/>
              <a:gd name="connsiteX26" fmla="*/ 4522886 w 6191980"/>
              <a:gd name="connsiteY26" fmla="*/ 463741 h 6184462"/>
              <a:gd name="connsiteX27" fmla="*/ 4558559 w 6191980"/>
              <a:gd name="connsiteY27" fmla="*/ 510678 h 6184462"/>
              <a:gd name="connsiteX28" fmla="*/ 4594231 w 6191980"/>
              <a:gd name="connsiteY28" fmla="*/ 555737 h 6184462"/>
              <a:gd name="connsiteX29" fmla="*/ 4631782 w 6191980"/>
              <a:gd name="connsiteY29" fmla="*/ 598919 h 6184462"/>
              <a:gd name="connsiteX30" fmla="*/ 4674964 w 6191980"/>
              <a:gd name="connsiteY30" fmla="*/ 636471 h 6184462"/>
              <a:gd name="connsiteX31" fmla="*/ 4716270 w 6191980"/>
              <a:gd name="connsiteY31" fmla="*/ 670266 h 6184462"/>
              <a:gd name="connsiteX32" fmla="*/ 4763206 w 6191980"/>
              <a:gd name="connsiteY32" fmla="*/ 696549 h 6184462"/>
              <a:gd name="connsiteX33" fmla="*/ 4813899 w 6191980"/>
              <a:gd name="connsiteY33" fmla="*/ 719079 h 6184462"/>
              <a:gd name="connsiteX34" fmla="*/ 4868345 w 6191980"/>
              <a:gd name="connsiteY34" fmla="*/ 737854 h 6184462"/>
              <a:gd name="connsiteX35" fmla="*/ 4924669 w 6191980"/>
              <a:gd name="connsiteY35" fmla="*/ 754751 h 6184462"/>
              <a:gd name="connsiteX36" fmla="*/ 4980995 w 6191980"/>
              <a:gd name="connsiteY36" fmla="*/ 769772 h 6184462"/>
              <a:gd name="connsiteX37" fmla="*/ 5039198 w 6191980"/>
              <a:gd name="connsiteY37" fmla="*/ 784792 h 6184462"/>
              <a:gd name="connsiteX38" fmla="*/ 5093644 w 6191980"/>
              <a:gd name="connsiteY38" fmla="*/ 801690 h 6184462"/>
              <a:gd name="connsiteX39" fmla="*/ 5148091 w 6191980"/>
              <a:gd name="connsiteY39" fmla="*/ 820464 h 6184462"/>
              <a:gd name="connsiteX40" fmla="*/ 5198784 w 6191980"/>
              <a:gd name="connsiteY40" fmla="*/ 842995 h 6184462"/>
              <a:gd name="connsiteX41" fmla="*/ 5243845 w 6191980"/>
              <a:gd name="connsiteY41" fmla="*/ 871157 h 6184462"/>
              <a:gd name="connsiteX42" fmla="*/ 5285151 w 6191980"/>
              <a:gd name="connsiteY42" fmla="*/ 904952 h 6184462"/>
              <a:gd name="connsiteX43" fmla="*/ 5318944 w 6191980"/>
              <a:gd name="connsiteY43" fmla="*/ 946257 h 6184462"/>
              <a:gd name="connsiteX44" fmla="*/ 5347108 w 6191980"/>
              <a:gd name="connsiteY44" fmla="*/ 991317 h 6184462"/>
              <a:gd name="connsiteX45" fmla="*/ 5369636 w 6191980"/>
              <a:gd name="connsiteY45" fmla="*/ 1042007 h 6184462"/>
              <a:gd name="connsiteX46" fmla="*/ 5388410 w 6191980"/>
              <a:gd name="connsiteY46" fmla="*/ 1096456 h 6184462"/>
              <a:gd name="connsiteX47" fmla="*/ 5405308 w 6191980"/>
              <a:gd name="connsiteY47" fmla="*/ 1150903 h 6184462"/>
              <a:gd name="connsiteX48" fmla="*/ 5420328 w 6191980"/>
              <a:gd name="connsiteY48" fmla="*/ 1209105 h 6184462"/>
              <a:gd name="connsiteX49" fmla="*/ 5435349 w 6191980"/>
              <a:gd name="connsiteY49" fmla="*/ 1265429 h 6184462"/>
              <a:gd name="connsiteX50" fmla="*/ 5452246 w 6191980"/>
              <a:gd name="connsiteY50" fmla="*/ 1321755 h 6184462"/>
              <a:gd name="connsiteX51" fmla="*/ 5471021 w 6191980"/>
              <a:gd name="connsiteY51" fmla="*/ 1376203 h 6184462"/>
              <a:gd name="connsiteX52" fmla="*/ 5493550 w 6191980"/>
              <a:gd name="connsiteY52" fmla="*/ 1426896 h 6184462"/>
              <a:gd name="connsiteX53" fmla="*/ 5519836 w 6191980"/>
              <a:gd name="connsiteY53" fmla="*/ 1473832 h 6184462"/>
              <a:gd name="connsiteX54" fmla="*/ 5553632 w 6191980"/>
              <a:gd name="connsiteY54" fmla="*/ 1515138 h 6184462"/>
              <a:gd name="connsiteX55" fmla="*/ 5591181 w 6191980"/>
              <a:gd name="connsiteY55" fmla="*/ 1558320 h 6184462"/>
              <a:gd name="connsiteX56" fmla="*/ 5634364 w 6191980"/>
              <a:gd name="connsiteY56" fmla="*/ 1595869 h 6184462"/>
              <a:gd name="connsiteX57" fmla="*/ 5679425 w 6191980"/>
              <a:gd name="connsiteY57" fmla="*/ 1631541 h 6184462"/>
              <a:gd name="connsiteX58" fmla="*/ 5728238 w 6191980"/>
              <a:gd name="connsiteY58" fmla="*/ 1667213 h 6184462"/>
              <a:gd name="connsiteX59" fmla="*/ 5775175 w 6191980"/>
              <a:gd name="connsiteY59" fmla="*/ 1702885 h 6184462"/>
              <a:gd name="connsiteX60" fmla="*/ 5820236 w 6191980"/>
              <a:gd name="connsiteY60" fmla="*/ 1738560 h 6184462"/>
              <a:gd name="connsiteX61" fmla="*/ 5863416 w 6191980"/>
              <a:gd name="connsiteY61" fmla="*/ 1777986 h 6184462"/>
              <a:gd name="connsiteX62" fmla="*/ 5900968 w 6191980"/>
              <a:gd name="connsiteY62" fmla="*/ 1817414 h 6184462"/>
              <a:gd name="connsiteX63" fmla="*/ 5932886 w 6191980"/>
              <a:gd name="connsiteY63" fmla="*/ 1862474 h 6184462"/>
              <a:gd name="connsiteX64" fmla="*/ 5957294 w 6191980"/>
              <a:gd name="connsiteY64" fmla="*/ 1909410 h 6184462"/>
              <a:gd name="connsiteX65" fmla="*/ 5974191 w 6191980"/>
              <a:gd name="connsiteY65" fmla="*/ 1965736 h 6184462"/>
              <a:gd name="connsiteX66" fmla="*/ 5981700 w 6191980"/>
              <a:gd name="connsiteY66" fmla="*/ 2023938 h 6184462"/>
              <a:gd name="connsiteX67" fmla="*/ 5983578 w 6191980"/>
              <a:gd name="connsiteY67" fmla="*/ 2084018 h 6184462"/>
              <a:gd name="connsiteX68" fmla="*/ 5977945 w 6191980"/>
              <a:gd name="connsiteY68" fmla="*/ 2147852 h 6184462"/>
              <a:gd name="connsiteX69" fmla="*/ 5970435 w 6191980"/>
              <a:gd name="connsiteY69" fmla="*/ 2211686 h 6184462"/>
              <a:gd name="connsiteX70" fmla="*/ 5961048 w 6191980"/>
              <a:gd name="connsiteY70" fmla="*/ 2275522 h 6184462"/>
              <a:gd name="connsiteX71" fmla="*/ 5953538 w 6191980"/>
              <a:gd name="connsiteY71" fmla="*/ 2339356 h 6184462"/>
              <a:gd name="connsiteX72" fmla="*/ 5949784 w 6191980"/>
              <a:gd name="connsiteY72" fmla="*/ 2403192 h 6184462"/>
              <a:gd name="connsiteX73" fmla="*/ 5949784 w 6191980"/>
              <a:gd name="connsiteY73" fmla="*/ 2465149 h 6184462"/>
              <a:gd name="connsiteX74" fmla="*/ 5957294 w 6191980"/>
              <a:gd name="connsiteY74" fmla="*/ 2523350 h 6184462"/>
              <a:gd name="connsiteX75" fmla="*/ 5972312 w 6191980"/>
              <a:gd name="connsiteY75" fmla="*/ 2581552 h 6184462"/>
              <a:gd name="connsiteX76" fmla="*/ 5994843 w 6191980"/>
              <a:gd name="connsiteY76" fmla="*/ 2636001 h 6184462"/>
              <a:gd name="connsiteX77" fmla="*/ 6024884 w 6191980"/>
              <a:gd name="connsiteY77" fmla="*/ 2692325 h 6184462"/>
              <a:gd name="connsiteX78" fmla="*/ 6054922 w 6191980"/>
              <a:gd name="connsiteY78" fmla="*/ 2748651 h 6184462"/>
              <a:gd name="connsiteX79" fmla="*/ 6088718 w 6191980"/>
              <a:gd name="connsiteY79" fmla="*/ 2804974 h 6184462"/>
              <a:gd name="connsiteX80" fmla="*/ 6120634 w 6191980"/>
              <a:gd name="connsiteY80" fmla="*/ 2859423 h 6184462"/>
              <a:gd name="connsiteX81" fmla="*/ 6148798 w 6191980"/>
              <a:gd name="connsiteY81" fmla="*/ 2917624 h 6184462"/>
              <a:gd name="connsiteX82" fmla="*/ 6171326 w 6191980"/>
              <a:gd name="connsiteY82" fmla="*/ 2973950 h 6184462"/>
              <a:gd name="connsiteX83" fmla="*/ 6186347 w 6191980"/>
              <a:gd name="connsiteY83" fmla="*/ 3032152 h 6184462"/>
              <a:gd name="connsiteX84" fmla="*/ 6191980 w 6191980"/>
              <a:gd name="connsiteY84" fmla="*/ 3092230 h 6184462"/>
              <a:gd name="connsiteX85" fmla="*/ 6186347 w 6191980"/>
              <a:gd name="connsiteY85" fmla="*/ 3152310 h 6184462"/>
              <a:gd name="connsiteX86" fmla="*/ 6171326 w 6191980"/>
              <a:gd name="connsiteY86" fmla="*/ 3210513 h 6184462"/>
              <a:gd name="connsiteX87" fmla="*/ 6148798 w 6191980"/>
              <a:gd name="connsiteY87" fmla="*/ 3266839 h 6184462"/>
              <a:gd name="connsiteX88" fmla="*/ 6120634 w 6191980"/>
              <a:gd name="connsiteY88" fmla="*/ 3325039 h 6184462"/>
              <a:gd name="connsiteX89" fmla="*/ 6088718 w 6191980"/>
              <a:gd name="connsiteY89" fmla="*/ 3379488 h 6184462"/>
              <a:gd name="connsiteX90" fmla="*/ 6054922 w 6191980"/>
              <a:gd name="connsiteY90" fmla="*/ 3435814 h 6184462"/>
              <a:gd name="connsiteX91" fmla="*/ 6024884 w 6191980"/>
              <a:gd name="connsiteY91" fmla="*/ 3492137 h 6184462"/>
              <a:gd name="connsiteX92" fmla="*/ 5994843 w 6191980"/>
              <a:gd name="connsiteY92" fmla="*/ 3548461 h 6184462"/>
              <a:gd name="connsiteX93" fmla="*/ 5972312 w 6191980"/>
              <a:gd name="connsiteY93" fmla="*/ 3602910 h 6184462"/>
              <a:gd name="connsiteX94" fmla="*/ 5957294 w 6191980"/>
              <a:gd name="connsiteY94" fmla="*/ 3661113 h 6184462"/>
              <a:gd name="connsiteX95" fmla="*/ 5949784 w 6191980"/>
              <a:gd name="connsiteY95" fmla="*/ 3719313 h 6184462"/>
              <a:gd name="connsiteX96" fmla="*/ 5949784 w 6191980"/>
              <a:gd name="connsiteY96" fmla="*/ 3781272 h 6184462"/>
              <a:gd name="connsiteX97" fmla="*/ 5953538 w 6191980"/>
              <a:gd name="connsiteY97" fmla="*/ 3845106 h 6184462"/>
              <a:gd name="connsiteX98" fmla="*/ 5961048 w 6191980"/>
              <a:gd name="connsiteY98" fmla="*/ 3908940 h 6184462"/>
              <a:gd name="connsiteX99" fmla="*/ 5970435 w 6191980"/>
              <a:gd name="connsiteY99" fmla="*/ 3972776 h 6184462"/>
              <a:gd name="connsiteX100" fmla="*/ 5977945 w 6191980"/>
              <a:gd name="connsiteY100" fmla="*/ 4036610 h 6184462"/>
              <a:gd name="connsiteX101" fmla="*/ 5983578 w 6191980"/>
              <a:gd name="connsiteY101" fmla="*/ 4100444 h 6184462"/>
              <a:gd name="connsiteX102" fmla="*/ 5981700 w 6191980"/>
              <a:gd name="connsiteY102" fmla="*/ 4160526 h 6184462"/>
              <a:gd name="connsiteX103" fmla="*/ 5974191 w 6191980"/>
              <a:gd name="connsiteY103" fmla="*/ 4218729 h 6184462"/>
              <a:gd name="connsiteX104" fmla="*/ 5957294 w 6191980"/>
              <a:gd name="connsiteY104" fmla="*/ 4275053 h 6184462"/>
              <a:gd name="connsiteX105" fmla="*/ 5932886 w 6191980"/>
              <a:gd name="connsiteY105" fmla="*/ 4321989 h 6184462"/>
              <a:gd name="connsiteX106" fmla="*/ 5900968 w 6191980"/>
              <a:gd name="connsiteY106" fmla="*/ 4367050 h 6184462"/>
              <a:gd name="connsiteX107" fmla="*/ 5863416 w 6191980"/>
              <a:gd name="connsiteY107" fmla="*/ 4406477 h 6184462"/>
              <a:gd name="connsiteX108" fmla="*/ 5820236 w 6191980"/>
              <a:gd name="connsiteY108" fmla="*/ 4445903 h 6184462"/>
              <a:gd name="connsiteX109" fmla="*/ 5775175 w 6191980"/>
              <a:gd name="connsiteY109" fmla="*/ 4481577 h 6184462"/>
              <a:gd name="connsiteX110" fmla="*/ 5728238 w 6191980"/>
              <a:gd name="connsiteY110" fmla="*/ 4517249 h 6184462"/>
              <a:gd name="connsiteX111" fmla="*/ 5679425 w 6191980"/>
              <a:gd name="connsiteY111" fmla="*/ 4552921 h 6184462"/>
              <a:gd name="connsiteX112" fmla="*/ 5634364 w 6191980"/>
              <a:gd name="connsiteY112" fmla="*/ 4588593 h 6184462"/>
              <a:gd name="connsiteX113" fmla="*/ 5591181 w 6191980"/>
              <a:gd name="connsiteY113" fmla="*/ 4626142 h 6184462"/>
              <a:gd name="connsiteX114" fmla="*/ 5553632 w 6191980"/>
              <a:gd name="connsiteY114" fmla="*/ 4669325 h 6184462"/>
              <a:gd name="connsiteX115" fmla="*/ 5519836 w 6191980"/>
              <a:gd name="connsiteY115" fmla="*/ 4710630 h 6184462"/>
              <a:gd name="connsiteX116" fmla="*/ 5493550 w 6191980"/>
              <a:gd name="connsiteY116" fmla="*/ 4757566 h 6184462"/>
              <a:gd name="connsiteX117" fmla="*/ 5471021 w 6191980"/>
              <a:gd name="connsiteY117" fmla="*/ 4808259 h 6184462"/>
              <a:gd name="connsiteX118" fmla="*/ 5452246 w 6191980"/>
              <a:gd name="connsiteY118" fmla="*/ 4862708 h 6184462"/>
              <a:gd name="connsiteX119" fmla="*/ 5435349 w 6191980"/>
              <a:gd name="connsiteY119" fmla="*/ 4919033 h 6184462"/>
              <a:gd name="connsiteX120" fmla="*/ 5420328 w 6191980"/>
              <a:gd name="connsiteY120" fmla="*/ 4975357 h 6184462"/>
              <a:gd name="connsiteX121" fmla="*/ 5405308 w 6191980"/>
              <a:gd name="connsiteY121" fmla="*/ 5033560 h 6184462"/>
              <a:gd name="connsiteX122" fmla="*/ 5388410 w 6191980"/>
              <a:gd name="connsiteY122" fmla="*/ 5088007 h 6184462"/>
              <a:gd name="connsiteX123" fmla="*/ 5369636 w 6191980"/>
              <a:gd name="connsiteY123" fmla="*/ 5142453 h 6184462"/>
              <a:gd name="connsiteX124" fmla="*/ 5347108 w 6191980"/>
              <a:gd name="connsiteY124" fmla="*/ 5193146 h 6184462"/>
              <a:gd name="connsiteX125" fmla="*/ 5318944 w 6191980"/>
              <a:gd name="connsiteY125" fmla="*/ 5238207 h 6184462"/>
              <a:gd name="connsiteX126" fmla="*/ 5285151 w 6191980"/>
              <a:gd name="connsiteY126" fmla="*/ 5279510 h 6184462"/>
              <a:gd name="connsiteX127" fmla="*/ 5243845 w 6191980"/>
              <a:gd name="connsiteY127" fmla="*/ 5313305 h 6184462"/>
              <a:gd name="connsiteX128" fmla="*/ 5198784 w 6191980"/>
              <a:gd name="connsiteY128" fmla="*/ 5341467 h 6184462"/>
              <a:gd name="connsiteX129" fmla="*/ 5148091 w 6191980"/>
              <a:gd name="connsiteY129" fmla="*/ 5363998 h 6184462"/>
              <a:gd name="connsiteX130" fmla="*/ 5093644 w 6191980"/>
              <a:gd name="connsiteY130" fmla="*/ 5382773 h 6184462"/>
              <a:gd name="connsiteX131" fmla="*/ 5039198 w 6191980"/>
              <a:gd name="connsiteY131" fmla="*/ 5399670 h 6184462"/>
              <a:gd name="connsiteX132" fmla="*/ 4980995 w 6191980"/>
              <a:gd name="connsiteY132" fmla="*/ 5414691 h 6184462"/>
              <a:gd name="connsiteX133" fmla="*/ 4924669 w 6191980"/>
              <a:gd name="connsiteY133" fmla="*/ 5429711 h 6184462"/>
              <a:gd name="connsiteX134" fmla="*/ 4868345 w 6191980"/>
              <a:gd name="connsiteY134" fmla="*/ 5446609 h 6184462"/>
              <a:gd name="connsiteX135" fmla="*/ 4813899 w 6191980"/>
              <a:gd name="connsiteY135" fmla="*/ 5465383 h 6184462"/>
              <a:gd name="connsiteX136" fmla="*/ 4763206 w 6191980"/>
              <a:gd name="connsiteY136" fmla="*/ 5487914 h 6184462"/>
              <a:gd name="connsiteX137" fmla="*/ 4716270 w 6191980"/>
              <a:gd name="connsiteY137" fmla="*/ 5514197 h 6184462"/>
              <a:gd name="connsiteX138" fmla="*/ 4674964 w 6191980"/>
              <a:gd name="connsiteY138" fmla="*/ 5547992 h 6184462"/>
              <a:gd name="connsiteX139" fmla="*/ 4631782 w 6191980"/>
              <a:gd name="connsiteY139" fmla="*/ 5585543 h 6184462"/>
              <a:gd name="connsiteX140" fmla="*/ 4594231 w 6191980"/>
              <a:gd name="connsiteY140" fmla="*/ 5628725 h 6184462"/>
              <a:gd name="connsiteX141" fmla="*/ 4558559 w 6191980"/>
              <a:gd name="connsiteY141" fmla="*/ 5673785 h 6184462"/>
              <a:gd name="connsiteX142" fmla="*/ 4522886 w 6191980"/>
              <a:gd name="connsiteY142" fmla="*/ 5720721 h 6184462"/>
              <a:gd name="connsiteX143" fmla="*/ 4487214 w 6191980"/>
              <a:gd name="connsiteY143" fmla="*/ 5767659 h 6184462"/>
              <a:gd name="connsiteX144" fmla="*/ 4451542 w 6191980"/>
              <a:gd name="connsiteY144" fmla="*/ 5812719 h 6184462"/>
              <a:gd name="connsiteX145" fmla="*/ 4412114 w 6191980"/>
              <a:gd name="connsiteY145" fmla="*/ 5855901 h 6184462"/>
              <a:gd name="connsiteX146" fmla="*/ 4372686 w 6191980"/>
              <a:gd name="connsiteY146" fmla="*/ 5893450 h 6184462"/>
              <a:gd name="connsiteX147" fmla="*/ 4327628 w 6191980"/>
              <a:gd name="connsiteY147" fmla="*/ 5925368 h 6184462"/>
              <a:gd name="connsiteX148" fmla="*/ 4280690 w 6191980"/>
              <a:gd name="connsiteY148" fmla="*/ 5949776 h 6184462"/>
              <a:gd name="connsiteX149" fmla="*/ 4224364 w 6191980"/>
              <a:gd name="connsiteY149" fmla="*/ 5966674 h 6184462"/>
              <a:gd name="connsiteX150" fmla="*/ 4166161 w 6191980"/>
              <a:gd name="connsiteY150" fmla="*/ 5974184 h 6184462"/>
              <a:gd name="connsiteX151" fmla="*/ 4106083 w 6191980"/>
              <a:gd name="connsiteY151" fmla="*/ 5976061 h 6184462"/>
              <a:gd name="connsiteX152" fmla="*/ 4042247 w 6191980"/>
              <a:gd name="connsiteY152" fmla="*/ 5970428 h 6184462"/>
              <a:gd name="connsiteX153" fmla="*/ 3978413 w 6191980"/>
              <a:gd name="connsiteY153" fmla="*/ 5962919 h 6184462"/>
              <a:gd name="connsiteX154" fmla="*/ 3914577 w 6191980"/>
              <a:gd name="connsiteY154" fmla="*/ 5953530 h 6184462"/>
              <a:gd name="connsiteX155" fmla="*/ 3850743 w 6191980"/>
              <a:gd name="connsiteY155" fmla="*/ 5946022 h 6184462"/>
              <a:gd name="connsiteX156" fmla="*/ 3786907 w 6191980"/>
              <a:gd name="connsiteY156" fmla="*/ 5942266 h 6184462"/>
              <a:gd name="connsiteX157" fmla="*/ 3724950 w 6191980"/>
              <a:gd name="connsiteY157" fmla="*/ 5942266 h 6184462"/>
              <a:gd name="connsiteX158" fmla="*/ 3666749 w 6191980"/>
              <a:gd name="connsiteY158" fmla="*/ 5949776 h 6184462"/>
              <a:gd name="connsiteX159" fmla="*/ 3606669 w 6191980"/>
              <a:gd name="connsiteY159" fmla="*/ 5964797 h 6184462"/>
              <a:gd name="connsiteX160" fmla="*/ 3552221 w 6191980"/>
              <a:gd name="connsiteY160" fmla="*/ 5987325 h 6184462"/>
              <a:gd name="connsiteX161" fmla="*/ 3495897 w 6191980"/>
              <a:gd name="connsiteY161" fmla="*/ 6017366 h 6184462"/>
              <a:gd name="connsiteX162" fmla="*/ 3439573 w 6191980"/>
              <a:gd name="connsiteY162" fmla="*/ 6047407 h 6184462"/>
              <a:gd name="connsiteX163" fmla="*/ 3383247 w 6191980"/>
              <a:gd name="connsiteY163" fmla="*/ 6081200 h 6184462"/>
              <a:gd name="connsiteX164" fmla="*/ 3328798 w 6191980"/>
              <a:gd name="connsiteY164" fmla="*/ 6113118 h 6184462"/>
              <a:gd name="connsiteX165" fmla="*/ 3270598 w 6191980"/>
              <a:gd name="connsiteY165" fmla="*/ 6141280 h 6184462"/>
              <a:gd name="connsiteX166" fmla="*/ 3214272 w 6191980"/>
              <a:gd name="connsiteY166" fmla="*/ 6163811 h 6184462"/>
              <a:gd name="connsiteX167" fmla="*/ 3156069 w 6191980"/>
              <a:gd name="connsiteY167" fmla="*/ 6178831 h 6184462"/>
              <a:gd name="connsiteX168" fmla="*/ 3095991 w 6191980"/>
              <a:gd name="connsiteY168" fmla="*/ 6184462 h 6184462"/>
              <a:gd name="connsiteX169" fmla="*/ 3035911 w 6191980"/>
              <a:gd name="connsiteY169" fmla="*/ 6178831 h 6184462"/>
              <a:gd name="connsiteX170" fmla="*/ 2977708 w 6191980"/>
              <a:gd name="connsiteY170" fmla="*/ 6163811 h 6184462"/>
              <a:gd name="connsiteX171" fmla="*/ 2921385 w 6191980"/>
              <a:gd name="connsiteY171" fmla="*/ 6141280 h 6184462"/>
              <a:gd name="connsiteX172" fmla="*/ 2863182 w 6191980"/>
              <a:gd name="connsiteY172" fmla="*/ 6113118 h 6184462"/>
              <a:gd name="connsiteX173" fmla="*/ 2808733 w 6191980"/>
              <a:gd name="connsiteY173" fmla="*/ 6081200 h 6184462"/>
              <a:gd name="connsiteX174" fmla="*/ 2752409 w 6191980"/>
              <a:gd name="connsiteY174" fmla="*/ 6047407 h 6184462"/>
              <a:gd name="connsiteX175" fmla="*/ 2696083 w 6191980"/>
              <a:gd name="connsiteY175" fmla="*/ 6017366 h 6184462"/>
              <a:gd name="connsiteX176" fmla="*/ 2639760 w 6191980"/>
              <a:gd name="connsiteY176" fmla="*/ 5987325 h 6184462"/>
              <a:gd name="connsiteX177" fmla="*/ 2583436 w 6191980"/>
              <a:gd name="connsiteY177" fmla="*/ 5964797 h 6184462"/>
              <a:gd name="connsiteX178" fmla="*/ 2525233 w 6191980"/>
              <a:gd name="connsiteY178" fmla="*/ 5949776 h 6184462"/>
              <a:gd name="connsiteX179" fmla="*/ 2467030 w 6191980"/>
              <a:gd name="connsiteY179" fmla="*/ 5942266 h 6184462"/>
              <a:gd name="connsiteX180" fmla="*/ 2405071 w 6191980"/>
              <a:gd name="connsiteY180" fmla="*/ 5942266 h 6184462"/>
              <a:gd name="connsiteX181" fmla="*/ 2341237 w 6191980"/>
              <a:gd name="connsiteY181" fmla="*/ 5946022 h 6184462"/>
              <a:gd name="connsiteX182" fmla="*/ 2277403 w 6191980"/>
              <a:gd name="connsiteY182" fmla="*/ 5953530 h 6184462"/>
              <a:gd name="connsiteX183" fmla="*/ 2213567 w 6191980"/>
              <a:gd name="connsiteY183" fmla="*/ 5962919 h 6184462"/>
              <a:gd name="connsiteX184" fmla="*/ 2149731 w 6191980"/>
              <a:gd name="connsiteY184" fmla="*/ 5970428 h 6184462"/>
              <a:gd name="connsiteX185" fmla="*/ 2085897 w 6191980"/>
              <a:gd name="connsiteY185" fmla="*/ 5976061 h 6184462"/>
              <a:gd name="connsiteX186" fmla="*/ 2025819 w 6191980"/>
              <a:gd name="connsiteY186" fmla="*/ 5974184 h 6184462"/>
              <a:gd name="connsiteX187" fmla="*/ 1967617 w 6191980"/>
              <a:gd name="connsiteY187" fmla="*/ 5966674 h 6184462"/>
              <a:gd name="connsiteX188" fmla="*/ 1911291 w 6191980"/>
              <a:gd name="connsiteY188" fmla="*/ 5949776 h 6184462"/>
              <a:gd name="connsiteX189" fmla="*/ 1864354 w 6191980"/>
              <a:gd name="connsiteY189" fmla="*/ 5925368 h 6184462"/>
              <a:gd name="connsiteX190" fmla="*/ 1819293 w 6191980"/>
              <a:gd name="connsiteY190" fmla="*/ 5893450 h 6184462"/>
              <a:gd name="connsiteX191" fmla="*/ 1779867 w 6191980"/>
              <a:gd name="connsiteY191" fmla="*/ 5855901 h 6184462"/>
              <a:gd name="connsiteX192" fmla="*/ 1740438 w 6191980"/>
              <a:gd name="connsiteY192" fmla="*/ 5812719 h 6184462"/>
              <a:gd name="connsiteX193" fmla="*/ 1704766 w 6191980"/>
              <a:gd name="connsiteY193" fmla="*/ 5767659 h 6184462"/>
              <a:gd name="connsiteX194" fmla="*/ 1669094 w 6191980"/>
              <a:gd name="connsiteY194" fmla="*/ 5720721 h 6184462"/>
              <a:gd name="connsiteX195" fmla="*/ 1633422 w 6191980"/>
              <a:gd name="connsiteY195" fmla="*/ 5673785 h 6184462"/>
              <a:gd name="connsiteX196" fmla="*/ 1597750 w 6191980"/>
              <a:gd name="connsiteY196" fmla="*/ 5628725 h 6184462"/>
              <a:gd name="connsiteX197" fmla="*/ 1560199 w 6191980"/>
              <a:gd name="connsiteY197" fmla="*/ 5585543 h 6184462"/>
              <a:gd name="connsiteX198" fmla="*/ 1517016 w 6191980"/>
              <a:gd name="connsiteY198" fmla="*/ 5547992 h 6184462"/>
              <a:gd name="connsiteX199" fmla="*/ 1475711 w 6191980"/>
              <a:gd name="connsiteY199" fmla="*/ 5514197 h 6184462"/>
              <a:gd name="connsiteX200" fmla="*/ 1428774 w 6191980"/>
              <a:gd name="connsiteY200" fmla="*/ 5487914 h 6184462"/>
              <a:gd name="connsiteX201" fmla="*/ 1378082 w 6191980"/>
              <a:gd name="connsiteY201" fmla="*/ 5465383 h 6184462"/>
              <a:gd name="connsiteX202" fmla="*/ 1323635 w 6191980"/>
              <a:gd name="connsiteY202" fmla="*/ 5446609 h 6184462"/>
              <a:gd name="connsiteX203" fmla="*/ 1267309 w 6191980"/>
              <a:gd name="connsiteY203" fmla="*/ 5429711 h 6184462"/>
              <a:gd name="connsiteX204" fmla="*/ 1210986 w 6191980"/>
              <a:gd name="connsiteY204" fmla="*/ 5414691 h 6184462"/>
              <a:gd name="connsiteX205" fmla="*/ 1152783 w 6191980"/>
              <a:gd name="connsiteY205" fmla="*/ 5399670 h 6184462"/>
              <a:gd name="connsiteX206" fmla="*/ 1098336 w 6191980"/>
              <a:gd name="connsiteY206" fmla="*/ 5382773 h 6184462"/>
              <a:gd name="connsiteX207" fmla="*/ 1043887 w 6191980"/>
              <a:gd name="connsiteY207" fmla="*/ 5363998 h 6184462"/>
              <a:gd name="connsiteX208" fmla="*/ 993197 w 6191980"/>
              <a:gd name="connsiteY208" fmla="*/ 5341467 h 6184462"/>
              <a:gd name="connsiteX209" fmla="*/ 948135 w 6191980"/>
              <a:gd name="connsiteY209" fmla="*/ 5313305 h 6184462"/>
              <a:gd name="connsiteX210" fmla="*/ 906830 w 6191980"/>
              <a:gd name="connsiteY210" fmla="*/ 5279510 h 6184462"/>
              <a:gd name="connsiteX211" fmla="*/ 873037 w 6191980"/>
              <a:gd name="connsiteY211" fmla="*/ 5238207 h 6184462"/>
              <a:gd name="connsiteX212" fmla="*/ 844875 w 6191980"/>
              <a:gd name="connsiteY212" fmla="*/ 5193146 h 6184462"/>
              <a:gd name="connsiteX213" fmla="*/ 822344 w 6191980"/>
              <a:gd name="connsiteY213" fmla="*/ 5142453 h 6184462"/>
              <a:gd name="connsiteX214" fmla="*/ 803570 w 6191980"/>
              <a:gd name="connsiteY214" fmla="*/ 5088007 h 6184462"/>
              <a:gd name="connsiteX215" fmla="*/ 786672 w 6191980"/>
              <a:gd name="connsiteY215" fmla="*/ 5033560 h 6184462"/>
              <a:gd name="connsiteX216" fmla="*/ 771652 w 6191980"/>
              <a:gd name="connsiteY216" fmla="*/ 4975357 h 6184462"/>
              <a:gd name="connsiteX217" fmla="*/ 756631 w 6191980"/>
              <a:gd name="connsiteY217" fmla="*/ 4919033 h 6184462"/>
              <a:gd name="connsiteX218" fmla="*/ 739734 w 6191980"/>
              <a:gd name="connsiteY218" fmla="*/ 4862708 h 6184462"/>
              <a:gd name="connsiteX219" fmla="*/ 720959 w 6191980"/>
              <a:gd name="connsiteY219" fmla="*/ 4808259 h 6184462"/>
              <a:gd name="connsiteX220" fmla="*/ 698428 w 6191980"/>
              <a:gd name="connsiteY220" fmla="*/ 4757566 h 6184462"/>
              <a:gd name="connsiteX221" fmla="*/ 672143 w 6191980"/>
              <a:gd name="connsiteY221" fmla="*/ 4710630 h 6184462"/>
              <a:gd name="connsiteX222" fmla="*/ 638351 w 6191980"/>
              <a:gd name="connsiteY222" fmla="*/ 4669325 h 6184462"/>
              <a:gd name="connsiteX223" fmla="*/ 600799 w 6191980"/>
              <a:gd name="connsiteY223" fmla="*/ 4626142 h 6184462"/>
              <a:gd name="connsiteX224" fmla="*/ 557617 w 6191980"/>
              <a:gd name="connsiteY224" fmla="*/ 4588593 h 6184462"/>
              <a:gd name="connsiteX225" fmla="*/ 510678 w 6191980"/>
              <a:gd name="connsiteY225" fmla="*/ 4552921 h 6184462"/>
              <a:gd name="connsiteX226" fmla="*/ 463742 w 6191980"/>
              <a:gd name="connsiteY226" fmla="*/ 4517249 h 6184462"/>
              <a:gd name="connsiteX227" fmla="*/ 416805 w 6191980"/>
              <a:gd name="connsiteY227" fmla="*/ 4481577 h 6184462"/>
              <a:gd name="connsiteX228" fmla="*/ 371744 w 6191980"/>
              <a:gd name="connsiteY228" fmla="*/ 4445903 h 6184462"/>
              <a:gd name="connsiteX229" fmla="*/ 328562 w 6191980"/>
              <a:gd name="connsiteY229" fmla="*/ 4406477 h 6184462"/>
              <a:gd name="connsiteX230" fmla="*/ 291012 w 6191980"/>
              <a:gd name="connsiteY230" fmla="*/ 4367050 h 6184462"/>
              <a:gd name="connsiteX231" fmla="*/ 259096 w 6191980"/>
              <a:gd name="connsiteY231" fmla="*/ 4321989 h 6184462"/>
              <a:gd name="connsiteX232" fmla="*/ 234689 w 6191980"/>
              <a:gd name="connsiteY232" fmla="*/ 4275053 h 6184462"/>
              <a:gd name="connsiteX233" fmla="*/ 217791 w 6191980"/>
              <a:gd name="connsiteY233" fmla="*/ 4218729 h 6184462"/>
              <a:gd name="connsiteX234" fmla="*/ 210281 w 6191980"/>
              <a:gd name="connsiteY234" fmla="*/ 4160526 h 6184462"/>
              <a:gd name="connsiteX235" fmla="*/ 208402 w 6191980"/>
              <a:gd name="connsiteY235" fmla="*/ 4100444 h 6184462"/>
              <a:gd name="connsiteX236" fmla="*/ 214035 w 6191980"/>
              <a:gd name="connsiteY236" fmla="*/ 4036610 h 6184462"/>
              <a:gd name="connsiteX237" fmla="*/ 221545 w 6191980"/>
              <a:gd name="connsiteY237" fmla="*/ 3972776 h 6184462"/>
              <a:gd name="connsiteX238" fmla="*/ 230932 w 6191980"/>
              <a:gd name="connsiteY238" fmla="*/ 3908940 h 6184462"/>
              <a:gd name="connsiteX239" fmla="*/ 238443 w 6191980"/>
              <a:gd name="connsiteY239" fmla="*/ 3845106 h 6184462"/>
              <a:gd name="connsiteX240" fmla="*/ 242199 w 6191980"/>
              <a:gd name="connsiteY240" fmla="*/ 3781272 h 6184462"/>
              <a:gd name="connsiteX241" fmla="*/ 242199 w 6191980"/>
              <a:gd name="connsiteY241" fmla="*/ 3719313 h 6184462"/>
              <a:gd name="connsiteX242" fmla="*/ 234689 w 6191980"/>
              <a:gd name="connsiteY242" fmla="*/ 3661113 h 6184462"/>
              <a:gd name="connsiteX243" fmla="*/ 219668 w 6191980"/>
              <a:gd name="connsiteY243" fmla="*/ 3602910 h 6184462"/>
              <a:gd name="connsiteX244" fmla="*/ 197138 w 6191980"/>
              <a:gd name="connsiteY244" fmla="*/ 3548461 h 6184462"/>
              <a:gd name="connsiteX245" fmla="*/ 168976 w 6191980"/>
              <a:gd name="connsiteY245" fmla="*/ 3492137 h 6184462"/>
              <a:gd name="connsiteX246" fmla="*/ 137057 w 6191980"/>
              <a:gd name="connsiteY246" fmla="*/ 3435814 h 6184462"/>
              <a:gd name="connsiteX247" fmla="*/ 103264 w 6191980"/>
              <a:gd name="connsiteY247" fmla="*/ 3379488 h 6184462"/>
              <a:gd name="connsiteX248" fmla="*/ 71346 w 6191980"/>
              <a:gd name="connsiteY248" fmla="*/ 3325039 h 6184462"/>
              <a:gd name="connsiteX249" fmla="*/ 43182 w 6191980"/>
              <a:gd name="connsiteY249" fmla="*/ 3266839 h 6184462"/>
              <a:gd name="connsiteX250" fmla="*/ 20654 w 6191980"/>
              <a:gd name="connsiteY250" fmla="*/ 3210513 h 6184462"/>
              <a:gd name="connsiteX251" fmla="*/ 5634 w 6191980"/>
              <a:gd name="connsiteY251" fmla="*/ 3152310 h 6184462"/>
              <a:gd name="connsiteX252" fmla="*/ 0 w 6191980"/>
              <a:gd name="connsiteY252" fmla="*/ 3092230 h 6184462"/>
              <a:gd name="connsiteX253" fmla="*/ 5634 w 6191980"/>
              <a:gd name="connsiteY253" fmla="*/ 3032152 h 6184462"/>
              <a:gd name="connsiteX254" fmla="*/ 20654 w 6191980"/>
              <a:gd name="connsiteY254" fmla="*/ 2973950 h 6184462"/>
              <a:gd name="connsiteX255" fmla="*/ 43182 w 6191980"/>
              <a:gd name="connsiteY255" fmla="*/ 2917624 h 6184462"/>
              <a:gd name="connsiteX256" fmla="*/ 71346 w 6191980"/>
              <a:gd name="connsiteY256" fmla="*/ 2859423 h 6184462"/>
              <a:gd name="connsiteX257" fmla="*/ 103264 w 6191980"/>
              <a:gd name="connsiteY257" fmla="*/ 2804974 h 6184462"/>
              <a:gd name="connsiteX258" fmla="*/ 137057 w 6191980"/>
              <a:gd name="connsiteY258" fmla="*/ 2748651 h 6184462"/>
              <a:gd name="connsiteX259" fmla="*/ 168976 w 6191980"/>
              <a:gd name="connsiteY259" fmla="*/ 2692325 h 6184462"/>
              <a:gd name="connsiteX260" fmla="*/ 197138 w 6191980"/>
              <a:gd name="connsiteY260" fmla="*/ 2636001 h 6184462"/>
              <a:gd name="connsiteX261" fmla="*/ 219668 w 6191980"/>
              <a:gd name="connsiteY261" fmla="*/ 2581552 h 6184462"/>
              <a:gd name="connsiteX262" fmla="*/ 234689 w 6191980"/>
              <a:gd name="connsiteY262" fmla="*/ 2523350 h 6184462"/>
              <a:gd name="connsiteX263" fmla="*/ 242199 w 6191980"/>
              <a:gd name="connsiteY263" fmla="*/ 2465149 h 6184462"/>
              <a:gd name="connsiteX264" fmla="*/ 242199 w 6191980"/>
              <a:gd name="connsiteY264" fmla="*/ 2403192 h 6184462"/>
              <a:gd name="connsiteX265" fmla="*/ 238443 w 6191980"/>
              <a:gd name="connsiteY265" fmla="*/ 2339356 h 6184462"/>
              <a:gd name="connsiteX266" fmla="*/ 230932 w 6191980"/>
              <a:gd name="connsiteY266" fmla="*/ 2275522 h 6184462"/>
              <a:gd name="connsiteX267" fmla="*/ 221545 w 6191980"/>
              <a:gd name="connsiteY267" fmla="*/ 2211686 h 6184462"/>
              <a:gd name="connsiteX268" fmla="*/ 214035 w 6191980"/>
              <a:gd name="connsiteY268" fmla="*/ 2147852 h 6184462"/>
              <a:gd name="connsiteX269" fmla="*/ 208402 w 6191980"/>
              <a:gd name="connsiteY269" fmla="*/ 2084018 h 6184462"/>
              <a:gd name="connsiteX270" fmla="*/ 210281 w 6191980"/>
              <a:gd name="connsiteY270" fmla="*/ 2023938 h 6184462"/>
              <a:gd name="connsiteX271" fmla="*/ 217791 w 6191980"/>
              <a:gd name="connsiteY271" fmla="*/ 1965736 h 6184462"/>
              <a:gd name="connsiteX272" fmla="*/ 234689 w 6191980"/>
              <a:gd name="connsiteY272" fmla="*/ 1909410 h 6184462"/>
              <a:gd name="connsiteX273" fmla="*/ 259096 w 6191980"/>
              <a:gd name="connsiteY273" fmla="*/ 1862474 h 6184462"/>
              <a:gd name="connsiteX274" fmla="*/ 291012 w 6191980"/>
              <a:gd name="connsiteY274" fmla="*/ 1817414 h 6184462"/>
              <a:gd name="connsiteX275" fmla="*/ 328562 w 6191980"/>
              <a:gd name="connsiteY275" fmla="*/ 1777986 h 6184462"/>
              <a:gd name="connsiteX276" fmla="*/ 371744 w 6191980"/>
              <a:gd name="connsiteY276" fmla="*/ 1738560 h 6184462"/>
              <a:gd name="connsiteX277" fmla="*/ 416805 w 6191980"/>
              <a:gd name="connsiteY277" fmla="*/ 1702885 h 6184462"/>
              <a:gd name="connsiteX278" fmla="*/ 463742 w 6191980"/>
              <a:gd name="connsiteY278" fmla="*/ 1667213 h 6184462"/>
              <a:gd name="connsiteX279" fmla="*/ 510678 w 6191980"/>
              <a:gd name="connsiteY279" fmla="*/ 1631541 h 6184462"/>
              <a:gd name="connsiteX280" fmla="*/ 557617 w 6191980"/>
              <a:gd name="connsiteY280" fmla="*/ 1595869 h 6184462"/>
              <a:gd name="connsiteX281" fmla="*/ 600799 w 6191980"/>
              <a:gd name="connsiteY281" fmla="*/ 1558320 h 6184462"/>
              <a:gd name="connsiteX282" fmla="*/ 638351 w 6191980"/>
              <a:gd name="connsiteY282" fmla="*/ 1515138 h 6184462"/>
              <a:gd name="connsiteX283" fmla="*/ 672143 w 6191980"/>
              <a:gd name="connsiteY283" fmla="*/ 1473832 h 6184462"/>
              <a:gd name="connsiteX284" fmla="*/ 698428 w 6191980"/>
              <a:gd name="connsiteY284" fmla="*/ 1426896 h 6184462"/>
              <a:gd name="connsiteX285" fmla="*/ 720959 w 6191980"/>
              <a:gd name="connsiteY285" fmla="*/ 1376203 h 6184462"/>
              <a:gd name="connsiteX286" fmla="*/ 739734 w 6191980"/>
              <a:gd name="connsiteY286" fmla="*/ 1321755 h 6184462"/>
              <a:gd name="connsiteX287" fmla="*/ 756631 w 6191980"/>
              <a:gd name="connsiteY287" fmla="*/ 1265429 h 6184462"/>
              <a:gd name="connsiteX288" fmla="*/ 771652 w 6191980"/>
              <a:gd name="connsiteY288" fmla="*/ 1209105 h 6184462"/>
              <a:gd name="connsiteX289" fmla="*/ 786672 w 6191980"/>
              <a:gd name="connsiteY289" fmla="*/ 1150903 h 6184462"/>
              <a:gd name="connsiteX290" fmla="*/ 803570 w 6191980"/>
              <a:gd name="connsiteY290" fmla="*/ 1096456 h 6184462"/>
              <a:gd name="connsiteX291" fmla="*/ 822344 w 6191980"/>
              <a:gd name="connsiteY291" fmla="*/ 1042007 h 6184462"/>
              <a:gd name="connsiteX292" fmla="*/ 844875 w 6191980"/>
              <a:gd name="connsiteY292" fmla="*/ 991317 h 6184462"/>
              <a:gd name="connsiteX293" fmla="*/ 873037 w 6191980"/>
              <a:gd name="connsiteY293" fmla="*/ 946257 h 6184462"/>
              <a:gd name="connsiteX294" fmla="*/ 906830 w 6191980"/>
              <a:gd name="connsiteY294" fmla="*/ 904952 h 6184462"/>
              <a:gd name="connsiteX295" fmla="*/ 948135 w 6191980"/>
              <a:gd name="connsiteY295" fmla="*/ 871157 h 6184462"/>
              <a:gd name="connsiteX296" fmla="*/ 993197 w 6191980"/>
              <a:gd name="connsiteY296" fmla="*/ 842995 h 6184462"/>
              <a:gd name="connsiteX297" fmla="*/ 1043887 w 6191980"/>
              <a:gd name="connsiteY297" fmla="*/ 820464 h 6184462"/>
              <a:gd name="connsiteX298" fmla="*/ 1098336 w 6191980"/>
              <a:gd name="connsiteY298" fmla="*/ 801690 h 6184462"/>
              <a:gd name="connsiteX299" fmla="*/ 1152783 w 6191980"/>
              <a:gd name="connsiteY299" fmla="*/ 784792 h 6184462"/>
              <a:gd name="connsiteX300" fmla="*/ 1210986 w 6191980"/>
              <a:gd name="connsiteY300" fmla="*/ 769772 h 6184462"/>
              <a:gd name="connsiteX301" fmla="*/ 1267309 w 6191980"/>
              <a:gd name="connsiteY301" fmla="*/ 754751 h 6184462"/>
              <a:gd name="connsiteX302" fmla="*/ 1323635 w 6191980"/>
              <a:gd name="connsiteY302" fmla="*/ 737854 h 6184462"/>
              <a:gd name="connsiteX303" fmla="*/ 1378082 w 6191980"/>
              <a:gd name="connsiteY303" fmla="*/ 719079 h 6184462"/>
              <a:gd name="connsiteX304" fmla="*/ 1428774 w 6191980"/>
              <a:gd name="connsiteY304" fmla="*/ 696549 h 6184462"/>
              <a:gd name="connsiteX305" fmla="*/ 1475711 w 6191980"/>
              <a:gd name="connsiteY305" fmla="*/ 670266 h 6184462"/>
              <a:gd name="connsiteX306" fmla="*/ 1517016 w 6191980"/>
              <a:gd name="connsiteY306" fmla="*/ 636471 h 6184462"/>
              <a:gd name="connsiteX307" fmla="*/ 1560199 w 6191980"/>
              <a:gd name="connsiteY307" fmla="*/ 598919 h 6184462"/>
              <a:gd name="connsiteX308" fmla="*/ 1597750 w 6191980"/>
              <a:gd name="connsiteY308" fmla="*/ 555737 h 6184462"/>
              <a:gd name="connsiteX309" fmla="*/ 1633422 w 6191980"/>
              <a:gd name="connsiteY309" fmla="*/ 510678 h 6184462"/>
              <a:gd name="connsiteX310" fmla="*/ 1669094 w 6191980"/>
              <a:gd name="connsiteY310" fmla="*/ 463741 h 6184462"/>
              <a:gd name="connsiteX311" fmla="*/ 1704766 w 6191980"/>
              <a:gd name="connsiteY311" fmla="*/ 416803 h 6184462"/>
              <a:gd name="connsiteX312" fmla="*/ 1740438 w 6191980"/>
              <a:gd name="connsiteY312" fmla="*/ 371743 h 6184462"/>
              <a:gd name="connsiteX313" fmla="*/ 1779867 w 6191980"/>
              <a:gd name="connsiteY313" fmla="*/ 328561 h 6184462"/>
              <a:gd name="connsiteX314" fmla="*/ 1819293 w 6191980"/>
              <a:gd name="connsiteY314" fmla="*/ 291012 h 6184462"/>
              <a:gd name="connsiteX315" fmla="*/ 1864354 w 6191980"/>
              <a:gd name="connsiteY315" fmla="*/ 259094 h 6184462"/>
              <a:gd name="connsiteX316" fmla="*/ 1911291 w 6191980"/>
              <a:gd name="connsiteY316" fmla="*/ 234686 h 6184462"/>
              <a:gd name="connsiteX317" fmla="*/ 1967617 w 6191980"/>
              <a:gd name="connsiteY317" fmla="*/ 217789 h 6184462"/>
              <a:gd name="connsiteX318" fmla="*/ 2025819 w 6191980"/>
              <a:gd name="connsiteY318" fmla="*/ 210279 h 6184462"/>
              <a:gd name="connsiteX319" fmla="*/ 2085897 w 6191980"/>
              <a:gd name="connsiteY319" fmla="*/ 208401 h 6184462"/>
              <a:gd name="connsiteX320" fmla="*/ 2149731 w 6191980"/>
              <a:gd name="connsiteY320" fmla="*/ 214035 h 6184462"/>
              <a:gd name="connsiteX321" fmla="*/ 2213567 w 6191980"/>
              <a:gd name="connsiteY321" fmla="*/ 221545 h 6184462"/>
              <a:gd name="connsiteX322" fmla="*/ 2277403 w 6191980"/>
              <a:gd name="connsiteY322" fmla="*/ 230932 h 6184462"/>
              <a:gd name="connsiteX323" fmla="*/ 2341237 w 6191980"/>
              <a:gd name="connsiteY323" fmla="*/ 238443 h 6184462"/>
              <a:gd name="connsiteX324" fmla="*/ 2405071 w 6191980"/>
              <a:gd name="connsiteY324" fmla="*/ 242197 h 6184462"/>
              <a:gd name="connsiteX325" fmla="*/ 2467030 w 6191980"/>
              <a:gd name="connsiteY325" fmla="*/ 242197 h 6184462"/>
              <a:gd name="connsiteX326" fmla="*/ 2525233 w 6191980"/>
              <a:gd name="connsiteY326" fmla="*/ 234686 h 6184462"/>
              <a:gd name="connsiteX327" fmla="*/ 2583436 w 6191980"/>
              <a:gd name="connsiteY327" fmla="*/ 219666 h 6184462"/>
              <a:gd name="connsiteX328" fmla="*/ 2639760 w 6191980"/>
              <a:gd name="connsiteY328" fmla="*/ 197137 h 6184462"/>
              <a:gd name="connsiteX329" fmla="*/ 2696083 w 6191980"/>
              <a:gd name="connsiteY329" fmla="*/ 167096 h 6184462"/>
              <a:gd name="connsiteX330" fmla="*/ 2752409 w 6191980"/>
              <a:gd name="connsiteY330" fmla="*/ 137057 h 6184462"/>
              <a:gd name="connsiteX331" fmla="*/ 2808733 w 6191980"/>
              <a:gd name="connsiteY331" fmla="*/ 103262 h 6184462"/>
              <a:gd name="connsiteX332" fmla="*/ 2863182 w 6191980"/>
              <a:gd name="connsiteY332" fmla="*/ 71344 h 6184462"/>
              <a:gd name="connsiteX333" fmla="*/ 2921385 w 6191980"/>
              <a:gd name="connsiteY333" fmla="*/ 43182 h 6184462"/>
              <a:gd name="connsiteX334" fmla="*/ 2977708 w 6191980"/>
              <a:gd name="connsiteY334" fmla="*/ 20652 h 6184462"/>
              <a:gd name="connsiteX335" fmla="*/ 3035911 w 6191980"/>
              <a:gd name="connsiteY335" fmla="*/ 5631 h 618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6191980" h="6184462">
                <a:moveTo>
                  <a:pt x="3095991" y="0"/>
                </a:moveTo>
                <a:lnTo>
                  <a:pt x="3156069" y="5631"/>
                </a:lnTo>
                <a:lnTo>
                  <a:pt x="3214272" y="20652"/>
                </a:lnTo>
                <a:lnTo>
                  <a:pt x="3270598" y="43182"/>
                </a:lnTo>
                <a:lnTo>
                  <a:pt x="3328798" y="71344"/>
                </a:lnTo>
                <a:lnTo>
                  <a:pt x="3383247" y="103262"/>
                </a:lnTo>
                <a:lnTo>
                  <a:pt x="3439573" y="137057"/>
                </a:lnTo>
                <a:lnTo>
                  <a:pt x="3495897" y="167096"/>
                </a:lnTo>
                <a:lnTo>
                  <a:pt x="3552221" y="197137"/>
                </a:lnTo>
                <a:lnTo>
                  <a:pt x="3606669" y="219666"/>
                </a:lnTo>
                <a:lnTo>
                  <a:pt x="3666749" y="234686"/>
                </a:lnTo>
                <a:lnTo>
                  <a:pt x="3724950" y="242197"/>
                </a:lnTo>
                <a:lnTo>
                  <a:pt x="3786907" y="242197"/>
                </a:lnTo>
                <a:lnTo>
                  <a:pt x="3850743" y="238443"/>
                </a:lnTo>
                <a:lnTo>
                  <a:pt x="3914577" y="230932"/>
                </a:lnTo>
                <a:lnTo>
                  <a:pt x="3978413" y="221545"/>
                </a:lnTo>
                <a:lnTo>
                  <a:pt x="4042247" y="214035"/>
                </a:lnTo>
                <a:lnTo>
                  <a:pt x="4106083" y="208401"/>
                </a:lnTo>
                <a:lnTo>
                  <a:pt x="4166161" y="210279"/>
                </a:lnTo>
                <a:lnTo>
                  <a:pt x="4224364" y="217789"/>
                </a:lnTo>
                <a:lnTo>
                  <a:pt x="4280690" y="234686"/>
                </a:lnTo>
                <a:lnTo>
                  <a:pt x="4327628" y="259094"/>
                </a:lnTo>
                <a:lnTo>
                  <a:pt x="4372686" y="291012"/>
                </a:lnTo>
                <a:lnTo>
                  <a:pt x="4412114" y="328561"/>
                </a:lnTo>
                <a:lnTo>
                  <a:pt x="4451542" y="371743"/>
                </a:lnTo>
                <a:lnTo>
                  <a:pt x="4487214" y="416803"/>
                </a:lnTo>
                <a:lnTo>
                  <a:pt x="4522886" y="463741"/>
                </a:lnTo>
                <a:lnTo>
                  <a:pt x="4558559" y="510678"/>
                </a:lnTo>
                <a:lnTo>
                  <a:pt x="4594231" y="555737"/>
                </a:lnTo>
                <a:lnTo>
                  <a:pt x="4631782" y="598919"/>
                </a:lnTo>
                <a:lnTo>
                  <a:pt x="4674964" y="636471"/>
                </a:lnTo>
                <a:lnTo>
                  <a:pt x="4716270" y="670266"/>
                </a:lnTo>
                <a:lnTo>
                  <a:pt x="4763206" y="696549"/>
                </a:lnTo>
                <a:lnTo>
                  <a:pt x="4813899" y="719079"/>
                </a:lnTo>
                <a:lnTo>
                  <a:pt x="4868345" y="737854"/>
                </a:lnTo>
                <a:lnTo>
                  <a:pt x="4924669" y="754751"/>
                </a:lnTo>
                <a:lnTo>
                  <a:pt x="4980995" y="769772"/>
                </a:lnTo>
                <a:lnTo>
                  <a:pt x="5039198" y="784792"/>
                </a:lnTo>
                <a:lnTo>
                  <a:pt x="5093644" y="801690"/>
                </a:lnTo>
                <a:lnTo>
                  <a:pt x="5148091" y="820464"/>
                </a:lnTo>
                <a:lnTo>
                  <a:pt x="5198784" y="842995"/>
                </a:lnTo>
                <a:lnTo>
                  <a:pt x="5243845" y="871157"/>
                </a:lnTo>
                <a:lnTo>
                  <a:pt x="5285151" y="904952"/>
                </a:lnTo>
                <a:lnTo>
                  <a:pt x="5318944" y="946257"/>
                </a:lnTo>
                <a:lnTo>
                  <a:pt x="5347108" y="991317"/>
                </a:lnTo>
                <a:lnTo>
                  <a:pt x="5369636" y="1042007"/>
                </a:lnTo>
                <a:lnTo>
                  <a:pt x="5388410" y="1096456"/>
                </a:lnTo>
                <a:lnTo>
                  <a:pt x="5405308" y="1150903"/>
                </a:lnTo>
                <a:lnTo>
                  <a:pt x="5420328" y="1209105"/>
                </a:lnTo>
                <a:lnTo>
                  <a:pt x="5435349" y="1265429"/>
                </a:lnTo>
                <a:lnTo>
                  <a:pt x="5452246" y="1321755"/>
                </a:lnTo>
                <a:lnTo>
                  <a:pt x="5471021" y="1376203"/>
                </a:lnTo>
                <a:lnTo>
                  <a:pt x="5493550" y="1426896"/>
                </a:lnTo>
                <a:lnTo>
                  <a:pt x="5519836" y="1473832"/>
                </a:lnTo>
                <a:lnTo>
                  <a:pt x="5553632" y="1515138"/>
                </a:lnTo>
                <a:lnTo>
                  <a:pt x="5591181" y="1558320"/>
                </a:lnTo>
                <a:lnTo>
                  <a:pt x="5634364" y="1595869"/>
                </a:lnTo>
                <a:lnTo>
                  <a:pt x="5679425" y="1631541"/>
                </a:lnTo>
                <a:lnTo>
                  <a:pt x="5728238" y="1667213"/>
                </a:lnTo>
                <a:lnTo>
                  <a:pt x="5775175" y="1702885"/>
                </a:lnTo>
                <a:lnTo>
                  <a:pt x="5820236" y="1738560"/>
                </a:lnTo>
                <a:lnTo>
                  <a:pt x="5863416" y="1777986"/>
                </a:lnTo>
                <a:lnTo>
                  <a:pt x="5900968" y="1817414"/>
                </a:lnTo>
                <a:lnTo>
                  <a:pt x="5932886" y="1862474"/>
                </a:lnTo>
                <a:lnTo>
                  <a:pt x="5957294" y="1909410"/>
                </a:lnTo>
                <a:lnTo>
                  <a:pt x="5974191" y="1965736"/>
                </a:lnTo>
                <a:lnTo>
                  <a:pt x="5981700" y="2023938"/>
                </a:lnTo>
                <a:lnTo>
                  <a:pt x="5983578" y="2084018"/>
                </a:lnTo>
                <a:lnTo>
                  <a:pt x="5977945" y="2147852"/>
                </a:lnTo>
                <a:lnTo>
                  <a:pt x="5970435" y="2211686"/>
                </a:lnTo>
                <a:lnTo>
                  <a:pt x="5961048" y="2275522"/>
                </a:lnTo>
                <a:lnTo>
                  <a:pt x="5953538" y="2339356"/>
                </a:lnTo>
                <a:lnTo>
                  <a:pt x="5949784" y="2403192"/>
                </a:lnTo>
                <a:lnTo>
                  <a:pt x="5949784" y="2465149"/>
                </a:lnTo>
                <a:lnTo>
                  <a:pt x="5957294" y="2523350"/>
                </a:lnTo>
                <a:lnTo>
                  <a:pt x="5972312" y="2581552"/>
                </a:lnTo>
                <a:lnTo>
                  <a:pt x="5994843" y="2636001"/>
                </a:lnTo>
                <a:lnTo>
                  <a:pt x="6024884" y="2692325"/>
                </a:lnTo>
                <a:lnTo>
                  <a:pt x="6054922" y="2748651"/>
                </a:lnTo>
                <a:lnTo>
                  <a:pt x="6088718" y="2804974"/>
                </a:lnTo>
                <a:lnTo>
                  <a:pt x="6120634" y="2859423"/>
                </a:lnTo>
                <a:lnTo>
                  <a:pt x="6148798" y="2917624"/>
                </a:lnTo>
                <a:lnTo>
                  <a:pt x="6171326" y="2973950"/>
                </a:lnTo>
                <a:lnTo>
                  <a:pt x="6186347" y="3032152"/>
                </a:lnTo>
                <a:lnTo>
                  <a:pt x="6191980" y="3092230"/>
                </a:lnTo>
                <a:lnTo>
                  <a:pt x="6186347" y="3152310"/>
                </a:lnTo>
                <a:lnTo>
                  <a:pt x="6171326" y="3210513"/>
                </a:lnTo>
                <a:lnTo>
                  <a:pt x="6148798" y="3266839"/>
                </a:lnTo>
                <a:lnTo>
                  <a:pt x="6120634" y="3325039"/>
                </a:lnTo>
                <a:lnTo>
                  <a:pt x="6088718" y="3379488"/>
                </a:lnTo>
                <a:lnTo>
                  <a:pt x="6054922" y="3435814"/>
                </a:lnTo>
                <a:lnTo>
                  <a:pt x="6024884" y="3492137"/>
                </a:lnTo>
                <a:lnTo>
                  <a:pt x="5994843" y="3548461"/>
                </a:lnTo>
                <a:lnTo>
                  <a:pt x="5972312" y="3602910"/>
                </a:lnTo>
                <a:lnTo>
                  <a:pt x="5957294" y="3661113"/>
                </a:lnTo>
                <a:lnTo>
                  <a:pt x="5949784" y="3719313"/>
                </a:lnTo>
                <a:lnTo>
                  <a:pt x="5949784" y="3781272"/>
                </a:lnTo>
                <a:lnTo>
                  <a:pt x="5953538" y="3845106"/>
                </a:lnTo>
                <a:lnTo>
                  <a:pt x="5961048" y="3908940"/>
                </a:lnTo>
                <a:lnTo>
                  <a:pt x="5970435" y="3972776"/>
                </a:lnTo>
                <a:lnTo>
                  <a:pt x="5977945" y="4036610"/>
                </a:lnTo>
                <a:lnTo>
                  <a:pt x="5983578" y="4100444"/>
                </a:lnTo>
                <a:lnTo>
                  <a:pt x="5981700" y="4160526"/>
                </a:lnTo>
                <a:lnTo>
                  <a:pt x="5974191" y="4218729"/>
                </a:lnTo>
                <a:lnTo>
                  <a:pt x="5957294" y="4275053"/>
                </a:lnTo>
                <a:lnTo>
                  <a:pt x="5932886" y="4321989"/>
                </a:lnTo>
                <a:lnTo>
                  <a:pt x="5900968" y="4367050"/>
                </a:lnTo>
                <a:lnTo>
                  <a:pt x="5863416" y="4406477"/>
                </a:lnTo>
                <a:lnTo>
                  <a:pt x="5820236" y="4445903"/>
                </a:lnTo>
                <a:lnTo>
                  <a:pt x="5775175" y="4481577"/>
                </a:lnTo>
                <a:lnTo>
                  <a:pt x="5728238" y="4517249"/>
                </a:lnTo>
                <a:lnTo>
                  <a:pt x="5679425" y="4552921"/>
                </a:lnTo>
                <a:lnTo>
                  <a:pt x="5634364" y="4588593"/>
                </a:lnTo>
                <a:lnTo>
                  <a:pt x="5591181" y="4626142"/>
                </a:lnTo>
                <a:lnTo>
                  <a:pt x="5553632" y="4669325"/>
                </a:lnTo>
                <a:lnTo>
                  <a:pt x="5519836" y="4710630"/>
                </a:lnTo>
                <a:lnTo>
                  <a:pt x="5493550" y="4757566"/>
                </a:lnTo>
                <a:lnTo>
                  <a:pt x="5471021" y="4808259"/>
                </a:lnTo>
                <a:lnTo>
                  <a:pt x="5452246" y="4862708"/>
                </a:lnTo>
                <a:lnTo>
                  <a:pt x="5435349" y="4919033"/>
                </a:lnTo>
                <a:lnTo>
                  <a:pt x="5420328" y="4975357"/>
                </a:lnTo>
                <a:lnTo>
                  <a:pt x="5405308" y="5033560"/>
                </a:lnTo>
                <a:lnTo>
                  <a:pt x="5388410" y="5088007"/>
                </a:lnTo>
                <a:lnTo>
                  <a:pt x="5369636" y="5142453"/>
                </a:lnTo>
                <a:lnTo>
                  <a:pt x="5347108" y="5193146"/>
                </a:lnTo>
                <a:lnTo>
                  <a:pt x="5318944" y="5238207"/>
                </a:lnTo>
                <a:lnTo>
                  <a:pt x="5285151" y="5279510"/>
                </a:lnTo>
                <a:lnTo>
                  <a:pt x="5243845" y="5313305"/>
                </a:lnTo>
                <a:lnTo>
                  <a:pt x="5198784" y="5341467"/>
                </a:lnTo>
                <a:lnTo>
                  <a:pt x="5148091" y="5363998"/>
                </a:lnTo>
                <a:lnTo>
                  <a:pt x="5093644" y="5382773"/>
                </a:lnTo>
                <a:lnTo>
                  <a:pt x="5039198" y="5399670"/>
                </a:lnTo>
                <a:lnTo>
                  <a:pt x="4980995" y="5414691"/>
                </a:lnTo>
                <a:lnTo>
                  <a:pt x="4924669" y="5429711"/>
                </a:lnTo>
                <a:lnTo>
                  <a:pt x="4868345" y="5446609"/>
                </a:lnTo>
                <a:lnTo>
                  <a:pt x="4813899" y="5465383"/>
                </a:lnTo>
                <a:lnTo>
                  <a:pt x="4763206" y="5487914"/>
                </a:lnTo>
                <a:lnTo>
                  <a:pt x="4716270" y="5514197"/>
                </a:lnTo>
                <a:lnTo>
                  <a:pt x="4674964" y="5547992"/>
                </a:lnTo>
                <a:lnTo>
                  <a:pt x="4631782" y="5585543"/>
                </a:lnTo>
                <a:lnTo>
                  <a:pt x="4594231" y="5628725"/>
                </a:lnTo>
                <a:lnTo>
                  <a:pt x="4558559" y="5673785"/>
                </a:lnTo>
                <a:lnTo>
                  <a:pt x="4522886" y="5720721"/>
                </a:lnTo>
                <a:lnTo>
                  <a:pt x="4487214" y="5767659"/>
                </a:lnTo>
                <a:lnTo>
                  <a:pt x="4451542" y="5812719"/>
                </a:lnTo>
                <a:lnTo>
                  <a:pt x="4412114" y="5855901"/>
                </a:lnTo>
                <a:lnTo>
                  <a:pt x="4372686" y="5893450"/>
                </a:lnTo>
                <a:lnTo>
                  <a:pt x="4327628" y="5925368"/>
                </a:lnTo>
                <a:lnTo>
                  <a:pt x="4280690" y="5949776"/>
                </a:lnTo>
                <a:lnTo>
                  <a:pt x="4224364" y="5966674"/>
                </a:lnTo>
                <a:lnTo>
                  <a:pt x="4166161" y="5974184"/>
                </a:lnTo>
                <a:lnTo>
                  <a:pt x="4106083" y="5976061"/>
                </a:lnTo>
                <a:lnTo>
                  <a:pt x="4042247" y="5970428"/>
                </a:lnTo>
                <a:lnTo>
                  <a:pt x="3978413" y="5962919"/>
                </a:lnTo>
                <a:lnTo>
                  <a:pt x="3914577" y="5953530"/>
                </a:lnTo>
                <a:lnTo>
                  <a:pt x="3850743" y="5946022"/>
                </a:lnTo>
                <a:lnTo>
                  <a:pt x="3786907" y="5942266"/>
                </a:lnTo>
                <a:lnTo>
                  <a:pt x="3724950" y="5942266"/>
                </a:lnTo>
                <a:lnTo>
                  <a:pt x="3666749" y="5949776"/>
                </a:lnTo>
                <a:lnTo>
                  <a:pt x="3606669" y="5964797"/>
                </a:lnTo>
                <a:lnTo>
                  <a:pt x="3552221" y="5987325"/>
                </a:lnTo>
                <a:lnTo>
                  <a:pt x="3495897" y="6017366"/>
                </a:lnTo>
                <a:lnTo>
                  <a:pt x="3439573" y="6047407"/>
                </a:lnTo>
                <a:lnTo>
                  <a:pt x="3383247" y="6081200"/>
                </a:lnTo>
                <a:lnTo>
                  <a:pt x="3328798" y="6113118"/>
                </a:lnTo>
                <a:lnTo>
                  <a:pt x="3270598" y="6141280"/>
                </a:lnTo>
                <a:lnTo>
                  <a:pt x="3214272" y="6163811"/>
                </a:lnTo>
                <a:lnTo>
                  <a:pt x="3156069" y="6178831"/>
                </a:lnTo>
                <a:lnTo>
                  <a:pt x="3095991" y="6184462"/>
                </a:lnTo>
                <a:lnTo>
                  <a:pt x="3035911" y="6178831"/>
                </a:lnTo>
                <a:lnTo>
                  <a:pt x="2977708" y="6163811"/>
                </a:lnTo>
                <a:lnTo>
                  <a:pt x="2921385" y="6141280"/>
                </a:lnTo>
                <a:lnTo>
                  <a:pt x="2863182" y="6113118"/>
                </a:lnTo>
                <a:lnTo>
                  <a:pt x="2808733" y="6081200"/>
                </a:lnTo>
                <a:lnTo>
                  <a:pt x="2752409" y="6047407"/>
                </a:lnTo>
                <a:lnTo>
                  <a:pt x="2696083" y="6017366"/>
                </a:lnTo>
                <a:lnTo>
                  <a:pt x="2639760" y="5987325"/>
                </a:lnTo>
                <a:lnTo>
                  <a:pt x="2583436" y="5964797"/>
                </a:lnTo>
                <a:lnTo>
                  <a:pt x="2525233" y="5949776"/>
                </a:lnTo>
                <a:lnTo>
                  <a:pt x="2467030" y="5942266"/>
                </a:lnTo>
                <a:lnTo>
                  <a:pt x="2405071" y="5942266"/>
                </a:lnTo>
                <a:lnTo>
                  <a:pt x="2341237" y="5946022"/>
                </a:lnTo>
                <a:lnTo>
                  <a:pt x="2277403" y="5953530"/>
                </a:lnTo>
                <a:lnTo>
                  <a:pt x="2213567" y="5962919"/>
                </a:lnTo>
                <a:lnTo>
                  <a:pt x="2149731" y="5970428"/>
                </a:lnTo>
                <a:lnTo>
                  <a:pt x="2085897" y="5976061"/>
                </a:lnTo>
                <a:lnTo>
                  <a:pt x="2025819" y="5974184"/>
                </a:lnTo>
                <a:lnTo>
                  <a:pt x="1967617" y="5966674"/>
                </a:lnTo>
                <a:lnTo>
                  <a:pt x="1911291" y="5949776"/>
                </a:lnTo>
                <a:lnTo>
                  <a:pt x="1864354" y="5925368"/>
                </a:lnTo>
                <a:lnTo>
                  <a:pt x="1819293" y="5893450"/>
                </a:lnTo>
                <a:lnTo>
                  <a:pt x="1779867" y="5855901"/>
                </a:lnTo>
                <a:lnTo>
                  <a:pt x="1740438" y="5812719"/>
                </a:lnTo>
                <a:lnTo>
                  <a:pt x="1704766" y="5767659"/>
                </a:lnTo>
                <a:lnTo>
                  <a:pt x="1669094" y="5720721"/>
                </a:lnTo>
                <a:lnTo>
                  <a:pt x="1633422" y="5673785"/>
                </a:lnTo>
                <a:lnTo>
                  <a:pt x="1597750" y="5628725"/>
                </a:lnTo>
                <a:lnTo>
                  <a:pt x="1560199" y="5585543"/>
                </a:lnTo>
                <a:lnTo>
                  <a:pt x="1517016" y="5547992"/>
                </a:lnTo>
                <a:lnTo>
                  <a:pt x="1475711" y="5514197"/>
                </a:lnTo>
                <a:lnTo>
                  <a:pt x="1428774" y="5487914"/>
                </a:lnTo>
                <a:lnTo>
                  <a:pt x="1378082" y="5465383"/>
                </a:lnTo>
                <a:lnTo>
                  <a:pt x="1323635" y="5446609"/>
                </a:lnTo>
                <a:lnTo>
                  <a:pt x="1267309" y="5429711"/>
                </a:lnTo>
                <a:lnTo>
                  <a:pt x="1210986" y="5414691"/>
                </a:lnTo>
                <a:lnTo>
                  <a:pt x="1152783" y="5399670"/>
                </a:lnTo>
                <a:lnTo>
                  <a:pt x="1098336" y="5382773"/>
                </a:lnTo>
                <a:lnTo>
                  <a:pt x="1043887" y="5363998"/>
                </a:lnTo>
                <a:lnTo>
                  <a:pt x="993197" y="5341467"/>
                </a:lnTo>
                <a:lnTo>
                  <a:pt x="948135" y="5313305"/>
                </a:lnTo>
                <a:lnTo>
                  <a:pt x="906830" y="5279510"/>
                </a:lnTo>
                <a:lnTo>
                  <a:pt x="873037" y="5238207"/>
                </a:lnTo>
                <a:lnTo>
                  <a:pt x="844875" y="5193146"/>
                </a:lnTo>
                <a:lnTo>
                  <a:pt x="822344" y="5142453"/>
                </a:lnTo>
                <a:lnTo>
                  <a:pt x="803570" y="5088007"/>
                </a:lnTo>
                <a:lnTo>
                  <a:pt x="786672" y="5033560"/>
                </a:lnTo>
                <a:lnTo>
                  <a:pt x="771652" y="4975357"/>
                </a:lnTo>
                <a:lnTo>
                  <a:pt x="756631" y="4919033"/>
                </a:lnTo>
                <a:lnTo>
                  <a:pt x="739734" y="4862708"/>
                </a:lnTo>
                <a:lnTo>
                  <a:pt x="720959" y="4808259"/>
                </a:lnTo>
                <a:lnTo>
                  <a:pt x="698428" y="4757566"/>
                </a:lnTo>
                <a:lnTo>
                  <a:pt x="672143" y="4710630"/>
                </a:lnTo>
                <a:lnTo>
                  <a:pt x="638351" y="4669325"/>
                </a:lnTo>
                <a:lnTo>
                  <a:pt x="600799" y="4626142"/>
                </a:lnTo>
                <a:lnTo>
                  <a:pt x="557617" y="4588593"/>
                </a:lnTo>
                <a:lnTo>
                  <a:pt x="510678" y="4552921"/>
                </a:lnTo>
                <a:lnTo>
                  <a:pt x="463742" y="4517249"/>
                </a:lnTo>
                <a:lnTo>
                  <a:pt x="416805" y="4481577"/>
                </a:lnTo>
                <a:lnTo>
                  <a:pt x="371744" y="4445903"/>
                </a:lnTo>
                <a:lnTo>
                  <a:pt x="328562" y="4406477"/>
                </a:lnTo>
                <a:lnTo>
                  <a:pt x="291012" y="4367050"/>
                </a:lnTo>
                <a:lnTo>
                  <a:pt x="259096" y="4321989"/>
                </a:lnTo>
                <a:lnTo>
                  <a:pt x="234689" y="4275053"/>
                </a:lnTo>
                <a:lnTo>
                  <a:pt x="217791" y="4218729"/>
                </a:lnTo>
                <a:lnTo>
                  <a:pt x="210281" y="4160526"/>
                </a:lnTo>
                <a:lnTo>
                  <a:pt x="208402" y="4100444"/>
                </a:lnTo>
                <a:lnTo>
                  <a:pt x="214035" y="4036610"/>
                </a:lnTo>
                <a:lnTo>
                  <a:pt x="221545" y="3972776"/>
                </a:lnTo>
                <a:lnTo>
                  <a:pt x="230932" y="3908940"/>
                </a:lnTo>
                <a:lnTo>
                  <a:pt x="238443" y="3845106"/>
                </a:lnTo>
                <a:lnTo>
                  <a:pt x="242199" y="3781272"/>
                </a:lnTo>
                <a:lnTo>
                  <a:pt x="242199" y="3719313"/>
                </a:lnTo>
                <a:lnTo>
                  <a:pt x="234689" y="3661113"/>
                </a:lnTo>
                <a:lnTo>
                  <a:pt x="219668" y="3602910"/>
                </a:lnTo>
                <a:lnTo>
                  <a:pt x="197138" y="3548461"/>
                </a:lnTo>
                <a:lnTo>
                  <a:pt x="168976" y="3492137"/>
                </a:lnTo>
                <a:lnTo>
                  <a:pt x="137057" y="3435814"/>
                </a:lnTo>
                <a:lnTo>
                  <a:pt x="103264" y="3379488"/>
                </a:lnTo>
                <a:lnTo>
                  <a:pt x="71346" y="3325039"/>
                </a:lnTo>
                <a:lnTo>
                  <a:pt x="43182" y="3266839"/>
                </a:lnTo>
                <a:lnTo>
                  <a:pt x="20654" y="3210513"/>
                </a:lnTo>
                <a:lnTo>
                  <a:pt x="5634" y="3152310"/>
                </a:lnTo>
                <a:lnTo>
                  <a:pt x="0" y="3092230"/>
                </a:lnTo>
                <a:lnTo>
                  <a:pt x="5634" y="3032152"/>
                </a:lnTo>
                <a:lnTo>
                  <a:pt x="20654" y="2973950"/>
                </a:lnTo>
                <a:lnTo>
                  <a:pt x="43182" y="2917624"/>
                </a:lnTo>
                <a:lnTo>
                  <a:pt x="71346" y="2859423"/>
                </a:lnTo>
                <a:lnTo>
                  <a:pt x="103264" y="2804974"/>
                </a:lnTo>
                <a:lnTo>
                  <a:pt x="137057" y="2748651"/>
                </a:lnTo>
                <a:lnTo>
                  <a:pt x="168976" y="2692325"/>
                </a:lnTo>
                <a:lnTo>
                  <a:pt x="197138" y="2636001"/>
                </a:lnTo>
                <a:lnTo>
                  <a:pt x="219668" y="2581552"/>
                </a:lnTo>
                <a:lnTo>
                  <a:pt x="234689" y="2523350"/>
                </a:lnTo>
                <a:lnTo>
                  <a:pt x="242199" y="2465149"/>
                </a:lnTo>
                <a:lnTo>
                  <a:pt x="242199" y="2403192"/>
                </a:lnTo>
                <a:lnTo>
                  <a:pt x="238443" y="2339356"/>
                </a:lnTo>
                <a:lnTo>
                  <a:pt x="230932" y="2275522"/>
                </a:lnTo>
                <a:lnTo>
                  <a:pt x="221545" y="2211686"/>
                </a:lnTo>
                <a:lnTo>
                  <a:pt x="214035" y="2147852"/>
                </a:lnTo>
                <a:lnTo>
                  <a:pt x="208402" y="2084018"/>
                </a:lnTo>
                <a:lnTo>
                  <a:pt x="210281" y="2023938"/>
                </a:lnTo>
                <a:lnTo>
                  <a:pt x="217791" y="1965736"/>
                </a:lnTo>
                <a:lnTo>
                  <a:pt x="234689" y="1909410"/>
                </a:lnTo>
                <a:lnTo>
                  <a:pt x="259096" y="1862474"/>
                </a:lnTo>
                <a:lnTo>
                  <a:pt x="291012" y="1817414"/>
                </a:lnTo>
                <a:lnTo>
                  <a:pt x="328562" y="1777986"/>
                </a:lnTo>
                <a:lnTo>
                  <a:pt x="371744" y="1738560"/>
                </a:lnTo>
                <a:lnTo>
                  <a:pt x="416805" y="1702885"/>
                </a:lnTo>
                <a:lnTo>
                  <a:pt x="463742" y="1667213"/>
                </a:lnTo>
                <a:lnTo>
                  <a:pt x="510678" y="1631541"/>
                </a:lnTo>
                <a:lnTo>
                  <a:pt x="557617" y="1595869"/>
                </a:lnTo>
                <a:lnTo>
                  <a:pt x="600799" y="1558320"/>
                </a:lnTo>
                <a:lnTo>
                  <a:pt x="638351" y="1515138"/>
                </a:lnTo>
                <a:lnTo>
                  <a:pt x="672143" y="1473832"/>
                </a:lnTo>
                <a:lnTo>
                  <a:pt x="698428" y="1426896"/>
                </a:lnTo>
                <a:lnTo>
                  <a:pt x="720959" y="1376203"/>
                </a:lnTo>
                <a:lnTo>
                  <a:pt x="739734" y="1321755"/>
                </a:lnTo>
                <a:lnTo>
                  <a:pt x="756631" y="1265429"/>
                </a:lnTo>
                <a:lnTo>
                  <a:pt x="771652" y="1209105"/>
                </a:lnTo>
                <a:lnTo>
                  <a:pt x="786672" y="1150903"/>
                </a:lnTo>
                <a:lnTo>
                  <a:pt x="803570" y="1096456"/>
                </a:lnTo>
                <a:lnTo>
                  <a:pt x="822344" y="1042007"/>
                </a:lnTo>
                <a:lnTo>
                  <a:pt x="844875" y="991317"/>
                </a:lnTo>
                <a:lnTo>
                  <a:pt x="873037" y="946257"/>
                </a:lnTo>
                <a:lnTo>
                  <a:pt x="906830" y="904952"/>
                </a:lnTo>
                <a:lnTo>
                  <a:pt x="948135" y="871157"/>
                </a:lnTo>
                <a:lnTo>
                  <a:pt x="993197" y="842995"/>
                </a:lnTo>
                <a:lnTo>
                  <a:pt x="1043887" y="820464"/>
                </a:lnTo>
                <a:lnTo>
                  <a:pt x="1098336" y="801690"/>
                </a:lnTo>
                <a:lnTo>
                  <a:pt x="1152783" y="784792"/>
                </a:lnTo>
                <a:lnTo>
                  <a:pt x="1210986" y="769772"/>
                </a:lnTo>
                <a:lnTo>
                  <a:pt x="1267309" y="754751"/>
                </a:lnTo>
                <a:lnTo>
                  <a:pt x="1323635" y="737854"/>
                </a:lnTo>
                <a:lnTo>
                  <a:pt x="1378082" y="719079"/>
                </a:lnTo>
                <a:lnTo>
                  <a:pt x="1428774" y="696549"/>
                </a:lnTo>
                <a:lnTo>
                  <a:pt x="1475711" y="670266"/>
                </a:lnTo>
                <a:lnTo>
                  <a:pt x="1517016" y="636471"/>
                </a:lnTo>
                <a:lnTo>
                  <a:pt x="1560199" y="598919"/>
                </a:lnTo>
                <a:lnTo>
                  <a:pt x="1597750" y="555737"/>
                </a:lnTo>
                <a:lnTo>
                  <a:pt x="1633422" y="510678"/>
                </a:lnTo>
                <a:lnTo>
                  <a:pt x="1669094" y="463741"/>
                </a:lnTo>
                <a:lnTo>
                  <a:pt x="1704766" y="416803"/>
                </a:lnTo>
                <a:lnTo>
                  <a:pt x="1740438" y="371743"/>
                </a:lnTo>
                <a:lnTo>
                  <a:pt x="1779867" y="328561"/>
                </a:lnTo>
                <a:lnTo>
                  <a:pt x="1819293" y="291012"/>
                </a:lnTo>
                <a:lnTo>
                  <a:pt x="1864354" y="259094"/>
                </a:lnTo>
                <a:lnTo>
                  <a:pt x="1911291" y="234686"/>
                </a:lnTo>
                <a:lnTo>
                  <a:pt x="1967617" y="217789"/>
                </a:lnTo>
                <a:lnTo>
                  <a:pt x="2025819" y="210279"/>
                </a:lnTo>
                <a:lnTo>
                  <a:pt x="2085897" y="208401"/>
                </a:lnTo>
                <a:lnTo>
                  <a:pt x="2149731" y="214035"/>
                </a:lnTo>
                <a:lnTo>
                  <a:pt x="2213567" y="221545"/>
                </a:lnTo>
                <a:lnTo>
                  <a:pt x="2277403" y="230932"/>
                </a:lnTo>
                <a:lnTo>
                  <a:pt x="2341237" y="238443"/>
                </a:lnTo>
                <a:lnTo>
                  <a:pt x="2405071" y="242197"/>
                </a:lnTo>
                <a:lnTo>
                  <a:pt x="2467030" y="242197"/>
                </a:lnTo>
                <a:lnTo>
                  <a:pt x="2525233" y="234686"/>
                </a:lnTo>
                <a:lnTo>
                  <a:pt x="2583436" y="219666"/>
                </a:lnTo>
                <a:lnTo>
                  <a:pt x="2639760" y="197137"/>
                </a:lnTo>
                <a:lnTo>
                  <a:pt x="2696083" y="167096"/>
                </a:lnTo>
                <a:lnTo>
                  <a:pt x="2752409" y="137057"/>
                </a:lnTo>
                <a:lnTo>
                  <a:pt x="2808733" y="103262"/>
                </a:lnTo>
                <a:lnTo>
                  <a:pt x="2863182" y="71344"/>
                </a:lnTo>
                <a:lnTo>
                  <a:pt x="2921385" y="43182"/>
                </a:lnTo>
                <a:lnTo>
                  <a:pt x="2977708" y="20652"/>
                </a:lnTo>
                <a:lnTo>
                  <a:pt x="3035911" y="56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4" name="Freeform: Shape 133">
            <a:extLst>
              <a:ext uri="{FF2B5EF4-FFF2-40B4-BE49-F238E27FC236}">
                <a16:creationId xmlns:a16="http://schemas.microsoft.com/office/drawing/2014/main" xmlns="" id="{CA31F01E-6863-47B2-B5F8-4C443DA141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56276" y="0"/>
            <a:ext cx="4335725" cy="3532180"/>
          </a:xfrm>
          <a:custGeom>
            <a:avLst/>
            <a:gdLst>
              <a:gd name="connsiteX0" fmla="*/ 179111 w 4335725"/>
              <a:gd name="connsiteY0" fmla="*/ 0 h 3532180"/>
              <a:gd name="connsiteX1" fmla="*/ 4335725 w 4335725"/>
              <a:gd name="connsiteY1" fmla="*/ 0 h 3532180"/>
              <a:gd name="connsiteX2" fmla="*/ 4335725 w 4335725"/>
              <a:gd name="connsiteY2" fmla="*/ 2845937 h 3532180"/>
              <a:gd name="connsiteX3" fmla="*/ 4315217 w 4335725"/>
              <a:gd name="connsiteY3" fmla="*/ 2853009 h 3532180"/>
              <a:gd name="connsiteX4" fmla="*/ 4269092 w 4335725"/>
              <a:gd name="connsiteY4" fmla="*/ 2867324 h 3532180"/>
              <a:gd name="connsiteX5" fmla="*/ 4219783 w 4335725"/>
              <a:gd name="connsiteY5" fmla="*/ 2880049 h 3532180"/>
              <a:gd name="connsiteX6" fmla="*/ 4172065 w 4335725"/>
              <a:gd name="connsiteY6" fmla="*/ 2892774 h 3532180"/>
              <a:gd name="connsiteX7" fmla="*/ 4124349 w 4335725"/>
              <a:gd name="connsiteY7" fmla="*/ 2907089 h 3532180"/>
              <a:gd name="connsiteX8" fmla="*/ 4078224 w 4335725"/>
              <a:gd name="connsiteY8" fmla="*/ 2922994 h 3532180"/>
              <a:gd name="connsiteX9" fmla="*/ 4035278 w 4335725"/>
              <a:gd name="connsiteY9" fmla="*/ 2942082 h 3532180"/>
              <a:gd name="connsiteX10" fmla="*/ 3995515 w 4335725"/>
              <a:gd name="connsiteY10" fmla="*/ 2964348 h 3532180"/>
              <a:gd name="connsiteX11" fmla="*/ 3960521 w 4335725"/>
              <a:gd name="connsiteY11" fmla="*/ 2992978 h 3532180"/>
              <a:gd name="connsiteX12" fmla="*/ 3923939 w 4335725"/>
              <a:gd name="connsiteY12" fmla="*/ 3024791 h 3532180"/>
              <a:gd name="connsiteX13" fmla="*/ 3892126 w 4335725"/>
              <a:gd name="connsiteY13" fmla="*/ 3061373 h 3532180"/>
              <a:gd name="connsiteX14" fmla="*/ 3861905 w 4335725"/>
              <a:gd name="connsiteY14" fmla="*/ 3099547 h 3532180"/>
              <a:gd name="connsiteX15" fmla="*/ 3831684 w 4335725"/>
              <a:gd name="connsiteY15" fmla="*/ 3139310 h 3532180"/>
              <a:gd name="connsiteX16" fmla="*/ 3801464 w 4335725"/>
              <a:gd name="connsiteY16" fmla="*/ 3179075 h 3532180"/>
              <a:gd name="connsiteX17" fmla="*/ 3771243 w 4335725"/>
              <a:gd name="connsiteY17" fmla="*/ 3217249 h 3532180"/>
              <a:gd name="connsiteX18" fmla="*/ 3737841 w 4335725"/>
              <a:gd name="connsiteY18" fmla="*/ 3253831 h 3532180"/>
              <a:gd name="connsiteX19" fmla="*/ 3704438 w 4335725"/>
              <a:gd name="connsiteY19" fmla="*/ 3285642 h 3532180"/>
              <a:gd name="connsiteX20" fmla="*/ 3666266 w 4335725"/>
              <a:gd name="connsiteY20" fmla="*/ 3312682 h 3532180"/>
              <a:gd name="connsiteX21" fmla="*/ 3626501 w 4335725"/>
              <a:gd name="connsiteY21" fmla="*/ 3333360 h 3532180"/>
              <a:gd name="connsiteX22" fmla="*/ 3578783 w 4335725"/>
              <a:gd name="connsiteY22" fmla="*/ 3347676 h 3532180"/>
              <a:gd name="connsiteX23" fmla="*/ 3529475 w 4335725"/>
              <a:gd name="connsiteY23" fmla="*/ 3354038 h 3532180"/>
              <a:gd name="connsiteX24" fmla="*/ 3478579 w 4335725"/>
              <a:gd name="connsiteY24" fmla="*/ 3355628 h 3532180"/>
              <a:gd name="connsiteX25" fmla="*/ 3424498 w 4335725"/>
              <a:gd name="connsiteY25" fmla="*/ 3350856 h 3532180"/>
              <a:gd name="connsiteX26" fmla="*/ 3370419 w 4335725"/>
              <a:gd name="connsiteY26" fmla="*/ 3344494 h 3532180"/>
              <a:gd name="connsiteX27" fmla="*/ 3316339 w 4335725"/>
              <a:gd name="connsiteY27" fmla="*/ 3336540 h 3532180"/>
              <a:gd name="connsiteX28" fmla="*/ 3262260 w 4335725"/>
              <a:gd name="connsiteY28" fmla="*/ 3330180 h 3532180"/>
              <a:gd name="connsiteX29" fmla="*/ 3208180 w 4335725"/>
              <a:gd name="connsiteY29" fmla="*/ 3326998 h 3532180"/>
              <a:gd name="connsiteX30" fmla="*/ 3155691 w 4335725"/>
              <a:gd name="connsiteY30" fmla="*/ 3326998 h 3532180"/>
              <a:gd name="connsiteX31" fmla="*/ 3106385 w 4335725"/>
              <a:gd name="connsiteY31" fmla="*/ 3333360 h 3532180"/>
              <a:gd name="connsiteX32" fmla="*/ 3055487 w 4335725"/>
              <a:gd name="connsiteY32" fmla="*/ 3346085 h 3532180"/>
              <a:gd name="connsiteX33" fmla="*/ 3009359 w 4335725"/>
              <a:gd name="connsiteY33" fmla="*/ 3365171 h 3532180"/>
              <a:gd name="connsiteX34" fmla="*/ 2961643 w 4335725"/>
              <a:gd name="connsiteY34" fmla="*/ 3390621 h 3532180"/>
              <a:gd name="connsiteX35" fmla="*/ 2913927 w 4335725"/>
              <a:gd name="connsiteY35" fmla="*/ 3416071 h 3532180"/>
              <a:gd name="connsiteX36" fmla="*/ 2866209 w 4335725"/>
              <a:gd name="connsiteY36" fmla="*/ 3444699 h 3532180"/>
              <a:gd name="connsiteX37" fmla="*/ 2820081 w 4335725"/>
              <a:gd name="connsiteY37" fmla="*/ 3471739 h 3532180"/>
              <a:gd name="connsiteX38" fmla="*/ 2770775 w 4335725"/>
              <a:gd name="connsiteY38" fmla="*/ 3495598 h 3532180"/>
              <a:gd name="connsiteX39" fmla="*/ 2723057 w 4335725"/>
              <a:gd name="connsiteY39" fmla="*/ 3514685 h 3532180"/>
              <a:gd name="connsiteX40" fmla="*/ 2673749 w 4335725"/>
              <a:gd name="connsiteY40" fmla="*/ 3527410 h 3532180"/>
              <a:gd name="connsiteX41" fmla="*/ 2622852 w 4335725"/>
              <a:gd name="connsiteY41" fmla="*/ 3532180 h 3532180"/>
              <a:gd name="connsiteX42" fmla="*/ 2571953 w 4335725"/>
              <a:gd name="connsiteY42" fmla="*/ 3527410 h 3532180"/>
              <a:gd name="connsiteX43" fmla="*/ 2522645 w 4335725"/>
              <a:gd name="connsiteY43" fmla="*/ 3514685 h 3532180"/>
              <a:gd name="connsiteX44" fmla="*/ 2474930 w 4335725"/>
              <a:gd name="connsiteY44" fmla="*/ 3495598 h 3532180"/>
              <a:gd name="connsiteX45" fmla="*/ 2425621 w 4335725"/>
              <a:gd name="connsiteY45" fmla="*/ 3471739 h 3532180"/>
              <a:gd name="connsiteX46" fmla="*/ 2379493 w 4335725"/>
              <a:gd name="connsiteY46" fmla="*/ 3444699 h 3532180"/>
              <a:gd name="connsiteX47" fmla="*/ 2331777 w 4335725"/>
              <a:gd name="connsiteY47" fmla="*/ 3416071 h 3532180"/>
              <a:gd name="connsiteX48" fmla="*/ 2284059 w 4335725"/>
              <a:gd name="connsiteY48" fmla="*/ 3390621 h 3532180"/>
              <a:gd name="connsiteX49" fmla="*/ 2236343 w 4335725"/>
              <a:gd name="connsiteY49" fmla="*/ 3365171 h 3532180"/>
              <a:gd name="connsiteX50" fmla="*/ 2188627 w 4335725"/>
              <a:gd name="connsiteY50" fmla="*/ 3346085 h 3532180"/>
              <a:gd name="connsiteX51" fmla="*/ 2139319 w 4335725"/>
              <a:gd name="connsiteY51" fmla="*/ 3333360 h 3532180"/>
              <a:gd name="connsiteX52" fmla="*/ 2090011 w 4335725"/>
              <a:gd name="connsiteY52" fmla="*/ 3326998 h 3532180"/>
              <a:gd name="connsiteX53" fmla="*/ 2037520 w 4335725"/>
              <a:gd name="connsiteY53" fmla="*/ 3326998 h 3532180"/>
              <a:gd name="connsiteX54" fmla="*/ 1983442 w 4335725"/>
              <a:gd name="connsiteY54" fmla="*/ 3330180 h 3532180"/>
              <a:gd name="connsiteX55" fmla="*/ 1929363 w 4335725"/>
              <a:gd name="connsiteY55" fmla="*/ 3336540 h 3532180"/>
              <a:gd name="connsiteX56" fmla="*/ 1875283 w 4335725"/>
              <a:gd name="connsiteY56" fmla="*/ 3344494 h 3532180"/>
              <a:gd name="connsiteX57" fmla="*/ 1821202 w 4335725"/>
              <a:gd name="connsiteY57" fmla="*/ 3350856 h 3532180"/>
              <a:gd name="connsiteX58" fmla="*/ 1767124 w 4335725"/>
              <a:gd name="connsiteY58" fmla="*/ 3355628 h 3532180"/>
              <a:gd name="connsiteX59" fmla="*/ 1716227 w 4335725"/>
              <a:gd name="connsiteY59" fmla="*/ 3354038 h 3532180"/>
              <a:gd name="connsiteX60" fmla="*/ 1666919 w 4335725"/>
              <a:gd name="connsiteY60" fmla="*/ 3347676 h 3532180"/>
              <a:gd name="connsiteX61" fmla="*/ 1619201 w 4335725"/>
              <a:gd name="connsiteY61" fmla="*/ 3333360 h 3532180"/>
              <a:gd name="connsiteX62" fmla="*/ 1579437 w 4335725"/>
              <a:gd name="connsiteY62" fmla="*/ 3312682 h 3532180"/>
              <a:gd name="connsiteX63" fmla="*/ 1541263 w 4335725"/>
              <a:gd name="connsiteY63" fmla="*/ 3285642 h 3532180"/>
              <a:gd name="connsiteX64" fmla="*/ 1507862 w 4335725"/>
              <a:gd name="connsiteY64" fmla="*/ 3253831 h 3532180"/>
              <a:gd name="connsiteX65" fmla="*/ 1474459 w 4335725"/>
              <a:gd name="connsiteY65" fmla="*/ 3217249 h 3532180"/>
              <a:gd name="connsiteX66" fmla="*/ 1444238 w 4335725"/>
              <a:gd name="connsiteY66" fmla="*/ 3179075 h 3532180"/>
              <a:gd name="connsiteX67" fmla="*/ 1414018 w 4335725"/>
              <a:gd name="connsiteY67" fmla="*/ 3139310 h 3532180"/>
              <a:gd name="connsiteX68" fmla="*/ 1383797 w 4335725"/>
              <a:gd name="connsiteY68" fmla="*/ 3099547 h 3532180"/>
              <a:gd name="connsiteX69" fmla="*/ 1353577 w 4335725"/>
              <a:gd name="connsiteY69" fmla="*/ 3061373 h 3532180"/>
              <a:gd name="connsiteX70" fmla="*/ 1321765 w 4335725"/>
              <a:gd name="connsiteY70" fmla="*/ 3024791 h 3532180"/>
              <a:gd name="connsiteX71" fmla="*/ 1285181 w 4335725"/>
              <a:gd name="connsiteY71" fmla="*/ 2992978 h 3532180"/>
              <a:gd name="connsiteX72" fmla="*/ 1250188 w 4335725"/>
              <a:gd name="connsiteY72" fmla="*/ 2964348 h 3532180"/>
              <a:gd name="connsiteX73" fmla="*/ 1210424 w 4335725"/>
              <a:gd name="connsiteY73" fmla="*/ 2942082 h 3532180"/>
              <a:gd name="connsiteX74" fmla="*/ 1167479 w 4335725"/>
              <a:gd name="connsiteY74" fmla="*/ 2922994 h 3532180"/>
              <a:gd name="connsiteX75" fmla="*/ 1121353 w 4335725"/>
              <a:gd name="connsiteY75" fmla="*/ 2907089 h 3532180"/>
              <a:gd name="connsiteX76" fmla="*/ 1073635 w 4335725"/>
              <a:gd name="connsiteY76" fmla="*/ 2892774 h 3532180"/>
              <a:gd name="connsiteX77" fmla="*/ 1025919 w 4335725"/>
              <a:gd name="connsiteY77" fmla="*/ 2880049 h 3532180"/>
              <a:gd name="connsiteX78" fmla="*/ 976611 w 4335725"/>
              <a:gd name="connsiteY78" fmla="*/ 2867324 h 3532180"/>
              <a:gd name="connsiteX79" fmla="*/ 930485 w 4335725"/>
              <a:gd name="connsiteY79" fmla="*/ 2853009 h 3532180"/>
              <a:gd name="connsiteX80" fmla="*/ 884357 w 4335725"/>
              <a:gd name="connsiteY80" fmla="*/ 2837103 h 3532180"/>
              <a:gd name="connsiteX81" fmla="*/ 841413 w 4335725"/>
              <a:gd name="connsiteY81" fmla="*/ 2818015 h 3532180"/>
              <a:gd name="connsiteX82" fmla="*/ 803238 w 4335725"/>
              <a:gd name="connsiteY82" fmla="*/ 2794157 h 3532180"/>
              <a:gd name="connsiteX83" fmla="*/ 768245 w 4335725"/>
              <a:gd name="connsiteY83" fmla="*/ 2765527 h 3532180"/>
              <a:gd name="connsiteX84" fmla="*/ 739617 w 4335725"/>
              <a:gd name="connsiteY84" fmla="*/ 2730536 h 3532180"/>
              <a:gd name="connsiteX85" fmla="*/ 715759 w 4335725"/>
              <a:gd name="connsiteY85" fmla="*/ 2692361 h 3532180"/>
              <a:gd name="connsiteX86" fmla="*/ 696671 w 4335725"/>
              <a:gd name="connsiteY86" fmla="*/ 2649416 h 3532180"/>
              <a:gd name="connsiteX87" fmla="*/ 680766 w 4335725"/>
              <a:gd name="connsiteY87" fmla="*/ 2603290 h 3532180"/>
              <a:gd name="connsiteX88" fmla="*/ 666450 w 4335725"/>
              <a:gd name="connsiteY88" fmla="*/ 2557164 h 3532180"/>
              <a:gd name="connsiteX89" fmla="*/ 653726 w 4335725"/>
              <a:gd name="connsiteY89" fmla="*/ 2507856 h 3532180"/>
              <a:gd name="connsiteX90" fmla="*/ 641000 w 4335725"/>
              <a:gd name="connsiteY90" fmla="*/ 2460140 h 3532180"/>
              <a:gd name="connsiteX91" fmla="*/ 626685 w 4335725"/>
              <a:gd name="connsiteY91" fmla="*/ 2412422 h 3532180"/>
              <a:gd name="connsiteX92" fmla="*/ 610780 w 4335725"/>
              <a:gd name="connsiteY92" fmla="*/ 2366295 h 3532180"/>
              <a:gd name="connsiteX93" fmla="*/ 591692 w 4335725"/>
              <a:gd name="connsiteY93" fmla="*/ 2323348 h 3532180"/>
              <a:gd name="connsiteX94" fmla="*/ 569424 w 4335725"/>
              <a:gd name="connsiteY94" fmla="*/ 2283586 h 3532180"/>
              <a:gd name="connsiteX95" fmla="*/ 540796 w 4335725"/>
              <a:gd name="connsiteY95" fmla="*/ 2248593 h 3532180"/>
              <a:gd name="connsiteX96" fmla="*/ 508983 w 4335725"/>
              <a:gd name="connsiteY96" fmla="*/ 2212010 h 3532180"/>
              <a:gd name="connsiteX97" fmla="*/ 472400 w 4335725"/>
              <a:gd name="connsiteY97" fmla="*/ 2180199 h 3532180"/>
              <a:gd name="connsiteX98" fmla="*/ 432635 w 4335725"/>
              <a:gd name="connsiteY98" fmla="*/ 2149978 h 3532180"/>
              <a:gd name="connsiteX99" fmla="*/ 392872 w 4335725"/>
              <a:gd name="connsiteY99" fmla="*/ 2119758 h 3532180"/>
              <a:gd name="connsiteX100" fmla="*/ 353108 w 4335725"/>
              <a:gd name="connsiteY100" fmla="*/ 2089537 h 3532180"/>
              <a:gd name="connsiteX101" fmla="*/ 314933 w 4335725"/>
              <a:gd name="connsiteY101" fmla="*/ 2059315 h 3532180"/>
              <a:gd name="connsiteX102" fmla="*/ 278350 w 4335725"/>
              <a:gd name="connsiteY102" fmla="*/ 2025914 h 3532180"/>
              <a:gd name="connsiteX103" fmla="*/ 246539 w 4335725"/>
              <a:gd name="connsiteY103" fmla="*/ 1992513 h 3532180"/>
              <a:gd name="connsiteX104" fmla="*/ 219500 w 4335725"/>
              <a:gd name="connsiteY104" fmla="*/ 1954338 h 3532180"/>
              <a:gd name="connsiteX105" fmla="*/ 198823 w 4335725"/>
              <a:gd name="connsiteY105" fmla="*/ 1914575 h 3532180"/>
              <a:gd name="connsiteX106" fmla="*/ 184508 w 4335725"/>
              <a:gd name="connsiteY106" fmla="*/ 1866859 h 3532180"/>
              <a:gd name="connsiteX107" fmla="*/ 178145 w 4335725"/>
              <a:gd name="connsiteY107" fmla="*/ 1817551 h 3532180"/>
              <a:gd name="connsiteX108" fmla="*/ 176554 w 4335725"/>
              <a:gd name="connsiteY108" fmla="*/ 1766651 h 3532180"/>
              <a:gd name="connsiteX109" fmla="*/ 181326 w 4335725"/>
              <a:gd name="connsiteY109" fmla="*/ 1712572 h 3532180"/>
              <a:gd name="connsiteX110" fmla="*/ 187688 w 4335725"/>
              <a:gd name="connsiteY110" fmla="*/ 1658493 h 3532180"/>
              <a:gd name="connsiteX111" fmla="*/ 195640 w 4335725"/>
              <a:gd name="connsiteY111" fmla="*/ 1604413 h 3532180"/>
              <a:gd name="connsiteX112" fmla="*/ 202004 w 4335725"/>
              <a:gd name="connsiteY112" fmla="*/ 1550335 h 3532180"/>
              <a:gd name="connsiteX113" fmla="*/ 205186 w 4335725"/>
              <a:gd name="connsiteY113" fmla="*/ 1496256 h 3532180"/>
              <a:gd name="connsiteX114" fmla="*/ 205186 w 4335725"/>
              <a:gd name="connsiteY114" fmla="*/ 1443766 h 3532180"/>
              <a:gd name="connsiteX115" fmla="*/ 198823 w 4335725"/>
              <a:gd name="connsiteY115" fmla="*/ 1394460 h 3532180"/>
              <a:gd name="connsiteX116" fmla="*/ 186098 w 4335725"/>
              <a:gd name="connsiteY116" fmla="*/ 1345152 h 3532180"/>
              <a:gd name="connsiteX117" fmla="*/ 167011 w 4335725"/>
              <a:gd name="connsiteY117" fmla="*/ 1299024 h 3532180"/>
              <a:gd name="connsiteX118" fmla="*/ 143153 w 4335725"/>
              <a:gd name="connsiteY118" fmla="*/ 1251308 h 3532180"/>
              <a:gd name="connsiteX119" fmla="*/ 116112 w 4335725"/>
              <a:gd name="connsiteY119" fmla="*/ 1203592 h 3532180"/>
              <a:gd name="connsiteX120" fmla="*/ 87483 w 4335725"/>
              <a:gd name="connsiteY120" fmla="*/ 1155874 h 3532180"/>
              <a:gd name="connsiteX121" fmla="*/ 60443 w 4335725"/>
              <a:gd name="connsiteY121" fmla="*/ 1109746 h 3532180"/>
              <a:gd name="connsiteX122" fmla="*/ 36583 w 4335725"/>
              <a:gd name="connsiteY122" fmla="*/ 1060441 h 3532180"/>
              <a:gd name="connsiteX123" fmla="*/ 17498 w 4335725"/>
              <a:gd name="connsiteY123" fmla="*/ 1012723 h 3532180"/>
              <a:gd name="connsiteX124" fmla="*/ 4773 w 4335725"/>
              <a:gd name="connsiteY124" fmla="*/ 963415 h 3532180"/>
              <a:gd name="connsiteX125" fmla="*/ 0 w 4335725"/>
              <a:gd name="connsiteY125" fmla="*/ 912516 h 3532180"/>
              <a:gd name="connsiteX126" fmla="*/ 4773 w 4335725"/>
              <a:gd name="connsiteY126" fmla="*/ 861620 h 3532180"/>
              <a:gd name="connsiteX127" fmla="*/ 17498 w 4335725"/>
              <a:gd name="connsiteY127" fmla="*/ 812312 h 3532180"/>
              <a:gd name="connsiteX128" fmla="*/ 36583 w 4335725"/>
              <a:gd name="connsiteY128" fmla="*/ 764594 h 3532180"/>
              <a:gd name="connsiteX129" fmla="*/ 60443 w 4335725"/>
              <a:gd name="connsiteY129" fmla="*/ 715288 h 3532180"/>
              <a:gd name="connsiteX130" fmla="*/ 87483 w 4335725"/>
              <a:gd name="connsiteY130" fmla="*/ 669160 h 3532180"/>
              <a:gd name="connsiteX131" fmla="*/ 116112 w 4335725"/>
              <a:gd name="connsiteY131" fmla="*/ 621444 h 3532180"/>
              <a:gd name="connsiteX132" fmla="*/ 143153 w 4335725"/>
              <a:gd name="connsiteY132" fmla="*/ 573726 h 3532180"/>
              <a:gd name="connsiteX133" fmla="*/ 167011 w 4335725"/>
              <a:gd name="connsiteY133" fmla="*/ 526010 h 3532180"/>
              <a:gd name="connsiteX134" fmla="*/ 186098 w 4335725"/>
              <a:gd name="connsiteY134" fmla="*/ 479882 h 3532180"/>
              <a:gd name="connsiteX135" fmla="*/ 198823 w 4335725"/>
              <a:gd name="connsiteY135" fmla="*/ 430575 h 3532180"/>
              <a:gd name="connsiteX136" fmla="*/ 205186 w 4335725"/>
              <a:gd name="connsiteY136" fmla="*/ 381268 h 3532180"/>
              <a:gd name="connsiteX137" fmla="*/ 205186 w 4335725"/>
              <a:gd name="connsiteY137" fmla="*/ 328780 h 3532180"/>
              <a:gd name="connsiteX138" fmla="*/ 202004 w 4335725"/>
              <a:gd name="connsiteY138" fmla="*/ 274700 h 3532180"/>
              <a:gd name="connsiteX139" fmla="*/ 195640 w 4335725"/>
              <a:gd name="connsiteY139" fmla="*/ 220621 h 3532180"/>
              <a:gd name="connsiteX140" fmla="*/ 187688 w 4335725"/>
              <a:gd name="connsiteY140" fmla="*/ 166541 h 3532180"/>
              <a:gd name="connsiteX141" fmla="*/ 181326 w 4335725"/>
              <a:gd name="connsiteY141" fmla="*/ 112462 h 3532180"/>
              <a:gd name="connsiteX142" fmla="*/ 176554 w 4335725"/>
              <a:gd name="connsiteY142" fmla="*/ 58383 h 3532180"/>
              <a:gd name="connsiteX143" fmla="*/ 178145 w 4335725"/>
              <a:gd name="connsiteY143" fmla="*/ 7485 h 353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335725" h="3532180">
                <a:moveTo>
                  <a:pt x="179111" y="0"/>
                </a:moveTo>
                <a:lnTo>
                  <a:pt x="4335725" y="0"/>
                </a:lnTo>
                <a:lnTo>
                  <a:pt x="4335725" y="2845937"/>
                </a:lnTo>
                <a:lnTo>
                  <a:pt x="4315217" y="2853009"/>
                </a:lnTo>
                <a:lnTo>
                  <a:pt x="4269092" y="2867324"/>
                </a:lnTo>
                <a:lnTo>
                  <a:pt x="4219783" y="2880049"/>
                </a:lnTo>
                <a:lnTo>
                  <a:pt x="4172065" y="2892774"/>
                </a:lnTo>
                <a:lnTo>
                  <a:pt x="4124349" y="2907089"/>
                </a:lnTo>
                <a:lnTo>
                  <a:pt x="4078224" y="2922994"/>
                </a:lnTo>
                <a:lnTo>
                  <a:pt x="4035278" y="2942082"/>
                </a:lnTo>
                <a:lnTo>
                  <a:pt x="3995515" y="2964348"/>
                </a:lnTo>
                <a:lnTo>
                  <a:pt x="3960521" y="2992978"/>
                </a:lnTo>
                <a:lnTo>
                  <a:pt x="3923939" y="3024791"/>
                </a:lnTo>
                <a:lnTo>
                  <a:pt x="3892126" y="3061373"/>
                </a:lnTo>
                <a:lnTo>
                  <a:pt x="3861905" y="3099547"/>
                </a:lnTo>
                <a:lnTo>
                  <a:pt x="3831684" y="3139310"/>
                </a:lnTo>
                <a:lnTo>
                  <a:pt x="3801464" y="3179075"/>
                </a:lnTo>
                <a:lnTo>
                  <a:pt x="3771243" y="3217249"/>
                </a:lnTo>
                <a:lnTo>
                  <a:pt x="3737841" y="3253831"/>
                </a:lnTo>
                <a:lnTo>
                  <a:pt x="3704438" y="3285642"/>
                </a:lnTo>
                <a:lnTo>
                  <a:pt x="3666266" y="3312682"/>
                </a:lnTo>
                <a:lnTo>
                  <a:pt x="3626501" y="3333360"/>
                </a:lnTo>
                <a:lnTo>
                  <a:pt x="3578783" y="3347676"/>
                </a:lnTo>
                <a:lnTo>
                  <a:pt x="3529475" y="3354038"/>
                </a:lnTo>
                <a:lnTo>
                  <a:pt x="3478579" y="3355628"/>
                </a:lnTo>
                <a:lnTo>
                  <a:pt x="3424498" y="3350856"/>
                </a:lnTo>
                <a:lnTo>
                  <a:pt x="3370419" y="3344494"/>
                </a:lnTo>
                <a:lnTo>
                  <a:pt x="3316339" y="3336540"/>
                </a:lnTo>
                <a:lnTo>
                  <a:pt x="3262260" y="3330180"/>
                </a:lnTo>
                <a:lnTo>
                  <a:pt x="3208180" y="3326998"/>
                </a:lnTo>
                <a:lnTo>
                  <a:pt x="3155691" y="3326998"/>
                </a:lnTo>
                <a:lnTo>
                  <a:pt x="3106385" y="3333360"/>
                </a:lnTo>
                <a:lnTo>
                  <a:pt x="3055487" y="3346085"/>
                </a:lnTo>
                <a:lnTo>
                  <a:pt x="3009359" y="3365171"/>
                </a:lnTo>
                <a:lnTo>
                  <a:pt x="2961643" y="3390621"/>
                </a:lnTo>
                <a:lnTo>
                  <a:pt x="2913927" y="3416071"/>
                </a:lnTo>
                <a:lnTo>
                  <a:pt x="2866209" y="3444699"/>
                </a:lnTo>
                <a:lnTo>
                  <a:pt x="2820081" y="3471739"/>
                </a:lnTo>
                <a:lnTo>
                  <a:pt x="2770775" y="3495598"/>
                </a:lnTo>
                <a:lnTo>
                  <a:pt x="2723057" y="3514685"/>
                </a:lnTo>
                <a:lnTo>
                  <a:pt x="2673749" y="3527410"/>
                </a:lnTo>
                <a:lnTo>
                  <a:pt x="2622852" y="3532180"/>
                </a:lnTo>
                <a:lnTo>
                  <a:pt x="2571953" y="3527410"/>
                </a:lnTo>
                <a:lnTo>
                  <a:pt x="2522645" y="3514685"/>
                </a:lnTo>
                <a:lnTo>
                  <a:pt x="2474930" y="3495598"/>
                </a:lnTo>
                <a:lnTo>
                  <a:pt x="2425621" y="3471739"/>
                </a:lnTo>
                <a:lnTo>
                  <a:pt x="2379493" y="3444699"/>
                </a:lnTo>
                <a:lnTo>
                  <a:pt x="2331777" y="3416071"/>
                </a:lnTo>
                <a:lnTo>
                  <a:pt x="2284059" y="3390621"/>
                </a:lnTo>
                <a:lnTo>
                  <a:pt x="2236343" y="3365171"/>
                </a:lnTo>
                <a:lnTo>
                  <a:pt x="2188627" y="3346085"/>
                </a:lnTo>
                <a:lnTo>
                  <a:pt x="2139319" y="3333360"/>
                </a:lnTo>
                <a:lnTo>
                  <a:pt x="2090011" y="3326998"/>
                </a:lnTo>
                <a:lnTo>
                  <a:pt x="2037520" y="3326998"/>
                </a:lnTo>
                <a:lnTo>
                  <a:pt x="1983442" y="3330180"/>
                </a:lnTo>
                <a:lnTo>
                  <a:pt x="1929363" y="3336540"/>
                </a:lnTo>
                <a:lnTo>
                  <a:pt x="1875283" y="3344494"/>
                </a:lnTo>
                <a:lnTo>
                  <a:pt x="1821202" y="3350856"/>
                </a:lnTo>
                <a:lnTo>
                  <a:pt x="1767124" y="3355628"/>
                </a:lnTo>
                <a:lnTo>
                  <a:pt x="1716227" y="3354038"/>
                </a:lnTo>
                <a:lnTo>
                  <a:pt x="1666919" y="3347676"/>
                </a:lnTo>
                <a:lnTo>
                  <a:pt x="1619201" y="3333360"/>
                </a:lnTo>
                <a:lnTo>
                  <a:pt x="1579437" y="3312682"/>
                </a:lnTo>
                <a:lnTo>
                  <a:pt x="1541263" y="3285642"/>
                </a:lnTo>
                <a:lnTo>
                  <a:pt x="1507862" y="3253831"/>
                </a:lnTo>
                <a:lnTo>
                  <a:pt x="1474459" y="3217249"/>
                </a:lnTo>
                <a:lnTo>
                  <a:pt x="1444238" y="3179075"/>
                </a:lnTo>
                <a:lnTo>
                  <a:pt x="1414018" y="3139310"/>
                </a:lnTo>
                <a:lnTo>
                  <a:pt x="1383797" y="3099547"/>
                </a:lnTo>
                <a:lnTo>
                  <a:pt x="1353577" y="3061373"/>
                </a:lnTo>
                <a:lnTo>
                  <a:pt x="1321765" y="3024791"/>
                </a:lnTo>
                <a:lnTo>
                  <a:pt x="1285181" y="2992978"/>
                </a:lnTo>
                <a:lnTo>
                  <a:pt x="1250188" y="2964348"/>
                </a:lnTo>
                <a:lnTo>
                  <a:pt x="1210424" y="2942082"/>
                </a:lnTo>
                <a:lnTo>
                  <a:pt x="1167479" y="2922994"/>
                </a:lnTo>
                <a:lnTo>
                  <a:pt x="1121353" y="2907089"/>
                </a:lnTo>
                <a:lnTo>
                  <a:pt x="1073635" y="2892774"/>
                </a:lnTo>
                <a:lnTo>
                  <a:pt x="1025919" y="2880049"/>
                </a:lnTo>
                <a:lnTo>
                  <a:pt x="976611" y="2867324"/>
                </a:lnTo>
                <a:lnTo>
                  <a:pt x="930485" y="2853009"/>
                </a:lnTo>
                <a:lnTo>
                  <a:pt x="884357" y="2837103"/>
                </a:lnTo>
                <a:lnTo>
                  <a:pt x="841413" y="2818015"/>
                </a:lnTo>
                <a:lnTo>
                  <a:pt x="803238" y="2794157"/>
                </a:lnTo>
                <a:lnTo>
                  <a:pt x="768245" y="2765527"/>
                </a:lnTo>
                <a:lnTo>
                  <a:pt x="739617" y="2730536"/>
                </a:lnTo>
                <a:lnTo>
                  <a:pt x="715759" y="2692361"/>
                </a:lnTo>
                <a:lnTo>
                  <a:pt x="696671" y="2649416"/>
                </a:lnTo>
                <a:lnTo>
                  <a:pt x="680766" y="2603290"/>
                </a:lnTo>
                <a:lnTo>
                  <a:pt x="666450" y="2557164"/>
                </a:lnTo>
                <a:lnTo>
                  <a:pt x="653726" y="2507856"/>
                </a:lnTo>
                <a:lnTo>
                  <a:pt x="641000" y="2460140"/>
                </a:lnTo>
                <a:lnTo>
                  <a:pt x="626685" y="2412422"/>
                </a:lnTo>
                <a:lnTo>
                  <a:pt x="610780" y="2366295"/>
                </a:lnTo>
                <a:lnTo>
                  <a:pt x="591692" y="2323348"/>
                </a:lnTo>
                <a:lnTo>
                  <a:pt x="569424" y="2283586"/>
                </a:lnTo>
                <a:lnTo>
                  <a:pt x="540796" y="2248593"/>
                </a:lnTo>
                <a:lnTo>
                  <a:pt x="508983" y="2212010"/>
                </a:lnTo>
                <a:lnTo>
                  <a:pt x="472400" y="2180199"/>
                </a:lnTo>
                <a:lnTo>
                  <a:pt x="432635" y="2149978"/>
                </a:lnTo>
                <a:lnTo>
                  <a:pt x="392872" y="2119758"/>
                </a:lnTo>
                <a:lnTo>
                  <a:pt x="353108" y="2089537"/>
                </a:lnTo>
                <a:lnTo>
                  <a:pt x="314933" y="2059315"/>
                </a:lnTo>
                <a:lnTo>
                  <a:pt x="278350" y="2025914"/>
                </a:lnTo>
                <a:lnTo>
                  <a:pt x="246539" y="1992513"/>
                </a:lnTo>
                <a:lnTo>
                  <a:pt x="219500" y="1954338"/>
                </a:lnTo>
                <a:lnTo>
                  <a:pt x="198823" y="1914575"/>
                </a:lnTo>
                <a:lnTo>
                  <a:pt x="184508" y="1866859"/>
                </a:lnTo>
                <a:lnTo>
                  <a:pt x="178145" y="1817551"/>
                </a:lnTo>
                <a:lnTo>
                  <a:pt x="176554" y="1766651"/>
                </a:lnTo>
                <a:lnTo>
                  <a:pt x="181326" y="1712572"/>
                </a:lnTo>
                <a:lnTo>
                  <a:pt x="187688" y="1658493"/>
                </a:lnTo>
                <a:lnTo>
                  <a:pt x="195640" y="1604413"/>
                </a:lnTo>
                <a:lnTo>
                  <a:pt x="202004" y="1550335"/>
                </a:lnTo>
                <a:lnTo>
                  <a:pt x="205186" y="1496256"/>
                </a:lnTo>
                <a:lnTo>
                  <a:pt x="205186" y="1443766"/>
                </a:lnTo>
                <a:lnTo>
                  <a:pt x="198823" y="1394460"/>
                </a:lnTo>
                <a:lnTo>
                  <a:pt x="186098" y="1345152"/>
                </a:lnTo>
                <a:lnTo>
                  <a:pt x="167011" y="1299024"/>
                </a:lnTo>
                <a:lnTo>
                  <a:pt x="143153" y="1251308"/>
                </a:lnTo>
                <a:lnTo>
                  <a:pt x="116112" y="1203592"/>
                </a:lnTo>
                <a:lnTo>
                  <a:pt x="87483" y="1155874"/>
                </a:lnTo>
                <a:lnTo>
                  <a:pt x="60443" y="1109746"/>
                </a:lnTo>
                <a:lnTo>
                  <a:pt x="36583" y="1060441"/>
                </a:lnTo>
                <a:lnTo>
                  <a:pt x="17498" y="1012723"/>
                </a:lnTo>
                <a:lnTo>
                  <a:pt x="4773" y="963415"/>
                </a:lnTo>
                <a:lnTo>
                  <a:pt x="0" y="912516"/>
                </a:lnTo>
                <a:lnTo>
                  <a:pt x="4773" y="861620"/>
                </a:lnTo>
                <a:lnTo>
                  <a:pt x="17498" y="812312"/>
                </a:lnTo>
                <a:lnTo>
                  <a:pt x="36583" y="764594"/>
                </a:lnTo>
                <a:lnTo>
                  <a:pt x="60443" y="715288"/>
                </a:lnTo>
                <a:lnTo>
                  <a:pt x="87483" y="669160"/>
                </a:lnTo>
                <a:lnTo>
                  <a:pt x="116112" y="621444"/>
                </a:lnTo>
                <a:lnTo>
                  <a:pt x="143153" y="573726"/>
                </a:lnTo>
                <a:lnTo>
                  <a:pt x="167011" y="526010"/>
                </a:lnTo>
                <a:lnTo>
                  <a:pt x="186098" y="479882"/>
                </a:lnTo>
                <a:lnTo>
                  <a:pt x="198823" y="430575"/>
                </a:lnTo>
                <a:lnTo>
                  <a:pt x="205186" y="381268"/>
                </a:lnTo>
                <a:lnTo>
                  <a:pt x="205186" y="328780"/>
                </a:lnTo>
                <a:lnTo>
                  <a:pt x="202004" y="274700"/>
                </a:lnTo>
                <a:lnTo>
                  <a:pt x="195640" y="220621"/>
                </a:lnTo>
                <a:lnTo>
                  <a:pt x="187688" y="166541"/>
                </a:lnTo>
                <a:lnTo>
                  <a:pt x="181326" y="112462"/>
                </a:lnTo>
                <a:lnTo>
                  <a:pt x="176554" y="58383"/>
                </a:lnTo>
                <a:lnTo>
                  <a:pt x="178145" y="74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6" name="Рисунок 5" descr="Изображение выглядит как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0C31308A-7EB3-4092-9F19-7048B89CD2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79" r="19932" b="-2"/>
          <a:stretch/>
        </p:blipFill>
        <p:spPr>
          <a:xfrm>
            <a:off x="5724287" y="2642287"/>
            <a:ext cx="3135234" cy="3131460"/>
          </a:xfrm>
          <a:custGeom>
            <a:avLst/>
            <a:gdLst/>
            <a:ahLst/>
            <a:cxnLst/>
            <a:rect l="l" t="t" r="r" b="b"/>
            <a:pathLst>
              <a:path w="2998601" h="2994963">
                <a:moveTo>
                  <a:pt x="1499301" y="0"/>
                </a:moveTo>
                <a:lnTo>
                  <a:pt x="1528395" y="2727"/>
                </a:lnTo>
                <a:lnTo>
                  <a:pt x="1556581" y="10001"/>
                </a:lnTo>
                <a:lnTo>
                  <a:pt x="1583858" y="20912"/>
                </a:lnTo>
                <a:lnTo>
                  <a:pt x="1612043" y="34550"/>
                </a:lnTo>
                <a:lnTo>
                  <a:pt x="1638411" y="50007"/>
                </a:lnTo>
                <a:lnTo>
                  <a:pt x="1665688" y="66373"/>
                </a:lnTo>
                <a:lnTo>
                  <a:pt x="1692964" y="80920"/>
                </a:lnTo>
                <a:lnTo>
                  <a:pt x="1720240" y="95468"/>
                </a:lnTo>
                <a:lnTo>
                  <a:pt x="1746608" y="106378"/>
                </a:lnTo>
                <a:lnTo>
                  <a:pt x="1775703" y="113652"/>
                </a:lnTo>
                <a:lnTo>
                  <a:pt x="1803888" y="117289"/>
                </a:lnTo>
                <a:lnTo>
                  <a:pt x="1833892" y="117289"/>
                </a:lnTo>
                <a:lnTo>
                  <a:pt x="1864806" y="115471"/>
                </a:lnTo>
                <a:lnTo>
                  <a:pt x="1895719" y="111834"/>
                </a:lnTo>
                <a:lnTo>
                  <a:pt x="1926633" y="107288"/>
                </a:lnTo>
                <a:lnTo>
                  <a:pt x="1957546" y="103651"/>
                </a:lnTo>
                <a:lnTo>
                  <a:pt x="1988460" y="100923"/>
                </a:lnTo>
                <a:lnTo>
                  <a:pt x="2017554" y="101832"/>
                </a:lnTo>
                <a:lnTo>
                  <a:pt x="2045740" y="105469"/>
                </a:lnTo>
                <a:lnTo>
                  <a:pt x="2073017" y="113652"/>
                </a:lnTo>
                <a:lnTo>
                  <a:pt x="2095748" y="125472"/>
                </a:lnTo>
                <a:lnTo>
                  <a:pt x="2117568" y="140929"/>
                </a:lnTo>
                <a:lnTo>
                  <a:pt x="2136662" y="159113"/>
                </a:lnTo>
                <a:lnTo>
                  <a:pt x="2155756" y="180025"/>
                </a:lnTo>
                <a:lnTo>
                  <a:pt x="2173031" y="201846"/>
                </a:lnTo>
                <a:lnTo>
                  <a:pt x="2190306" y="224577"/>
                </a:lnTo>
                <a:lnTo>
                  <a:pt x="2207581" y="247307"/>
                </a:lnTo>
                <a:lnTo>
                  <a:pt x="2224856" y="269128"/>
                </a:lnTo>
                <a:lnTo>
                  <a:pt x="2243041" y="290040"/>
                </a:lnTo>
                <a:lnTo>
                  <a:pt x="2263953" y="308225"/>
                </a:lnTo>
                <a:lnTo>
                  <a:pt x="2283956" y="324591"/>
                </a:lnTo>
                <a:lnTo>
                  <a:pt x="2306686" y="337319"/>
                </a:lnTo>
                <a:lnTo>
                  <a:pt x="2331235" y="348230"/>
                </a:lnTo>
                <a:lnTo>
                  <a:pt x="2357602" y="357322"/>
                </a:lnTo>
                <a:lnTo>
                  <a:pt x="2384878" y="365505"/>
                </a:lnTo>
                <a:lnTo>
                  <a:pt x="2412155" y="372779"/>
                </a:lnTo>
                <a:lnTo>
                  <a:pt x="2440341" y="380053"/>
                </a:lnTo>
                <a:lnTo>
                  <a:pt x="2466708" y="388236"/>
                </a:lnTo>
                <a:lnTo>
                  <a:pt x="2493075" y="397328"/>
                </a:lnTo>
                <a:lnTo>
                  <a:pt x="2517624" y="408239"/>
                </a:lnTo>
                <a:lnTo>
                  <a:pt x="2539446" y="421877"/>
                </a:lnTo>
                <a:lnTo>
                  <a:pt x="2559449" y="438243"/>
                </a:lnTo>
                <a:lnTo>
                  <a:pt x="2575814" y="458246"/>
                </a:lnTo>
                <a:lnTo>
                  <a:pt x="2589453" y="480067"/>
                </a:lnTo>
                <a:lnTo>
                  <a:pt x="2600363" y="504615"/>
                </a:lnTo>
                <a:lnTo>
                  <a:pt x="2609455" y="530983"/>
                </a:lnTo>
                <a:lnTo>
                  <a:pt x="2617638" y="557350"/>
                </a:lnTo>
                <a:lnTo>
                  <a:pt x="2624912" y="585536"/>
                </a:lnTo>
                <a:lnTo>
                  <a:pt x="2632186" y="612812"/>
                </a:lnTo>
                <a:lnTo>
                  <a:pt x="2640369" y="640089"/>
                </a:lnTo>
                <a:lnTo>
                  <a:pt x="2649461" y="666457"/>
                </a:lnTo>
                <a:lnTo>
                  <a:pt x="2660371" y="691006"/>
                </a:lnTo>
                <a:lnTo>
                  <a:pt x="2673101" y="713736"/>
                </a:lnTo>
                <a:lnTo>
                  <a:pt x="2689467" y="733739"/>
                </a:lnTo>
                <a:lnTo>
                  <a:pt x="2707651" y="754651"/>
                </a:lnTo>
                <a:lnTo>
                  <a:pt x="2728563" y="772835"/>
                </a:lnTo>
                <a:lnTo>
                  <a:pt x="2750385" y="790110"/>
                </a:lnTo>
                <a:lnTo>
                  <a:pt x="2774024" y="807385"/>
                </a:lnTo>
                <a:lnTo>
                  <a:pt x="2796754" y="824660"/>
                </a:lnTo>
                <a:lnTo>
                  <a:pt x="2818576" y="841936"/>
                </a:lnTo>
                <a:lnTo>
                  <a:pt x="2839487" y="861029"/>
                </a:lnTo>
                <a:lnTo>
                  <a:pt x="2857672" y="880123"/>
                </a:lnTo>
                <a:lnTo>
                  <a:pt x="2873129" y="901944"/>
                </a:lnTo>
                <a:lnTo>
                  <a:pt x="2884949" y="924674"/>
                </a:lnTo>
                <a:lnTo>
                  <a:pt x="2893132" y="951951"/>
                </a:lnTo>
                <a:lnTo>
                  <a:pt x="2896768" y="980137"/>
                </a:lnTo>
                <a:lnTo>
                  <a:pt x="2897678" y="1009232"/>
                </a:lnTo>
                <a:lnTo>
                  <a:pt x="2894950" y="1040145"/>
                </a:lnTo>
                <a:lnTo>
                  <a:pt x="2891313" y="1071058"/>
                </a:lnTo>
                <a:lnTo>
                  <a:pt x="2886767" y="1101972"/>
                </a:lnTo>
                <a:lnTo>
                  <a:pt x="2883130" y="1132885"/>
                </a:lnTo>
                <a:lnTo>
                  <a:pt x="2881312" y="1163799"/>
                </a:lnTo>
                <a:lnTo>
                  <a:pt x="2881312" y="1193803"/>
                </a:lnTo>
                <a:lnTo>
                  <a:pt x="2884949" y="1221988"/>
                </a:lnTo>
                <a:lnTo>
                  <a:pt x="2892222" y="1250174"/>
                </a:lnTo>
                <a:lnTo>
                  <a:pt x="2903133" y="1276542"/>
                </a:lnTo>
                <a:lnTo>
                  <a:pt x="2917681" y="1303818"/>
                </a:lnTo>
                <a:lnTo>
                  <a:pt x="2932228" y="1331095"/>
                </a:lnTo>
                <a:lnTo>
                  <a:pt x="2948594" y="1358371"/>
                </a:lnTo>
                <a:lnTo>
                  <a:pt x="2964050" y="1384739"/>
                </a:lnTo>
                <a:lnTo>
                  <a:pt x="2977689" y="1412924"/>
                </a:lnTo>
                <a:lnTo>
                  <a:pt x="2988599" y="1440201"/>
                </a:lnTo>
                <a:lnTo>
                  <a:pt x="2995873" y="1468387"/>
                </a:lnTo>
                <a:lnTo>
                  <a:pt x="2998601" y="1497481"/>
                </a:lnTo>
                <a:lnTo>
                  <a:pt x="2995873" y="1526576"/>
                </a:lnTo>
                <a:lnTo>
                  <a:pt x="2988599" y="1554762"/>
                </a:lnTo>
                <a:lnTo>
                  <a:pt x="2977689" y="1582039"/>
                </a:lnTo>
                <a:lnTo>
                  <a:pt x="2964050" y="1610224"/>
                </a:lnTo>
                <a:lnTo>
                  <a:pt x="2948594" y="1636592"/>
                </a:lnTo>
                <a:lnTo>
                  <a:pt x="2932228" y="1663869"/>
                </a:lnTo>
                <a:lnTo>
                  <a:pt x="2917681" y="1691145"/>
                </a:lnTo>
                <a:lnTo>
                  <a:pt x="2903133" y="1718421"/>
                </a:lnTo>
                <a:lnTo>
                  <a:pt x="2892222" y="1744789"/>
                </a:lnTo>
                <a:lnTo>
                  <a:pt x="2884949" y="1772975"/>
                </a:lnTo>
                <a:lnTo>
                  <a:pt x="2881312" y="1801160"/>
                </a:lnTo>
                <a:lnTo>
                  <a:pt x="2881312" y="1831165"/>
                </a:lnTo>
                <a:lnTo>
                  <a:pt x="2883130" y="1862078"/>
                </a:lnTo>
                <a:lnTo>
                  <a:pt x="2886767" y="1892991"/>
                </a:lnTo>
                <a:lnTo>
                  <a:pt x="2891313" y="1923905"/>
                </a:lnTo>
                <a:lnTo>
                  <a:pt x="2894950" y="1954818"/>
                </a:lnTo>
                <a:lnTo>
                  <a:pt x="2897678" y="1985731"/>
                </a:lnTo>
                <a:lnTo>
                  <a:pt x="2896768" y="2014827"/>
                </a:lnTo>
                <a:lnTo>
                  <a:pt x="2893132" y="2043013"/>
                </a:lnTo>
                <a:lnTo>
                  <a:pt x="2884949" y="2070289"/>
                </a:lnTo>
                <a:lnTo>
                  <a:pt x="2873129" y="2093019"/>
                </a:lnTo>
                <a:lnTo>
                  <a:pt x="2857672" y="2114841"/>
                </a:lnTo>
                <a:lnTo>
                  <a:pt x="2839487" y="2133934"/>
                </a:lnTo>
                <a:lnTo>
                  <a:pt x="2818576" y="2153027"/>
                </a:lnTo>
                <a:lnTo>
                  <a:pt x="2796754" y="2170303"/>
                </a:lnTo>
                <a:lnTo>
                  <a:pt x="2774024" y="2187578"/>
                </a:lnTo>
                <a:lnTo>
                  <a:pt x="2750385" y="2204853"/>
                </a:lnTo>
                <a:lnTo>
                  <a:pt x="2728563" y="2222128"/>
                </a:lnTo>
                <a:lnTo>
                  <a:pt x="2707651" y="2240312"/>
                </a:lnTo>
                <a:lnTo>
                  <a:pt x="2689467" y="2261224"/>
                </a:lnTo>
                <a:lnTo>
                  <a:pt x="2673101" y="2281227"/>
                </a:lnTo>
                <a:lnTo>
                  <a:pt x="2660371" y="2303957"/>
                </a:lnTo>
                <a:lnTo>
                  <a:pt x="2649461" y="2328506"/>
                </a:lnTo>
                <a:lnTo>
                  <a:pt x="2640369" y="2354874"/>
                </a:lnTo>
                <a:lnTo>
                  <a:pt x="2632186" y="2382151"/>
                </a:lnTo>
                <a:lnTo>
                  <a:pt x="2624912" y="2409427"/>
                </a:lnTo>
                <a:lnTo>
                  <a:pt x="2617638" y="2437613"/>
                </a:lnTo>
                <a:lnTo>
                  <a:pt x="2609455" y="2463980"/>
                </a:lnTo>
                <a:lnTo>
                  <a:pt x="2600363" y="2490347"/>
                </a:lnTo>
                <a:lnTo>
                  <a:pt x="2589453" y="2514896"/>
                </a:lnTo>
                <a:lnTo>
                  <a:pt x="2575814" y="2536718"/>
                </a:lnTo>
                <a:lnTo>
                  <a:pt x="2559449" y="2556720"/>
                </a:lnTo>
                <a:lnTo>
                  <a:pt x="2539446" y="2573086"/>
                </a:lnTo>
                <a:lnTo>
                  <a:pt x="2517624" y="2586724"/>
                </a:lnTo>
                <a:lnTo>
                  <a:pt x="2493075" y="2597635"/>
                </a:lnTo>
                <a:lnTo>
                  <a:pt x="2466708" y="2606727"/>
                </a:lnTo>
                <a:lnTo>
                  <a:pt x="2440341" y="2614910"/>
                </a:lnTo>
                <a:lnTo>
                  <a:pt x="2412155" y="2622184"/>
                </a:lnTo>
                <a:lnTo>
                  <a:pt x="2384878" y="2629458"/>
                </a:lnTo>
                <a:lnTo>
                  <a:pt x="2357602" y="2637641"/>
                </a:lnTo>
                <a:lnTo>
                  <a:pt x="2331235" y="2646733"/>
                </a:lnTo>
                <a:lnTo>
                  <a:pt x="2306686" y="2657644"/>
                </a:lnTo>
                <a:lnTo>
                  <a:pt x="2283956" y="2670372"/>
                </a:lnTo>
                <a:lnTo>
                  <a:pt x="2263953" y="2686738"/>
                </a:lnTo>
                <a:lnTo>
                  <a:pt x="2243041" y="2704923"/>
                </a:lnTo>
                <a:lnTo>
                  <a:pt x="2224856" y="2725835"/>
                </a:lnTo>
                <a:lnTo>
                  <a:pt x="2207581" y="2747656"/>
                </a:lnTo>
                <a:lnTo>
                  <a:pt x="2190306" y="2770386"/>
                </a:lnTo>
                <a:lnTo>
                  <a:pt x="2173031" y="2793117"/>
                </a:lnTo>
                <a:lnTo>
                  <a:pt x="2155756" y="2814938"/>
                </a:lnTo>
                <a:lnTo>
                  <a:pt x="2136662" y="2835850"/>
                </a:lnTo>
                <a:lnTo>
                  <a:pt x="2117568" y="2854034"/>
                </a:lnTo>
                <a:lnTo>
                  <a:pt x="2095748" y="2869491"/>
                </a:lnTo>
                <a:lnTo>
                  <a:pt x="2073017" y="2881311"/>
                </a:lnTo>
                <a:lnTo>
                  <a:pt x="2045740" y="2889494"/>
                </a:lnTo>
                <a:lnTo>
                  <a:pt x="2017554" y="2893131"/>
                </a:lnTo>
                <a:lnTo>
                  <a:pt x="1988460" y="2894040"/>
                </a:lnTo>
                <a:lnTo>
                  <a:pt x="1957546" y="2891312"/>
                </a:lnTo>
                <a:lnTo>
                  <a:pt x="1926633" y="2887676"/>
                </a:lnTo>
                <a:lnTo>
                  <a:pt x="1895719" y="2883129"/>
                </a:lnTo>
                <a:lnTo>
                  <a:pt x="1864806" y="2879493"/>
                </a:lnTo>
                <a:lnTo>
                  <a:pt x="1833892" y="2877674"/>
                </a:lnTo>
                <a:lnTo>
                  <a:pt x="1803888" y="2877674"/>
                </a:lnTo>
                <a:lnTo>
                  <a:pt x="1775703" y="2881311"/>
                </a:lnTo>
                <a:lnTo>
                  <a:pt x="1746608" y="2888585"/>
                </a:lnTo>
                <a:lnTo>
                  <a:pt x="1720240" y="2899495"/>
                </a:lnTo>
                <a:lnTo>
                  <a:pt x="1692964" y="2914043"/>
                </a:lnTo>
                <a:lnTo>
                  <a:pt x="1665688" y="2928591"/>
                </a:lnTo>
                <a:lnTo>
                  <a:pt x="1638411" y="2944956"/>
                </a:lnTo>
                <a:lnTo>
                  <a:pt x="1612043" y="2960413"/>
                </a:lnTo>
                <a:lnTo>
                  <a:pt x="1583858" y="2974051"/>
                </a:lnTo>
                <a:lnTo>
                  <a:pt x="1556581" y="2984962"/>
                </a:lnTo>
                <a:lnTo>
                  <a:pt x="1528395" y="2992236"/>
                </a:lnTo>
                <a:lnTo>
                  <a:pt x="1499301" y="2994963"/>
                </a:lnTo>
                <a:lnTo>
                  <a:pt x="1470206" y="2992236"/>
                </a:lnTo>
                <a:lnTo>
                  <a:pt x="1442020" y="2984962"/>
                </a:lnTo>
                <a:lnTo>
                  <a:pt x="1414744" y="2974051"/>
                </a:lnTo>
                <a:lnTo>
                  <a:pt x="1386558" y="2960413"/>
                </a:lnTo>
                <a:lnTo>
                  <a:pt x="1360190" y="2944956"/>
                </a:lnTo>
                <a:lnTo>
                  <a:pt x="1332914" y="2928591"/>
                </a:lnTo>
                <a:lnTo>
                  <a:pt x="1305637" y="2914043"/>
                </a:lnTo>
                <a:lnTo>
                  <a:pt x="1278361" y="2899495"/>
                </a:lnTo>
                <a:lnTo>
                  <a:pt x="1251085" y="2888585"/>
                </a:lnTo>
                <a:lnTo>
                  <a:pt x="1222899" y="2881311"/>
                </a:lnTo>
                <a:lnTo>
                  <a:pt x="1194713" y="2877674"/>
                </a:lnTo>
                <a:lnTo>
                  <a:pt x="1164708" y="2877674"/>
                </a:lnTo>
                <a:lnTo>
                  <a:pt x="1133795" y="2879493"/>
                </a:lnTo>
                <a:lnTo>
                  <a:pt x="1102882" y="2883129"/>
                </a:lnTo>
                <a:lnTo>
                  <a:pt x="1071968" y="2887676"/>
                </a:lnTo>
                <a:lnTo>
                  <a:pt x="1041054" y="2891312"/>
                </a:lnTo>
                <a:lnTo>
                  <a:pt x="1010141" y="2894040"/>
                </a:lnTo>
                <a:lnTo>
                  <a:pt x="981047" y="2893131"/>
                </a:lnTo>
                <a:lnTo>
                  <a:pt x="952861" y="2889494"/>
                </a:lnTo>
                <a:lnTo>
                  <a:pt x="925584" y="2881311"/>
                </a:lnTo>
                <a:lnTo>
                  <a:pt x="902854" y="2869491"/>
                </a:lnTo>
                <a:lnTo>
                  <a:pt x="881032" y="2854034"/>
                </a:lnTo>
                <a:lnTo>
                  <a:pt x="861939" y="2835850"/>
                </a:lnTo>
                <a:lnTo>
                  <a:pt x="842845" y="2814938"/>
                </a:lnTo>
                <a:lnTo>
                  <a:pt x="825570" y="2793117"/>
                </a:lnTo>
                <a:lnTo>
                  <a:pt x="808295" y="2770386"/>
                </a:lnTo>
                <a:lnTo>
                  <a:pt x="791020" y="2747656"/>
                </a:lnTo>
                <a:lnTo>
                  <a:pt x="773745" y="2725835"/>
                </a:lnTo>
                <a:lnTo>
                  <a:pt x="755560" y="2704923"/>
                </a:lnTo>
                <a:lnTo>
                  <a:pt x="734648" y="2686738"/>
                </a:lnTo>
                <a:lnTo>
                  <a:pt x="714645" y="2670372"/>
                </a:lnTo>
                <a:lnTo>
                  <a:pt x="691915" y="2657644"/>
                </a:lnTo>
                <a:lnTo>
                  <a:pt x="667366" y="2646733"/>
                </a:lnTo>
                <a:lnTo>
                  <a:pt x="640999" y="2637641"/>
                </a:lnTo>
                <a:lnTo>
                  <a:pt x="613722" y="2629458"/>
                </a:lnTo>
                <a:lnTo>
                  <a:pt x="586446" y="2622184"/>
                </a:lnTo>
                <a:lnTo>
                  <a:pt x="558260" y="2614910"/>
                </a:lnTo>
                <a:lnTo>
                  <a:pt x="531893" y="2606727"/>
                </a:lnTo>
                <a:lnTo>
                  <a:pt x="505525" y="2597635"/>
                </a:lnTo>
                <a:lnTo>
                  <a:pt x="480977" y="2586724"/>
                </a:lnTo>
                <a:lnTo>
                  <a:pt x="459155" y="2573086"/>
                </a:lnTo>
                <a:lnTo>
                  <a:pt x="439152" y="2556720"/>
                </a:lnTo>
                <a:lnTo>
                  <a:pt x="422787" y="2536718"/>
                </a:lnTo>
                <a:lnTo>
                  <a:pt x="409149" y="2514896"/>
                </a:lnTo>
                <a:lnTo>
                  <a:pt x="398238" y="2490347"/>
                </a:lnTo>
                <a:lnTo>
                  <a:pt x="389146" y="2463980"/>
                </a:lnTo>
                <a:lnTo>
                  <a:pt x="380963" y="2437613"/>
                </a:lnTo>
                <a:lnTo>
                  <a:pt x="373689" y="2409427"/>
                </a:lnTo>
                <a:lnTo>
                  <a:pt x="366415" y="2382151"/>
                </a:lnTo>
                <a:lnTo>
                  <a:pt x="358232" y="2354874"/>
                </a:lnTo>
                <a:lnTo>
                  <a:pt x="349140" y="2328506"/>
                </a:lnTo>
                <a:lnTo>
                  <a:pt x="338229" y="2303957"/>
                </a:lnTo>
                <a:lnTo>
                  <a:pt x="325500" y="2281227"/>
                </a:lnTo>
                <a:lnTo>
                  <a:pt x="309135" y="2261224"/>
                </a:lnTo>
                <a:lnTo>
                  <a:pt x="290950" y="2240312"/>
                </a:lnTo>
                <a:lnTo>
                  <a:pt x="270038" y="2222128"/>
                </a:lnTo>
                <a:lnTo>
                  <a:pt x="247307" y="2204853"/>
                </a:lnTo>
                <a:lnTo>
                  <a:pt x="224577" y="2187578"/>
                </a:lnTo>
                <a:lnTo>
                  <a:pt x="201847" y="2170303"/>
                </a:lnTo>
                <a:lnTo>
                  <a:pt x="180025" y="2153027"/>
                </a:lnTo>
                <a:lnTo>
                  <a:pt x="159113" y="2133934"/>
                </a:lnTo>
                <a:lnTo>
                  <a:pt x="140929" y="2114841"/>
                </a:lnTo>
                <a:lnTo>
                  <a:pt x="125473" y="2093019"/>
                </a:lnTo>
                <a:lnTo>
                  <a:pt x="113653" y="2070289"/>
                </a:lnTo>
                <a:lnTo>
                  <a:pt x="105470" y="2043013"/>
                </a:lnTo>
                <a:lnTo>
                  <a:pt x="101833" y="2014827"/>
                </a:lnTo>
                <a:lnTo>
                  <a:pt x="100923" y="1985731"/>
                </a:lnTo>
                <a:lnTo>
                  <a:pt x="103651" y="1954818"/>
                </a:lnTo>
                <a:lnTo>
                  <a:pt x="107288" y="1923905"/>
                </a:lnTo>
                <a:lnTo>
                  <a:pt x="111834" y="1892991"/>
                </a:lnTo>
                <a:lnTo>
                  <a:pt x="115471" y="1862078"/>
                </a:lnTo>
                <a:lnTo>
                  <a:pt x="117290" y="1831165"/>
                </a:lnTo>
                <a:lnTo>
                  <a:pt x="117290" y="1801160"/>
                </a:lnTo>
                <a:lnTo>
                  <a:pt x="113653" y="1772975"/>
                </a:lnTo>
                <a:lnTo>
                  <a:pt x="106379" y="1744789"/>
                </a:lnTo>
                <a:lnTo>
                  <a:pt x="95468" y="1718421"/>
                </a:lnTo>
                <a:lnTo>
                  <a:pt x="81830" y="1691145"/>
                </a:lnTo>
                <a:lnTo>
                  <a:pt x="66373" y="1663869"/>
                </a:lnTo>
                <a:lnTo>
                  <a:pt x="50008" y="1636592"/>
                </a:lnTo>
                <a:lnTo>
                  <a:pt x="34551" y="1610224"/>
                </a:lnTo>
                <a:lnTo>
                  <a:pt x="20912" y="1582039"/>
                </a:lnTo>
                <a:lnTo>
                  <a:pt x="10002" y="1554762"/>
                </a:lnTo>
                <a:lnTo>
                  <a:pt x="2728" y="1526576"/>
                </a:lnTo>
                <a:lnTo>
                  <a:pt x="0" y="1497481"/>
                </a:lnTo>
                <a:lnTo>
                  <a:pt x="2728" y="1468387"/>
                </a:lnTo>
                <a:lnTo>
                  <a:pt x="10002" y="1440201"/>
                </a:lnTo>
                <a:lnTo>
                  <a:pt x="20912" y="1412924"/>
                </a:lnTo>
                <a:lnTo>
                  <a:pt x="34551" y="1384739"/>
                </a:lnTo>
                <a:lnTo>
                  <a:pt x="50008" y="1358371"/>
                </a:lnTo>
                <a:lnTo>
                  <a:pt x="66373" y="1331095"/>
                </a:lnTo>
                <a:lnTo>
                  <a:pt x="81830" y="1303818"/>
                </a:lnTo>
                <a:lnTo>
                  <a:pt x="95468" y="1276542"/>
                </a:lnTo>
                <a:lnTo>
                  <a:pt x="106379" y="1250174"/>
                </a:lnTo>
                <a:lnTo>
                  <a:pt x="113653" y="1221988"/>
                </a:lnTo>
                <a:lnTo>
                  <a:pt x="117290" y="1193803"/>
                </a:lnTo>
                <a:lnTo>
                  <a:pt x="117290" y="1163799"/>
                </a:lnTo>
                <a:lnTo>
                  <a:pt x="115471" y="1132885"/>
                </a:lnTo>
                <a:lnTo>
                  <a:pt x="111834" y="1101972"/>
                </a:lnTo>
                <a:lnTo>
                  <a:pt x="107288" y="1071058"/>
                </a:lnTo>
                <a:lnTo>
                  <a:pt x="103651" y="1040145"/>
                </a:lnTo>
                <a:lnTo>
                  <a:pt x="100923" y="1009232"/>
                </a:lnTo>
                <a:lnTo>
                  <a:pt x="101833" y="980137"/>
                </a:lnTo>
                <a:lnTo>
                  <a:pt x="105470" y="951951"/>
                </a:lnTo>
                <a:lnTo>
                  <a:pt x="113653" y="924674"/>
                </a:lnTo>
                <a:lnTo>
                  <a:pt x="125473" y="901944"/>
                </a:lnTo>
                <a:lnTo>
                  <a:pt x="140929" y="880123"/>
                </a:lnTo>
                <a:lnTo>
                  <a:pt x="159113" y="861029"/>
                </a:lnTo>
                <a:lnTo>
                  <a:pt x="180025" y="841936"/>
                </a:lnTo>
                <a:lnTo>
                  <a:pt x="201847" y="824660"/>
                </a:lnTo>
                <a:lnTo>
                  <a:pt x="224577" y="807385"/>
                </a:lnTo>
                <a:lnTo>
                  <a:pt x="247307" y="790110"/>
                </a:lnTo>
                <a:lnTo>
                  <a:pt x="270038" y="772835"/>
                </a:lnTo>
                <a:lnTo>
                  <a:pt x="290950" y="754651"/>
                </a:lnTo>
                <a:lnTo>
                  <a:pt x="309135" y="733739"/>
                </a:lnTo>
                <a:lnTo>
                  <a:pt x="325500" y="713736"/>
                </a:lnTo>
                <a:lnTo>
                  <a:pt x="338229" y="691006"/>
                </a:lnTo>
                <a:lnTo>
                  <a:pt x="349140" y="666457"/>
                </a:lnTo>
                <a:lnTo>
                  <a:pt x="358232" y="640089"/>
                </a:lnTo>
                <a:lnTo>
                  <a:pt x="366415" y="612812"/>
                </a:lnTo>
                <a:lnTo>
                  <a:pt x="373689" y="585536"/>
                </a:lnTo>
                <a:lnTo>
                  <a:pt x="380963" y="557350"/>
                </a:lnTo>
                <a:lnTo>
                  <a:pt x="389146" y="530983"/>
                </a:lnTo>
                <a:lnTo>
                  <a:pt x="398238" y="504615"/>
                </a:lnTo>
                <a:lnTo>
                  <a:pt x="409149" y="480067"/>
                </a:lnTo>
                <a:lnTo>
                  <a:pt x="422787" y="458246"/>
                </a:lnTo>
                <a:lnTo>
                  <a:pt x="439152" y="438243"/>
                </a:lnTo>
                <a:lnTo>
                  <a:pt x="459155" y="421877"/>
                </a:lnTo>
                <a:lnTo>
                  <a:pt x="480977" y="408239"/>
                </a:lnTo>
                <a:lnTo>
                  <a:pt x="505525" y="397328"/>
                </a:lnTo>
                <a:lnTo>
                  <a:pt x="531893" y="388236"/>
                </a:lnTo>
                <a:lnTo>
                  <a:pt x="558260" y="380053"/>
                </a:lnTo>
                <a:lnTo>
                  <a:pt x="586446" y="372779"/>
                </a:lnTo>
                <a:lnTo>
                  <a:pt x="613722" y="365505"/>
                </a:lnTo>
                <a:lnTo>
                  <a:pt x="640999" y="357322"/>
                </a:lnTo>
                <a:lnTo>
                  <a:pt x="667366" y="348230"/>
                </a:lnTo>
                <a:lnTo>
                  <a:pt x="691915" y="337319"/>
                </a:lnTo>
                <a:lnTo>
                  <a:pt x="714645" y="324591"/>
                </a:lnTo>
                <a:lnTo>
                  <a:pt x="734648" y="308225"/>
                </a:lnTo>
                <a:lnTo>
                  <a:pt x="755560" y="290040"/>
                </a:lnTo>
                <a:lnTo>
                  <a:pt x="773745" y="269128"/>
                </a:lnTo>
                <a:lnTo>
                  <a:pt x="791020" y="247307"/>
                </a:lnTo>
                <a:lnTo>
                  <a:pt x="808295" y="224577"/>
                </a:lnTo>
                <a:lnTo>
                  <a:pt x="825570" y="201846"/>
                </a:lnTo>
                <a:lnTo>
                  <a:pt x="842845" y="180025"/>
                </a:lnTo>
                <a:lnTo>
                  <a:pt x="861939" y="159113"/>
                </a:lnTo>
                <a:lnTo>
                  <a:pt x="881032" y="140929"/>
                </a:lnTo>
                <a:lnTo>
                  <a:pt x="902854" y="125472"/>
                </a:lnTo>
                <a:lnTo>
                  <a:pt x="925584" y="113652"/>
                </a:lnTo>
                <a:lnTo>
                  <a:pt x="952861" y="105469"/>
                </a:lnTo>
                <a:lnTo>
                  <a:pt x="981047" y="101832"/>
                </a:lnTo>
                <a:lnTo>
                  <a:pt x="1010141" y="100923"/>
                </a:lnTo>
                <a:lnTo>
                  <a:pt x="1041054" y="103651"/>
                </a:lnTo>
                <a:lnTo>
                  <a:pt x="1071968" y="107288"/>
                </a:lnTo>
                <a:lnTo>
                  <a:pt x="1102882" y="111834"/>
                </a:lnTo>
                <a:lnTo>
                  <a:pt x="1133795" y="115471"/>
                </a:lnTo>
                <a:lnTo>
                  <a:pt x="1164708" y="117289"/>
                </a:lnTo>
                <a:lnTo>
                  <a:pt x="1194713" y="117289"/>
                </a:lnTo>
                <a:lnTo>
                  <a:pt x="1222899" y="113652"/>
                </a:lnTo>
                <a:lnTo>
                  <a:pt x="1251085" y="106378"/>
                </a:lnTo>
                <a:lnTo>
                  <a:pt x="1278361" y="95468"/>
                </a:lnTo>
                <a:lnTo>
                  <a:pt x="1305637" y="80920"/>
                </a:lnTo>
                <a:lnTo>
                  <a:pt x="1332914" y="66373"/>
                </a:lnTo>
                <a:lnTo>
                  <a:pt x="1360190" y="50007"/>
                </a:lnTo>
                <a:lnTo>
                  <a:pt x="1386558" y="34550"/>
                </a:lnTo>
                <a:lnTo>
                  <a:pt x="1414744" y="20912"/>
                </a:lnTo>
                <a:lnTo>
                  <a:pt x="1442020" y="10001"/>
                </a:lnTo>
                <a:lnTo>
                  <a:pt x="1470206" y="2727"/>
                </a:lnTo>
                <a:close/>
              </a:path>
            </a:pathLst>
          </a:custGeom>
        </p:spPr>
      </p:pic>
      <p:pic>
        <p:nvPicPr>
          <p:cNvPr id="4" name="Рисунок 3" descr="Изображение выглядит как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xmlns="" id="{532AA318-897A-4BC7-8278-E3DC016D9E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54" r="1823" b="-2"/>
          <a:stretch/>
        </p:blipFill>
        <p:spPr>
          <a:xfrm>
            <a:off x="7959581" y="10"/>
            <a:ext cx="4232421" cy="3428990"/>
          </a:xfrm>
          <a:custGeom>
            <a:avLst/>
            <a:gdLst/>
            <a:ahLst/>
            <a:cxnLst/>
            <a:rect l="l" t="t" r="r" b="b"/>
            <a:pathLst>
              <a:path w="4232421" h="3429000">
                <a:moveTo>
                  <a:pt x="176695" y="0"/>
                </a:moveTo>
                <a:lnTo>
                  <a:pt x="4232421" y="0"/>
                </a:lnTo>
                <a:lnTo>
                  <a:pt x="4232421" y="2741963"/>
                </a:lnTo>
                <a:lnTo>
                  <a:pt x="4230819" y="2742965"/>
                </a:lnTo>
                <a:lnTo>
                  <a:pt x="4189566" y="2761300"/>
                </a:lnTo>
                <a:lnTo>
                  <a:pt x="4145256" y="2776579"/>
                </a:lnTo>
                <a:lnTo>
                  <a:pt x="4100946" y="2790330"/>
                </a:lnTo>
                <a:lnTo>
                  <a:pt x="4053581" y="2802553"/>
                </a:lnTo>
                <a:lnTo>
                  <a:pt x="4007741" y="2814777"/>
                </a:lnTo>
                <a:lnTo>
                  <a:pt x="3961906" y="2828531"/>
                </a:lnTo>
                <a:lnTo>
                  <a:pt x="3917596" y="2843809"/>
                </a:lnTo>
                <a:lnTo>
                  <a:pt x="3876343" y="2862145"/>
                </a:lnTo>
                <a:lnTo>
                  <a:pt x="3838145" y="2883535"/>
                </a:lnTo>
                <a:lnTo>
                  <a:pt x="3804531" y="2911037"/>
                </a:lnTo>
                <a:lnTo>
                  <a:pt x="3769387" y="2941596"/>
                </a:lnTo>
                <a:lnTo>
                  <a:pt x="3738828" y="2976737"/>
                </a:lnTo>
                <a:lnTo>
                  <a:pt x="3709798" y="3013408"/>
                </a:lnTo>
                <a:lnTo>
                  <a:pt x="3680767" y="3051604"/>
                </a:lnTo>
                <a:lnTo>
                  <a:pt x="3651737" y="3089802"/>
                </a:lnTo>
                <a:lnTo>
                  <a:pt x="3622708" y="3126473"/>
                </a:lnTo>
                <a:lnTo>
                  <a:pt x="3590619" y="3161614"/>
                </a:lnTo>
                <a:lnTo>
                  <a:pt x="3558532" y="3192174"/>
                </a:lnTo>
                <a:lnTo>
                  <a:pt x="3521864" y="3218148"/>
                </a:lnTo>
                <a:lnTo>
                  <a:pt x="3483665" y="3238011"/>
                </a:lnTo>
                <a:lnTo>
                  <a:pt x="3437828" y="3251762"/>
                </a:lnTo>
                <a:lnTo>
                  <a:pt x="3390461" y="3257874"/>
                </a:lnTo>
                <a:lnTo>
                  <a:pt x="3341569" y="3259401"/>
                </a:lnTo>
                <a:lnTo>
                  <a:pt x="3289619" y="3254819"/>
                </a:lnTo>
                <a:lnTo>
                  <a:pt x="3237670" y="3248707"/>
                </a:lnTo>
                <a:lnTo>
                  <a:pt x="3185721" y="3241066"/>
                </a:lnTo>
                <a:lnTo>
                  <a:pt x="3133771" y="3234956"/>
                </a:lnTo>
                <a:lnTo>
                  <a:pt x="3081822" y="3231899"/>
                </a:lnTo>
                <a:lnTo>
                  <a:pt x="3031400" y="3231899"/>
                </a:lnTo>
                <a:lnTo>
                  <a:pt x="2984035" y="3238011"/>
                </a:lnTo>
                <a:lnTo>
                  <a:pt x="2935140" y="3250235"/>
                </a:lnTo>
                <a:lnTo>
                  <a:pt x="2890830" y="3268570"/>
                </a:lnTo>
                <a:lnTo>
                  <a:pt x="2844995" y="3293018"/>
                </a:lnTo>
                <a:lnTo>
                  <a:pt x="2799158" y="3317465"/>
                </a:lnTo>
                <a:lnTo>
                  <a:pt x="2753317" y="3344964"/>
                </a:lnTo>
                <a:lnTo>
                  <a:pt x="2709007" y="3370942"/>
                </a:lnTo>
                <a:lnTo>
                  <a:pt x="2661643" y="3393859"/>
                </a:lnTo>
                <a:lnTo>
                  <a:pt x="2615805" y="3412195"/>
                </a:lnTo>
                <a:lnTo>
                  <a:pt x="2568440" y="3424418"/>
                </a:lnTo>
                <a:lnTo>
                  <a:pt x="2519548" y="3429000"/>
                </a:lnTo>
                <a:lnTo>
                  <a:pt x="2470653" y="3424418"/>
                </a:lnTo>
                <a:lnTo>
                  <a:pt x="2423286" y="3412195"/>
                </a:lnTo>
                <a:lnTo>
                  <a:pt x="2377451" y="3393859"/>
                </a:lnTo>
                <a:lnTo>
                  <a:pt x="2330084" y="3370942"/>
                </a:lnTo>
                <a:lnTo>
                  <a:pt x="2285773" y="3344964"/>
                </a:lnTo>
                <a:lnTo>
                  <a:pt x="2239936" y="3317465"/>
                </a:lnTo>
                <a:lnTo>
                  <a:pt x="2194099" y="3293018"/>
                </a:lnTo>
                <a:lnTo>
                  <a:pt x="2148261" y="3268570"/>
                </a:lnTo>
                <a:lnTo>
                  <a:pt x="2102426" y="3250235"/>
                </a:lnTo>
                <a:lnTo>
                  <a:pt x="2055059" y="3238011"/>
                </a:lnTo>
                <a:lnTo>
                  <a:pt x="2007691" y="3231899"/>
                </a:lnTo>
                <a:lnTo>
                  <a:pt x="1957269" y="3231899"/>
                </a:lnTo>
                <a:lnTo>
                  <a:pt x="1905320" y="3234956"/>
                </a:lnTo>
                <a:lnTo>
                  <a:pt x="1853373" y="3241066"/>
                </a:lnTo>
                <a:lnTo>
                  <a:pt x="1801421" y="3248707"/>
                </a:lnTo>
                <a:lnTo>
                  <a:pt x="1749472" y="3254819"/>
                </a:lnTo>
                <a:lnTo>
                  <a:pt x="1697523" y="3259401"/>
                </a:lnTo>
                <a:lnTo>
                  <a:pt x="1648630" y="3257874"/>
                </a:lnTo>
                <a:lnTo>
                  <a:pt x="1601266" y="3251762"/>
                </a:lnTo>
                <a:lnTo>
                  <a:pt x="1555428" y="3238011"/>
                </a:lnTo>
                <a:lnTo>
                  <a:pt x="1517230" y="3218148"/>
                </a:lnTo>
                <a:lnTo>
                  <a:pt x="1480559" y="3192174"/>
                </a:lnTo>
                <a:lnTo>
                  <a:pt x="1448472" y="3161614"/>
                </a:lnTo>
                <a:lnTo>
                  <a:pt x="1416386" y="3126473"/>
                </a:lnTo>
                <a:lnTo>
                  <a:pt x="1387354" y="3089802"/>
                </a:lnTo>
                <a:lnTo>
                  <a:pt x="1358325" y="3051604"/>
                </a:lnTo>
                <a:lnTo>
                  <a:pt x="1329295" y="3013408"/>
                </a:lnTo>
                <a:lnTo>
                  <a:pt x="1300263" y="2976737"/>
                </a:lnTo>
                <a:lnTo>
                  <a:pt x="1269704" y="2941596"/>
                </a:lnTo>
                <a:lnTo>
                  <a:pt x="1234563" y="2911037"/>
                </a:lnTo>
                <a:lnTo>
                  <a:pt x="1200949" y="2883535"/>
                </a:lnTo>
                <a:lnTo>
                  <a:pt x="1162751" y="2862145"/>
                </a:lnTo>
                <a:lnTo>
                  <a:pt x="1121495" y="2843809"/>
                </a:lnTo>
                <a:lnTo>
                  <a:pt x="1077188" y="2828531"/>
                </a:lnTo>
                <a:lnTo>
                  <a:pt x="1031348" y="2814777"/>
                </a:lnTo>
                <a:lnTo>
                  <a:pt x="985513" y="2802553"/>
                </a:lnTo>
                <a:lnTo>
                  <a:pt x="938145" y="2790330"/>
                </a:lnTo>
                <a:lnTo>
                  <a:pt x="893838" y="2776579"/>
                </a:lnTo>
                <a:lnTo>
                  <a:pt x="849525" y="2761300"/>
                </a:lnTo>
                <a:lnTo>
                  <a:pt x="808275" y="2742965"/>
                </a:lnTo>
                <a:lnTo>
                  <a:pt x="771601" y="2720045"/>
                </a:lnTo>
                <a:lnTo>
                  <a:pt x="737987" y="2692543"/>
                </a:lnTo>
                <a:lnTo>
                  <a:pt x="710485" y="2658929"/>
                </a:lnTo>
                <a:lnTo>
                  <a:pt x="687568" y="2622258"/>
                </a:lnTo>
                <a:lnTo>
                  <a:pt x="669232" y="2581005"/>
                </a:lnTo>
                <a:lnTo>
                  <a:pt x="653954" y="2536695"/>
                </a:lnTo>
                <a:lnTo>
                  <a:pt x="640203" y="2492387"/>
                </a:lnTo>
                <a:lnTo>
                  <a:pt x="627979" y="2445020"/>
                </a:lnTo>
                <a:lnTo>
                  <a:pt x="615753" y="2399185"/>
                </a:lnTo>
                <a:lnTo>
                  <a:pt x="602002" y="2353345"/>
                </a:lnTo>
                <a:lnTo>
                  <a:pt x="586724" y="2309035"/>
                </a:lnTo>
                <a:lnTo>
                  <a:pt x="568388" y="2267782"/>
                </a:lnTo>
                <a:lnTo>
                  <a:pt x="546998" y="2229583"/>
                </a:lnTo>
                <a:lnTo>
                  <a:pt x="519496" y="2195970"/>
                </a:lnTo>
                <a:lnTo>
                  <a:pt x="488937" y="2160826"/>
                </a:lnTo>
                <a:lnTo>
                  <a:pt x="453796" y="2130269"/>
                </a:lnTo>
                <a:lnTo>
                  <a:pt x="415595" y="2101240"/>
                </a:lnTo>
                <a:lnTo>
                  <a:pt x="377399" y="2072208"/>
                </a:lnTo>
                <a:lnTo>
                  <a:pt x="339201" y="2043179"/>
                </a:lnTo>
                <a:lnTo>
                  <a:pt x="302530" y="2014147"/>
                </a:lnTo>
                <a:lnTo>
                  <a:pt x="267389" y="1982060"/>
                </a:lnTo>
                <a:lnTo>
                  <a:pt x="236829" y="1949976"/>
                </a:lnTo>
                <a:lnTo>
                  <a:pt x="210855" y="1913305"/>
                </a:lnTo>
                <a:lnTo>
                  <a:pt x="190992" y="1875107"/>
                </a:lnTo>
                <a:lnTo>
                  <a:pt x="177241" y="1829269"/>
                </a:lnTo>
                <a:lnTo>
                  <a:pt x="171129" y="1781905"/>
                </a:lnTo>
                <a:lnTo>
                  <a:pt x="169599" y="1733010"/>
                </a:lnTo>
                <a:lnTo>
                  <a:pt x="174184" y="1681060"/>
                </a:lnTo>
                <a:lnTo>
                  <a:pt x="180296" y="1629111"/>
                </a:lnTo>
                <a:lnTo>
                  <a:pt x="187935" y="1577162"/>
                </a:lnTo>
                <a:lnTo>
                  <a:pt x="194049" y="1525212"/>
                </a:lnTo>
                <a:lnTo>
                  <a:pt x="197104" y="1473263"/>
                </a:lnTo>
                <a:lnTo>
                  <a:pt x="197104" y="1422841"/>
                </a:lnTo>
                <a:lnTo>
                  <a:pt x="190992" y="1375479"/>
                </a:lnTo>
                <a:lnTo>
                  <a:pt x="178768" y="1328111"/>
                </a:lnTo>
                <a:lnTo>
                  <a:pt x="160433" y="1283801"/>
                </a:lnTo>
                <a:lnTo>
                  <a:pt x="137515" y="1237964"/>
                </a:lnTo>
                <a:lnTo>
                  <a:pt x="111538" y="1192129"/>
                </a:lnTo>
                <a:lnTo>
                  <a:pt x="84039" y="1146289"/>
                </a:lnTo>
                <a:lnTo>
                  <a:pt x="58064" y="1101978"/>
                </a:lnTo>
                <a:lnTo>
                  <a:pt x="35144" y="1054614"/>
                </a:lnTo>
                <a:lnTo>
                  <a:pt x="16808" y="1008776"/>
                </a:lnTo>
                <a:lnTo>
                  <a:pt x="4585" y="961409"/>
                </a:lnTo>
                <a:lnTo>
                  <a:pt x="0" y="912517"/>
                </a:lnTo>
                <a:lnTo>
                  <a:pt x="4585" y="863625"/>
                </a:lnTo>
                <a:lnTo>
                  <a:pt x="16808" y="816260"/>
                </a:lnTo>
                <a:lnTo>
                  <a:pt x="35144" y="770420"/>
                </a:lnTo>
                <a:lnTo>
                  <a:pt x="58064" y="723055"/>
                </a:lnTo>
                <a:lnTo>
                  <a:pt x="84039" y="678745"/>
                </a:lnTo>
                <a:lnTo>
                  <a:pt x="111538" y="632910"/>
                </a:lnTo>
                <a:lnTo>
                  <a:pt x="137515" y="587070"/>
                </a:lnTo>
                <a:lnTo>
                  <a:pt x="160433" y="541232"/>
                </a:lnTo>
                <a:lnTo>
                  <a:pt x="178768" y="496922"/>
                </a:lnTo>
                <a:lnTo>
                  <a:pt x="190992" y="449557"/>
                </a:lnTo>
                <a:lnTo>
                  <a:pt x="197104" y="402192"/>
                </a:lnTo>
                <a:lnTo>
                  <a:pt x="197104" y="351770"/>
                </a:lnTo>
                <a:lnTo>
                  <a:pt x="194049" y="299821"/>
                </a:lnTo>
                <a:lnTo>
                  <a:pt x="187935" y="247872"/>
                </a:lnTo>
                <a:lnTo>
                  <a:pt x="180296" y="195922"/>
                </a:lnTo>
                <a:lnTo>
                  <a:pt x="174184" y="143973"/>
                </a:lnTo>
                <a:lnTo>
                  <a:pt x="169599" y="92024"/>
                </a:lnTo>
                <a:lnTo>
                  <a:pt x="171129" y="43131"/>
                </a:lnTo>
                <a:close/>
              </a:path>
            </a:pathLst>
          </a:custGeom>
        </p:spPr>
      </p:pic>
      <p:sp>
        <p:nvSpPr>
          <p:cNvPr id="136" name="Freeform: Shape 135">
            <a:extLst>
              <a:ext uri="{FF2B5EF4-FFF2-40B4-BE49-F238E27FC236}">
                <a16:creationId xmlns:a16="http://schemas.microsoft.com/office/drawing/2014/main" xmlns="" id="{0A6D42E8-3193-4B5F-8230-2778A35E38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882017" y="3754146"/>
            <a:ext cx="3309983" cy="3103853"/>
          </a:xfrm>
          <a:custGeom>
            <a:avLst/>
            <a:gdLst>
              <a:gd name="connsiteX0" fmla="*/ 2022059 w 3309983"/>
              <a:gd name="connsiteY0" fmla="*/ 0 h 3103853"/>
              <a:gd name="connsiteX1" fmla="*/ 2061297 w 3309983"/>
              <a:gd name="connsiteY1" fmla="*/ 3678 h 3103853"/>
              <a:gd name="connsiteX2" fmla="*/ 2099311 w 3309983"/>
              <a:gd name="connsiteY2" fmla="*/ 13488 h 3103853"/>
              <a:gd name="connsiteX3" fmla="*/ 2136099 w 3309983"/>
              <a:gd name="connsiteY3" fmla="*/ 28203 h 3103853"/>
              <a:gd name="connsiteX4" fmla="*/ 2174111 w 3309983"/>
              <a:gd name="connsiteY4" fmla="*/ 46597 h 3103853"/>
              <a:gd name="connsiteX5" fmla="*/ 2209672 w 3309983"/>
              <a:gd name="connsiteY5" fmla="*/ 67443 h 3103853"/>
              <a:gd name="connsiteX6" fmla="*/ 2246460 w 3309983"/>
              <a:gd name="connsiteY6" fmla="*/ 89515 h 3103853"/>
              <a:gd name="connsiteX7" fmla="*/ 2283247 w 3309983"/>
              <a:gd name="connsiteY7" fmla="*/ 109134 h 3103853"/>
              <a:gd name="connsiteX8" fmla="*/ 2320033 w 3309983"/>
              <a:gd name="connsiteY8" fmla="*/ 128755 h 3103853"/>
              <a:gd name="connsiteX9" fmla="*/ 2355594 w 3309983"/>
              <a:gd name="connsiteY9" fmla="*/ 143469 h 3103853"/>
              <a:gd name="connsiteX10" fmla="*/ 2394834 w 3309983"/>
              <a:gd name="connsiteY10" fmla="*/ 153279 h 3103853"/>
              <a:gd name="connsiteX11" fmla="*/ 2432846 w 3309983"/>
              <a:gd name="connsiteY11" fmla="*/ 158184 h 3103853"/>
              <a:gd name="connsiteX12" fmla="*/ 2473311 w 3309983"/>
              <a:gd name="connsiteY12" fmla="*/ 158184 h 3103853"/>
              <a:gd name="connsiteX13" fmla="*/ 2515004 w 3309983"/>
              <a:gd name="connsiteY13" fmla="*/ 155732 h 3103853"/>
              <a:gd name="connsiteX14" fmla="*/ 2556695 w 3309983"/>
              <a:gd name="connsiteY14" fmla="*/ 150827 h 3103853"/>
              <a:gd name="connsiteX15" fmla="*/ 2598388 w 3309983"/>
              <a:gd name="connsiteY15" fmla="*/ 144696 h 3103853"/>
              <a:gd name="connsiteX16" fmla="*/ 2640079 w 3309983"/>
              <a:gd name="connsiteY16" fmla="*/ 139791 h 3103853"/>
              <a:gd name="connsiteX17" fmla="*/ 2681772 w 3309983"/>
              <a:gd name="connsiteY17" fmla="*/ 136111 h 3103853"/>
              <a:gd name="connsiteX18" fmla="*/ 2721011 w 3309983"/>
              <a:gd name="connsiteY18" fmla="*/ 137338 h 3103853"/>
              <a:gd name="connsiteX19" fmla="*/ 2759024 w 3309983"/>
              <a:gd name="connsiteY19" fmla="*/ 142243 h 3103853"/>
              <a:gd name="connsiteX20" fmla="*/ 2795812 w 3309983"/>
              <a:gd name="connsiteY20" fmla="*/ 153279 h 3103853"/>
              <a:gd name="connsiteX21" fmla="*/ 2826468 w 3309983"/>
              <a:gd name="connsiteY21" fmla="*/ 169220 h 3103853"/>
              <a:gd name="connsiteX22" fmla="*/ 2855897 w 3309983"/>
              <a:gd name="connsiteY22" fmla="*/ 190066 h 3103853"/>
              <a:gd name="connsiteX23" fmla="*/ 2881648 w 3309983"/>
              <a:gd name="connsiteY23" fmla="*/ 214590 h 3103853"/>
              <a:gd name="connsiteX24" fmla="*/ 2907399 w 3309983"/>
              <a:gd name="connsiteY24" fmla="*/ 242793 h 3103853"/>
              <a:gd name="connsiteX25" fmla="*/ 2930697 w 3309983"/>
              <a:gd name="connsiteY25" fmla="*/ 272223 h 3103853"/>
              <a:gd name="connsiteX26" fmla="*/ 2953995 w 3309983"/>
              <a:gd name="connsiteY26" fmla="*/ 302879 h 3103853"/>
              <a:gd name="connsiteX27" fmla="*/ 2977294 w 3309983"/>
              <a:gd name="connsiteY27" fmla="*/ 333535 h 3103853"/>
              <a:gd name="connsiteX28" fmla="*/ 3000592 w 3309983"/>
              <a:gd name="connsiteY28" fmla="*/ 362964 h 3103853"/>
              <a:gd name="connsiteX29" fmla="*/ 3025118 w 3309983"/>
              <a:gd name="connsiteY29" fmla="*/ 391167 h 3103853"/>
              <a:gd name="connsiteX30" fmla="*/ 3053321 w 3309983"/>
              <a:gd name="connsiteY30" fmla="*/ 415693 h 3103853"/>
              <a:gd name="connsiteX31" fmla="*/ 3080299 w 3309983"/>
              <a:gd name="connsiteY31" fmla="*/ 437765 h 3103853"/>
              <a:gd name="connsiteX32" fmla="*/ 3110953 w 3309983"/>
              <a:gd name="connsiteY32" fmla="*/ 454931 h 3103853"/>
              <a:gd name="connsiteX33" fmla="*/ 3144062 w 3309983"/>
              <a:gd name="connsiteY33" fmla="*/ 469646 h 3103853"/>
              <a:gd name="connsiteX34" fmla="*/ 3179622 w 3309983"/>
              <a:gd name="connsiteY34" fmla="*/ 481908 h 3103853"/>
              <a:gd name="connsiteX35" fmla="*/ 3216409 w 3309983"/>
              <a:gd name="connsiteY35" fmla="*/ 492944 h 3103853"/>
              <a:gd name="connsiteX36" fmla="*/ 3253196 w 3309983"/>
              <a:gd name="connsiteY36" fmla="*/ 502755 h 3103853"/>
              <a:gd name="connsiteX37" fmla="*/ 3291210 w 3309983"/>
              <a:gd name="connsiteY37" fmla="*/ 512565 h 3103853"/>
              <a:gd name="connsiteX38" fmla="*/ 3309983 w 3309983"/>
              <a:gd name="connsiteY38" fmla="*/ 518391 h 3103853"/>
              <a:gd name="connsiteX39" fmla="*/ 3309983 w 3309983"/>
              <a:gd name="connsiteY39" fmla="*/ 3103853 h 3103853"/>
              <a:gd name="connsiteX40" fmla="*/ 454246 w 3309983"/>
              <a:gd name="connsiteY40" fmla="*/ 3103853 h 3103853"/>
              <a:gd name="connsiteX41" fmla="*/ 438991 w 3309983"/>
              <a:gd name="connsiteY41" fmla="*/ 3076613 h 3103853"/>
              <a:gd name="connsiteX42" fmla="*/ 416921 w 3309983"/>
              <a:gd name="connsiteY42" fmla="*/ 3049636 h 3103853"/>
              <a:gd name="connsiteX43" fmla="*/ 392395 w 3309983"/>
              <a:gd name="connsiteY43" fmla="*/ 3021432 h 3103853"/>
              <a:gd name="connsiteX44" fmla="*/ 364192 w 3309983"/>
              <a:gd name="connsiteY44" fmla="*/ 2996908 h 3103853"/>
              <a:gd name="connsiteX45" fmla="*/ 333535 w 3309983"/>
              <a:gd name="connsiteY45" fmla="*/ 2973610 h 3103853"/>
              <a:gd name="connsiteX46" fmla="*/ 302880 w 3309983"/>
              <a:gd name="connsiteY46" fmla="*/ 2950312 h 3103853"/>
              <a:gd name="connsiteX47" fmla="*/ 272224 w 3309983"/>
              <a:gd name="connsiteY47" fmla="*/ 2927014 h 3103853"/>
              <a:gd name="connsiteX48" fmla="*/ 242794 w 3309983"/>
              <a:gd name="connsiteY48" fmla="*/ 2903714 h 3103853"/>
              <a:gd name="connsiteX49" fmla="*/ 214591 w 3309983"/>
              <a:gd name="connsiteY49" fmla="*/ 2877964 h 3103853"/>
              <a:gd name="connsiteX50" fmla="*/ 190066 w 3309983"/>
              <a:gd name="connsiteY50" fmla="*/ 2852214 h 3103853"/>
              <a:gd name="connsiteX51" fmla="*/ 169221 w 3309983"/>
              <a:gd name="connsiteY51" fmla="*/ 2822783 h 3103853"/>
              <a:gd name="connsiteX52" fmla="*/ 153281 w 3309983"/>
              <a:gd name="connsiteY52" fmla="*/ 2792128 h 3103853"/>
              <a:gd name="connsiteX53" fmla="*/ 142244 w 3309983"/>
              <a:gd name="connsiteY53" fmla="*/ 2755342 h 3103853"/>
              <a:gd name="connsiteX54" fmla="*/ 137339 w 3309983"/>
              <a:gd name="connsiteY54" fmla="*/ 2717328 h 3103853"/>
              <a:gd name="connsiteX55" fmla="*/ 136112 w 3309983"/>
              <a:gd name="connsiteY55" fmla="*/ 2678088 h 3103853"/>
              <a:gd name="connsiteX56" fmla="*/ 139791 w 3309983"/>
              <a:gd name="connsiteY56" fmla="*/ 2636396 h 3103853"/>
              <a:gd name="connsiteX57" fmla="*/ 144696 w 3309983"/>
              <a:gd name="connsiteY57" fmla="*/ 2594705 h 3103853"/>
              <a:gd name="connsiteX58" fmla="*/ 150827 w 3309983"/>
              <a:gd name="connsiteY58" fmla="*/ 2553012 h 3103853"/>
              <a:gd name="connsiteX59" fmla="*/ 155732 w 3309983"/>
              <a:gd name="connsiteY59" fmla="*/ 2511321 h 3103853"/>
              <a:gd name="connsiteX60" fmla="*/ 158185 w 3309983"/>
              <a:gd name="connsiteY60" fmla="*/ 2469629 h 3103853"/>
              <a:gd name="connsiteX61" fmla="*/ 158185 w 3309983"/>
              <a:gd name="connsiteY61" fmla="*/ 2429163 h 3103853"/>
              <a:gd name="connsiteX62" fmla="*/ 153281 w 3309983"/>
              <a:gd name="connsiteY62" fmla="*/ 2391151 h 3103853"/>
              <a:gd name="connsiteX63" fmla="*/ 143470 w 3309983"/>
              <a:gd name="connsiteY63" fmla="*/ 2353137 h 3103853"/>
              <a:gd name="connsiteX64" fmla="*/ 128755 w 3309983"/>
              <a:gd name="connsiteY64" fmla="*/ 2317576 h 3103853"/>
              <a:gd name="connsiteX65" fmla="*/ 110362 w 3309983"/>
              <a:gd name="connsiteY65" fmla="*/ 2280789 h 3103853"/>
              <a:gd name="connsiteX66" fmla="*/ 89515 w 3309983"/>
              <a:gd name="connsiteY66" fmla="*/ 2244004 h 3103853"/>
              <a:gd name="connsiteX67" fmla="*/ 67444 w 3309983"/>
              <a:gd name="connsiteY67" fmla="*/ 2207216 h 3103853"/>
              <a:gd name="connsiteX68" fmla="*/ 46598 w 3309983"/>
              <a:gd name="connsiteY68" fmla="*/ 2171654 h 3103853"/>
              <a:gd name="connsiteX69" fmla="*/ 28203 w 3309983"/>
              <a:gd name="connsiteY69" fmla="*/ 2133642 h 3103853"/>
              <a:gd name="connsiteX70" fmla="*/ 13490 w 3309983"/>
              <a:gd name="connsiteY70" fmla="*/ 2096855 h 3103853"/>
              <a:gd name="connsiteX71" fmla="*/ 3680 w 3309983"/>
              <a:gd name="connsiteY71" fmla="*/ 2058841 h 3103853"/>
              <a:gd name="connsiteX72" fmla="*/ 0 w 3309983"/>
              <a:gd name="connsiteY72" fmla="*/ 2019602 h 3103853"/>
              <a:gd name="connsiteX73" fmla="*/ 3680 w 3309983"/>
              <a:gd name="connsiteY73" fmla="*/ 1980363 h 3103853"/>
              <a:gd name="connsiteX74" fmla="*/ 13490 w 3309983"/>
              <a:gd name="connsiteY74" fmla="*/ 1942350 h 3103853"/>
              <a:gd name="connsiteX75" fmla="*/ 28203 w 3309983"/>
              <a:gd name="connsiteY75" fmla="*/ 1905563 h 3103853"/>
              <a:gd name="connsiteX76" fmla="*/ 46598 w 3309983"/>
              <a:gd name="connsiteY76" fmla="*/ 1867550 h 3103853"/>
              <a:gd name="connsiteX77" fmla="*/ 67444 w 3309983"/>
              <a:gd name="connsiteY77" fmla="*/ 1831989 h 3103853"/>
              <a:gd name="connsiteX78" fmla="*/ 89515 w 3309983"/>
              <a:gd name="connsiteY78" fmla="*/ 1795203 h 3103853"/>
              <a:gd name="connsiteX79" fmla="*/ 110362 w 3309983"/>
              <a:gd name="connsiteY79" fmla="*/ 1758415 h 3103853"/>
              <a:gd name="connsiteX80" fmla="*/ 128755 w 3309983"/>
              <a:gd name="connsiteY80" fmla="*/ 1721629 h 3103853"/>
              <a:gd name="connsiteX81" fmla="*/ 143470 w 3309983"/>
              <a:gd name="connsiteY81" fmla="*/ 1686067 h 3103853"/>
              <a:gd name="connsiteX82" fmla="*/ 153281 w 3309983"/>
              <a:gd name="connsiteY82" fmla="*/ 1648054 h 3103853"/>
              <a:gd name="connsiteX83" fmla="*/ 158185 w 3309983"/>
              <a:gd name="connsiteY83" fmla="*/ 1610042 h 3103853"/>
              <a:gd name="connsiteX84" fmla="*/ 158185 w 3309983"/>
              <a:gd name="connsiteY84" fmla="*/ 1569576 h 3103853"/>
              <a:gd name="connsiteX85" fmla="*/ 155732 w 3309983"/>
              <a:gd name="connsiteY85" fmla="*/ 1527883 h 3103853"/>
              <a:gd name="connsiteX86" fmla="*/ 150827 w 3309983"/>
              <a:gd name="connsiteY86" fmla="*/ 1486192 h 3103853"/>
              <a:gd name="connsiteX87" fmla="*/ 144696 w 3309983"/>
              <a:gd name="connsiteY87" fmla="*/ 1444499 h 3103853"/>
              <a:gd name="connsiteX88" fmla="*/ 139791 w 3309983"/>
              <a:gd name="connsiteY88" fmla="*/ 1402808 h 3103853"/>
              <a:gd name="connsiteX89" fmla="*/ 136112 w 3309983"/>
              <a:gd name="connsiteY89" fmla="*/ 1361117 h 3103853"/>
              <a:gd name="connsiteX90" fmla="*/ 137339 w 3309983"/>
              <a:gd name="connsiteY90" fmla="*/ 1321877 h 3103853"/>
              <a:gd name="connsiteX91" fmla="*/ 142244 w 3309983"/>
              <a:gd name="connsiteY91" fmla="*/ 1283864 h 3103853"/>
              <a:gd name="connsiteX92" fmla="*/ 153281 w 3309983"/>
              <a:gd name="connsiteY92" fmla="*/ 1247077 h 3103853"/>
              <a:gd name="connsiteX93" fmla="*/ 169221 w 3309983"/>
              <a:gd name="connsiteY93" fmla="*/ 1216422 h 3103853"/>
              <a:gd name="connsiteX94" fmla="*/ 190066 w 3309983"/>
              <a:gd name="connsiteY94" fmla="*/ 1186992 h 3103853"/>
              <a:gd name="connsiteX95" fmla="*/ 214591 w 3309983"/>
              <a:gd name="connsiteY95" fmla="*/ 1161241 h 3103853"/>
              <a:gd name="connsiteX96" fmla="*/ 242794 w 3309983"/>
              <a:gd name="connsiteY96" fmla="*/ 1135491 h 3103853"/>
              <a:gd name="connsiteX97" fmla="*/ 272224 w 3309983"/>
              <a:gd name="connsiteY97" fmla="*/ 1112191 h 3103853"/>
              <a:gd name="connsiteX98" fmla="*/ 302880 w 3309983"/>
              <a:gd name="connsiteY98" fmla="*/ 1088893 h 3103853"/>
              <a:gd name="connsiteX99" fmla="*/ 333535 w 3309983"/>
              <a:gd name="connsiteY99" fmla="*/ 1065594 h 3103853"/>
              <a:gd name="connsiteX100" fmla="*/ 364192 w 3309983"/>
              <a:gd name="connsiteY100" fmla="*/ 1042296 h 3103853"/>
              <a:gd name="connsiteX101" fmla="*/ 392395 w 3309983"/>
              <a:gd name="connsiteY101" fmla="*/ 1017772 h 3103853"/>
              <a:gd name="connsiteX102" fmla="*/ 416921 w 3309983"/>
              <a:gd name="connsiteY102" fmla="*/ 989569 h 3103853"/>
              <a:gd name="connsiteX103" fmla="*/ 438991 w 3309983"/>
              <a:gd name="connsiteY103" fmla="*/ 962591 h 3103853"/>
              <a:gd name="connsiteX104" fmla="*/ 456159 w 3309983"/>
              <a:gd name="connsiteY104" fmla="*/ 931936 h 3103853"/>
              <a:gd name="connsiteX105" fmla="*/ 470874 w 3309983"/>
              <a:gd name="connsiteY105" fmla="*/ 898828 h 3103853"/>
              <a:gd name="connsiteX106" fmla="*/ 483136 w 3309983"/>
              <a:gd name="connsiteY106" fmla="*/ 863267 h 3103853"/>
              <a:gd name="connsiteX107" fmla="*/ 494172 w 3309983"/>
              <a:gd name="connsiteY107" fmla="*/ 826479 h 3103853"/>
              <a:gd name="connsiteX108" fmla="*/ 503983 w 3309983"/>
              <a:gd name="connsiteY108" fmla="*/ 789692 h 3103853"/>
              <a:gd name="connsiteX109" fmla="*/ 513793 w 3309983"/>
              <a:gd name="connsiteY109" fmla="*/ 751680 h 3103853"/>
              <a:gd name="connsiteX110" fmla="*/ 524829 w 3309983"/>
              <a:gd name="connsiteY110" fmla="*/ 716119 h 3103853"/>
              <a:gd name="connsiteX111" fmla="*/ 537091 w 3309983"/>
              <a:gd name="connsiteY111" fmla="*/ 680557 h 3103853"/>
              <a:gd name="connsiteX112" fmla="*/ 551806 w 3309983"/>
              <a:gd name="connsiteY112" fmla="*/ 647450 h 3103853"/>
              <a:gd name="connsiteX113" fmla="*/ 570199 w 3309983"/>
              <a:gd name="connsiteY113" fmla="*/ 618021 h 3103853"/>
              <a:gd name="connsiteX114" fmla="*/ 592270 w 3309983"/>
              <a:gd name="connsiteY114" fmla="*/ 591044 h 3103853"/>
              <a:gd name="connsiteX115" fmla="*/ 619248 w 3309983"/>
              <a:gd name="connsiteY115" fmla="*/ 568971 h 3103853"/>
              <a:gd name="connsiteX116" fmla="*/ 648679 w 3309983"/>
              <a:gd name="connsiteY116" fmla="*/ 550578 h 3103853"/>
              <a:gd name="connsiteX117" fmla="*/ 681785 w 3309983"/>
              <a:gd name="connsiteY117" fmla="*/ 535863 h 3103853"/>
              <a:gd name="connsiteX118" fmla="*/ 717347 w 3309983"/>
              <a:gd name="connsiteY118" fmla="*/ 523601 h 3103853"/>
              <a:gd name="connsiteX119" fmla="*/ 752908 w 3309983"/>
              <a:gd name="connsiteY119" fmla="*/ 512565 h 3103853"/>
              <a:gd name="connsiteX120" fmla="*/ 790921 w 3309983"/>
              <a:gd name="connsiteY120" fmla="*/ 502755 h 3103853"/>
              <a:gd name="connsiteX121" fmla="*/ 827707 w 3309983"/>
              <a:gd name="connsiteY121" fmla="*/ 492944 h 3103853"/>
              <a:gd name="connsiteX122" fmla="*/ 864495 w 3309983"/>
              <a:gd name="connsiteY122" fmla="*/ 481908 h 3103853"/>
              <a:gd name="connsiteX123" fmla="*/ 900055 w 3309983"/>
              <a:gd name="connsiteY123" fmla="*/ 469646 h 3103853"/>
              <a:gd name="connsiteX124" fmla="*/ 933163 w 3309983"/>
              <a:gd name="connsiteY124" fmla="*/ 454931 h 3103853"/>
              <a:gd name="connsiteX125" fmla="*/ 963819 w 3309983"/>
              <a:gd name="connsiteY125" fmla="*/ 437765 h 3103853"/>
              <a:gd name="connsiteX126" fmla="*/ 990796 w 3309983"/>
              <a:gd name="connsiteY126" fmla="*/ 415693 h 3103853"/>
              <a:gd name="connsiteX127" fmla="*/ 1019000 w 3309983"/>
              <a:gd name="connsiteY127" fmla="*/ 391167 h 3103853"/>
              <a:gd name="connsiteX128" fmla="*/ 1043525 w 3309983"/>
              <a:gd name="connsiteY128" fmla="*/ 362964 h 3103853"/>
              <a:gd name="connsiteX129" fmla="*/ 1066823 w 3309983"/>
              <a:gd name="connsiteY129" fmla="*/ 333535 h 3103853"/>
              <a:gd name="connsiteX130" fmla="*/ 1090122 w 3309983"/>
              <a:gd name="connsiteY130" fmla="*/ 302879 h 3103853"/>
              <a:gd name="connsiteX131" fmla="*/ 1113420 w 3309983"/>
              <a:gd name="connsiteY131" fmla="*/ 272223 h 3103853"/>
              <a:gd name="connsiteX132" fmla="*/ 1136718 w 3309983"/>
              <a:gd name="connsiteY132" fmla="*/ 242793 h 3103853"/>
              <a:gd name="connsiteX133" fmla="*/ 1162470 w 3309983"/>
              <a:gd name="connsiteY133" fmla="*/ 214590 h 3103853"/>
              <a:gd name="connsiteX134" fmla="*/ 1188220 w 3309983"/>
              <a:gd name="connsiteY134" fmla="*/ 190066 h 3103853"/>
              <a:gd name="connsiteX135" fmla="*/ 1217650 w 3309983"/>
              <a:gd name="connsiteY135" fmla="*/ 169220 h 3103853"/>
              <a:gd name="connsiteX136" fmla="*/ 1248306 w 3309983"/>
              <a:gd name="connsiteY136" fmla="*/ 153279 h 3103853"/>
              <a:gd name="connsiteX137" fmla="*/ 1285093 w 3309983"/>
              <a:gd name="connsiteY137" fmla="*/ 142243 h 3103853"/>
              <a:gd name="connsiteX138" fmla="*/ 1323107 w 3309983"/>
              <a:gd name="connsiteY138" fmla="*/ 137338 h 3103853"/>
              <a:gd name="connsiteX139" fmla="*/ 1362345 w 3309983"/>
              <a:gd name="connsiteY139" fmla="*/ 136111 h 3103853"/>
              <a:gd name="connsiteX140" fmla="*/ 1404036 w 3309983"/>
              <a:gd name="connsiteY140" fmla="*/ 139791 h 3103853"/>
              <a:gd name="connsiteX141" fmla="*/ 1445729 w 3309983"/>
              <a:gd name="connsiteY141" fmla="*/ 144696 h 3103853"/>
              <a:gd name="connsiteX142" fmla="*/ 1487421 w 3309983"/>
              <a:gd name="connsiteY142" fmla="*/ 150827 h 3103853"/>
              <a:gd name="connsiteX143" fmla="*/ 1529113 w 3309983"/>
              <a:gd name="connsiteY143" fmla="*/ 155732 h 3103853"/>
              <a:gd name="connsiteX144" fmla="*/ 1570804 w 3309983"/>
              <a:gd name="connsiteY144" fmla="*/ 158184 h 3103853"/>
              <a:gd name="connsiteX145" fmla="*/ 1611271 w 3309983"/>
              <a:gd name="connsiteY145" fmla="*/ 158184 h 3103853"/>
              <a:gd name="connsiteX146" fmla="*/ 1649285 w 3309983"/>
              <a:gd name="connsiteY146" fmla="*/ 153279 h 3103853"/>
              <a:gd name="connsiteX147" fmla="*/ 1687298 w 3309983"/>
              <a:gd name="connsiteY147" fmla="*/ 143469 h 3103853"/>
              <a:gd name="connsiteX148" fmla="*/ 1724085 w 3309983"/>
              <a:gd name="connsiteY148" fmla="*/ 128755 h 3103853"/>
              <a:gd name="connsiteX149" fmla="*/ 1760871 w 3309983"/>
              <a:gd name="connsiteY149" fmla="*/ 109134 h 3103853"/>
              <a:gd name="connsiteX150" fmla="*/ 1797658 w 3309983"/>
              <a:gd name="connsiteY150" fmla="*/ 89515 h 3103853"/>
              <a:gd name="connsiteX151" fmla="*/ 1834445 w 3309983"/>
              <a:gd name="connsiteY151" fmla="*/ 67443 h 3103853"/>
              <a:gd name="connsiteX152" fmla="*/ 1870007 w 3309983"/>
              <a:gd name="connsiteY152" fmla="*/ 46597 h 3103853"/>
              <a:gd name="connsiteX153" fmla="*/ 1908020 w 3309983"/>
              <a:gd name="connsiteY153" fmla="*/ 28203 h 3103853"/>
              <a:gd name="connsiteX154" fmla="*/ 1944806 w 3309983"/>
              <a:gd name="connsiteY154" fmla="*/ 13488 h 3103853"/>
              <a:gd name="connsiteX155" fmla="*/ 1982820 w 3309983"/>
              <a:gd name="connsiteY155" fmla="*/ 3678 h 310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3309983" h="3103853">
                <a:moveTo>
                  <a:pt x="2022059" y="0"/>
                </a:moveTo>
                <a:lnTo>
                  <a:pt x="2061297" y="3678"/>
                </a:lnTo>
                <a:lnTo>
                  <a:pt x="2099311" y="13488"/>
                </a:lnTo>
                <a:lnTo>
                  <a:pt x="2136099" y="28203"/>
                </a:lnTo>
                <a:lnTo>
                  <a:pt x="2174111" y="46597"/>
                </a:lnTo>
                <a:lnTo>
                  <a:pt x="2209672" y="67443"/>
                </a:lnTo>
                <a:lnTo>
                  <a:pt x="2246460" y="89515"/>
                </a:lnTo>
                <a:lnTo>
                  <a:pt x="2283247" y="109134"/>
                </a:lnTo>
                <a:lnTo>
                  <a:pt x="2320033" y="128755"/>
                </a:lnTo>
                <a:lnTo>
                  <a:pt x="2355594" y="143469"/>
                </a:lnTo>
                <a:lnTo>
                  <a:pt x="2394834" y="153279"/>
                </a:lnTo>
                <a:lnTo>
                  <a:pt x="2432846" y="158184"/>
                </a:lnTo>
                <a:lnTo>
                  <a:pt x="2473311" y="158184"/>
                </a:lnTo>
                <a:lnTo>
                  <a:pt x="2515004" y="155732"/>
                </a:lnTo>
                <a:lnTo>
                  <a:pt x="2556695" y="150827"/>
                </a:lnTo>
                <a:lnTo>
                  <a:pt x="2598388" y="144696"/>
                </a:lnTo>
                <a:lnTo>
                  <a:pt x="2640079" y="139791"/>
                </a:lnTo>
                <a:lnTo>
                  <a:pt x="2681772" y="136111"/>
                </a:lnTo>
                <a:lnTo>
                  <a:pt x="2721011" y="137338"/>
                </a:lnTo>
                <a:lnTo>
                  <a:pt x="2759024" y="142243"/>
                </a:lnTo>
                <a:lnTo>
                  <a:pt x="2795812" y="153279"/>
                </a:lnTo>
                <a:lnTo>
                  <a:pt x="2826468" y="169220"/>
                </a:lnTo>
                <a:lnTo>
                  <a:pt x="2855897" y="190066"/>
                </a:lnTo>
                <a:lnTo>
                  <a:pt x="2881648" y="214590"/>
                </a:lnTo>
                <a:lnTo>
                  <a:pt x="2907399" y="242793"/>
                </a:lnTo>
                <a:lnTo>
                  <a:pt x="2930697" y="272223"/>
                </a:lnTo>
                <a:lnTo>
                  <a:pt x="2953995" y="302879"/>
                </a:lnTo>
                <a:lnTo>
                  <a:pt x="2977294" y="333535"/>
                </a:lnTo>
                <a:lnTo>
                  <a:pt x="3000592" y="362964"/>
                </a:lnTo>
                <a:lnTo>
                  <a:pt x="3025118" y="391167"/>
                </a:lnTo>
                <a:lnTo>
                  <a:pt x="3053321" y="415693"/>
                </a:lnTo>
                <a:lnTo>
                  <a:pt x="3080299" y="437765"/>
                </a:lnTo>
                <a:lnTo>
                  <a:pt x="3110953" y="454931"/>
                </a:lnTo>
                <a:lnTo>
                  <a:pt x="3144062" y="469646"/>
                </a:lnTo>
                <a:lnTo>
                  <a:pt x="3179622" y="481908"/>
                </a:lnTo>
                <a:lnTo>
                  <a:pt x="3216409" y="492944"/>
                </a:lnTo>
                <a:lnTo>
                  <a:pt x="3253196" y="502755"/>
                </a:lnTo>
                <a:lnTo>
                  <a:pt x="3291210" y="512565"/>
                </a:lnTo>
                <a:lnTo>
                  <a:pt x="3309983" y="518391"/>
                </a:lnTo>
                <a:lnTo>
                  <a:pt x="3309983" y="3103853"/>
                </a:lnTo>
                <a:lnTo>
                  <a:pt x="454246" y="3103853"/>
                </a:lnTo>
                <a:lnTo>
                  <a:pt x="438991" y="3076613"/>
                </a:lnTo>
                <a:lnTo>
                  <a:pt x="416921" y="3049636"/>
                </a:lnTo>
                <a:lnTo>
                  <a:pt x="392395" y="3021432"/>
                </a:lnTo>
                <a:lnTo>
                  <a:pt x="364192" y="2996908"/>
                </a:lnTo>
                <a:lnTo>
                  <a:pt x="333535" y="2973610"/>
                </a:lnTo>
                <a:lnTo>
                  <a:pt x="302880" y="2950312"/>
                </a:lnTo>
                <a:lnTo>
                  <a:pt x="272224" y="2927014"/>
                </a:lnTo>
                <a:lnTo>
                  <a:pt x="242794" y="2903714"/>
                </a:lnTo>
                <a:lnTo>
                  <a:pt x="214591" y="2877964"/>
                </a:lnTo>
                <a:lnTo>
                  <a:pt x="190066" y="2852214"/>
                </a:lnTo>
                <a:lnTo>
                  <a:pt x="169221" y="2822783"/>
                </a:lnTo>
                <a:lnTo>
                  <a:pt x="153281" y="2792128"/>
                </a:lnTo>
                <a:lnTo>
                  <a:pt x="142244" y="2755342"/>
                </a:lnTo>
                <a:lnTo>
                  <a:pt x="137339" y="2717328"/>
                </a:lnTo>
                <a:lnTo>
                  <a:pt x="136112" y="2678088"/>
                </a:lnTo>
                <a:lnTo>
                  <a:pt x="139791" y="2636396"/>
                </a:lnTo>
                <a:lnTo>
                  <a:pt x="144696" y="2594705"/>
                </a:lnTo>
                <a:lnTo>
                  <a:pt x="150827" y="2553012"/>
                </a:lnTo>
                <a:lnTo>
                  <a:pt x="155732" y="2511321"/>
                </a:lnTo>
                <a:lnTo>
                  <a:pt x="158185" y="2469629"/>
                </a:lnTo>
                <a:lnTo>
                  <a:pt x="158185" y="2429163"/>
                </a:lnTo>
                <a:lnTo>
                  <a:pt x="153281" y="2391151"/>
                </a:lnTo>
                <a:lnTo>
                  <a:pt x="143470" y="2353137"/>
                </a:lnTo>
                <a:lnTo>
                  <a:pt x="128755" y="2317576"/>
                </a:lnTo>
                <a:lnTo>
                  <a:pt x="110362" y="2280789"/>
                </a:lnTo>
                <a:lnTo>
                  <a:pt x="89515" y="2244004"/>
                </a:lnTo>
                <a:lnTo>
                  <a:pt x="67444" y="2207216"/>
                </a:lnTo>
                <a:lnTo>
                  <a:pt x="46598" y="2171654"/>
                </a:lnTo>
                <a:lnTo>
                  <a:pt x="28203" y="2133642"/>
                </a:lnTo>
                <a:lnTo>
                  <a:pt x="13490" y="2096855"/>
                </a:lnTo>
                <a:lnTo>
                  <a:pt x="3680" y="2058841"/>
                </a:lnTo>
                <a:lnTo>
                  <a:pt x="0" y="2019602"/>
                </a:lnTo>
                <a:lnTo>
                  <a:pt x="3680" y="1980363"/>
                </a:lnTo>
                <a:lnTo>
                  <a:pt x="13490" y="1942350"/>
                </a:lnTo>
                <a:lnTo>
                  <a:pt x="28203" y="1905563"/>
                </a:lnTo>
                <a:lnTo>
                  <a:pt x="46598" y="1867550"/>
                </a:lnTo>
                <a:lnTo>
                  <a:pt x="67444" y="1831989"/>
                </a:lnTo>
                <a:lnTo>
                  <a:pt x="89515" y="1795203"/>
                </a:lnTo>
                <a:lnTo>
                  <a:pt x="110362" y="1758415"/>
                </a:lnTo>
                <a:lnTo>
                  <a:pt x="128755" y="1721629"/>
                </a:lnTo>
                <a:lnTo>
                  <a:pt x="143470" y="1686067"/>
                </a:lnTo>
                <a:lnTo>
                  <a:pt x="153281" y="1648054"/>
                </a:lnTo>
                <a:lnTo>
                  <a:pt x="158185" y="1610042"/>
                </a:lnTo>
                <a:lnTo>
                  <a:pt x="158185" y="1569576"/>
                </a:lnTo>
                <a:lnTo>
                  <a:pt x="155732" y="1527883"/>
                </a:lnTo>
                <a:lnTo>
                  <a:pt x="150827" y="1486192"/>
                </a:lnTo>
                <a:lnTo>
                  <a:pt x="144696" y="1444499"/>
                </a:lnTo>
                <a:lnTo>
                  <a:pt x="139791" y="1402808"/>
                </a:lnTo>
                <a:lnTo>
                  <a:pt x="136112" y="1361117"/>
                </a:lnTo>
                <a:lnTo>
                  <a:pt x="137339" y="1321877"/>
                </a:lnTo>
                <a:lnTo>
                  <a:pt x="142244" y="1283864"/>
                </a:lnTo>
                <a:lnTo>
                  <a:pt x="153281" y="1247077"/>
                </a:lnTo>
                <a:lnTo>
                  <a:pt x="169221" y="1216422"/>
                </a:lnTo>
                <a:lnTo>
                  <a:pt x="190066" y="1186992"/>
                </a:lnTo>
                <a:lnTo>
                  <a:pt x="214591" y="1161241"/>
                </a:lnTo>
                <a:lnTo>
                  <a:pt x="242794" y="1135491"/>
                </a:lnTo>
                <a:lnTo>
                  <a:pt x="272224" y="1112191"/>
                </a:lnTo>
                <a:lnTo>
                  <a:pt x="302880" y="1088893"/>
                </a:lnTo>
                <a:lnTo>
                  <a:pt x="333535" y="1065594"/>
                </a:lnTo>
                <a:lnTo>
                  <a:pt x="364192" y="1042296"/>
                </a:lnTo>
                <a:lnTo>
                  <a:pt x="392395" y="1017772"/>
                </a:lnTo>
                <a:lnTo>
                  <a:pt x="416921" y="989569"/>
                </a:lnTo>
                <a:lnTo>
                  <a:pt x="438991" y="962591"/>
                </a:lnTo>
                <a:lnTo>
                  <a:pt x="456159" y="931936"/>
                </a:lnTo>
                <a:lnTo>
                  <a:pt x="470874" y="898828"/>
                </a:lnTo>
                <a:lnTo>
                  <a:pt x="483136" y="863267"/>
                </a:lnTo>
                <a:lnTo>
                  <a:pt x="494172" y="826479"/>
                </a:lnTo>
                <a:lnTo>
                  <a:pt x="503983" y="789692"/>
                </a:lnTo>
                <a:lnTo>
                  <a:pt x="513793" y="751680"/>
                </a:lnTo>
                <a:lnTo>
                  <a:pt x="524829" y="716119"/>
                </a:lnTo>
                <a:lnTo>
                  <a:pt x="537091" y="680557"/>
                </a:lnTo>
                <a:lnTo>
                  <a:pt x="551806" y="647450"/>
                </a:lnTo>
                <a:lnTo>
                  <a:pt x="570199" y="618021"/>
                </a:lnTo>
                <a:lnTo>
                  <a:pt x="592270" y="591044"/>
                </a:lnTo>
                <a:lnTo>
                  <a:pt x="619248" y="568971"/>
                </a:lnTo>
                <a:lnTo>
                  <a:pt x="648679" y="550578"/>
                </a:lnTo>
                <a:lnTo>
                  <a:pt x="681785" y="535863"/>
                </a:lnTo>
                <a:lnTo>
                  <a:pt x="717347" y="523601"/>
                </a:lnTo>
                <a:lnTo>
                  <a:pt x="752908" y="512565"/>
                </a:lnTo>
                <a:lnTo>
                  <a:pt x="790921" y="502755"/>
                </a:lnTo>
                <a:lnTo>
                  <a:pt x="827707" y="492944"/>
                </a:lnTo>
                <a:lnTo>
                  <a:pt x="864495" y="481908"/>
                </a:lnTo>
                <a:lnTo>
                  <a:pt x="900055" y="469646"/>
                </a:lnTo>
                <a:lnTo>
                  <a:pt x="933163" y="454931"/>
                </a:lnTo>
                <a:lnTo>
                  <a:pt x="963819" y="437765"/>
                </a:lnTo>
                <a:lnTo>
                  <a:pt x="990796" y="415693"/>
                </a:lnTo>
                <a:lnTo>
                  <a:pt x="1019000" y="391167"/>
                </a:lnTo>
                <a:lnTo>
                  <a:pt x="1043525" y="362964"/>
                </a:lnTo>
                <a:lnTo>
                  <a:pt x="1066823" y="333535"/>
                </a:lnTo>
                <a:lnTo>
                  <a:pt x="1090122" y="302879"/>
                </a:lnTo>
                <a:lnTo>
                  <a:pt x="1113420" y="272223"/>
                </a:lnTo>
                <a:lnTo>
                  <a:pt x="1136718" y="242793"/>
                </a:lnTo>
                <a:lnTo>
                  <a:pt x="1162470" y="214590"/>
                </a:lnTo>
                <a:lnTo>
                  <a:pt x="1188220" y="190066"/>
                </a:lnTo>
                <a:lnTo>
                  <a:pt x="1217650" y="169220"/>
                </a:lnTo>
                <a:lnTo>
                  <a:pt x="1248306" y="153279"/>
                </a:lnTo>
                <a:lnTo>
                  <a:pt x="1285093" y="142243"/>
                </a:lnTo>
                <a:lnTo>
                  <a:pt x="1323107" y="137338"/>
                </a:lnTo>
                <a:lnTo>
                  <a:pt x="1362345" y="136111"/>
                </a:lnTo>
                <a:lnTo>
                  <a:pt x="1404036" y="139791"/>
                </a:lnTo>
                <a:lnTo>
                  <a:pt x="1445729" y="144696"/>
                </a:lnTo>
                <a:lnTo>
                  <a:pt x="1487421" y="150827"/>
                </a:lnTo>
                <a:lnTo>
                  <a:pt x="1529113" y="155732"/>
                </a:lnTo>
                <a:lnTo>
                  <a:pt x="1570804" y="158184"/>
                </a:lnTo>
                <a:lnTo>
                  <a:pt x="1611271" y="158184"/>
                </a:lnTo>
                <a:lnTo>
                  <a:pt x="1649285" y="153279"/>
                </a:lnTo>
                <a:lnTo>
                  <a:pt x="1687298" y="143469"/>
                </a:lnTo>
                <a:lnTo>
                  <a:pt x="1724085" y="128755"/>
                </a:lnTo>
                <a:lnTo>
                  <a:pt x="1760871" y="109134"/>
                </a:lnTo>
                <a:lnTo>
                  <a:pt x="1797658" y="89515"/>
                </a:lnTo>
                <a:lnTo>
                  <a:pt x="1834445" y="67443"/>
                </a:lnTo>
                <a:lnTo>
                  <a:pt x="1870007" y="46597"/>
                </a:lnTo>
                <a:lnTo>
                  <a:pt x="1908020" y="28203"/>
                </a:lnTo>
                <a:lnTo>
                  <a:pt x="1944806" y="13488"/>
                </a:lnTo>
                <a:lnTo>
                  <a:pt x="1982820" y="36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2CB99D6-078F-4714-ADC1-97E2708720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859" r="3810" b="3"/>
          <a:stretch/>
        </p:blipFill>
        <p:spPr>
          <a:xfrm>
            <a:off x="9018358" y="3890298"/>
            <a:ext cx="3173643" cy="2967700"/>
          </a:xfrm>
          <a:custGeom>
            <a:avLst/>
            <a:gdLst/>
            <a:ahLst/>
            <a:cxnLst/>
            <a:rect l="l" t="t" r="r" b="b"/>
            <a:pathLst>
              <a:path w="3173643" h="2967700">
                <a:moveTo>
                  <a:pt x="1885720" y="0"/>
                </a:moveTo>
                <a:lnTo>
                  <a:pt x="1922313" y="3430"/>
                </a:lnTo>
                <a:lnTo>
                  <a:pt x="1957763" y="12579"/>
                </a:lnTo>
                <a:lnTo>
                  <a:pt x="1992070" y="26302"/>
                </a:lnTo>
                <a:lnTo>
                  <a:pt x="2027519" y="43455"/>
                </a:lnTo>
                <a:lnTo>
                  <a:pt x="2060683" y="62896"/>
                </a:lnTo>
                <a:lnTo>
                  <a:pt x="2094991" y="83480"/>
                </a:lnTo>
                <a:lnTo>
                  <a:pt x="2129297" y="101777"/>
                </a:lnTo>
                <a:lnTo>
                  <a:pt x="2163602" y="120075"/>
                </a:lnTo>
                <a:lnTo>
                  <a:pt x="2196766" y="133797"/>
                </a:lnTo>
                <a:lnTo>
                  <a:pt x="2233360" y="142945"/>
                </a:lnTo>
                <a:lnTo>
                  <a:pt x="2268809" y="147520"/>
                </a:lnTo>
                <a:lnTo>
                  <a:pt x="2306546" y="147520"/>
                </a:lnTo>
                <a:lnTo>
                  <a:pt x="2345428" y="145233"/>
                </a:lnTo>
                <a:lnTo>
                  <a:pt x="2384308" y="140659"/>
                </a:lnTo>
                <a:lnTo>
                  <a:pt x="2423190" y="134941"/>
                </a:lnTo>
                <a:lnTo>
                  <a:pt x="2462070" y="130367"/>
                </a:lnTo>
                <a:lnTo>
                  <a:pt x="2500951" y="126936"/>
                </a:lnTo>
                <a:lnTo>
                  <a:pt x="2537544" y="128079"/>
                </a:lnTo>
                <a:lnTo>
                  <a:pt x="2572995" y="132653"/>
                </a:lnTo>
                <a:lnTo>
                  <a:pt x="2607301" y="142945"/>
                </a:lnTo>
                <a:lnTo>
                  <a:pt x="2635891" y="157812"/>
                </a:lnTo>
                <a:lnTo>
                  <a:pt x="2663335" y="177253"/>
                </a:lnTo>
                <a:lnTo>
                  <a:pt x="2687350" y="200124"/>
                </a:lnTo>
                <a:lnTo>
                  <a:pt x="2711365" y="226426"/>
                </a:lnTo>
                <a:lnTo>
                  <a:pt x="2733093" y="253871"/>
                </a:lnTo>
                <a:lnTo>
                  <a:pt x="2754820" y="282461"/>
                </a:lnTo>
                <a:lnTo>
                  <a:pt x="2776547" y="311049"/>
                </a:lnTo>
                <a:lnTo>
                  <a:pt x="2798275" y="338495"/>
                </a:lnTo>
                <a:lnTo>
                  <a:pt x="2821146" y="364797"/>
                </a:lnTo>
                <a:lnTo>
                  <a:pt x="2847448" y="387669"/>
                </a:lnTo>
                <a:lnTo>
                  <a:pt x="2872607" y="408253"/>
                </a:lnTo>
                <a:lnTo>
                  <a:pt x="2901195" y="424261"/>
                </a:lnTo>
                <a:lnTo>
                  <a:pt x="2932071" y="437985"/>
                </a:lnTo>
                <a:lnTo>
                  <a:pt x="2965233" y="449420"/>
                </a:lnTo>
                <a:lnTo>
                  <a:pt x="2999539" y="459712"/>
                </a:lnTo>
                <a:lnTo>
                  <a:pt x="3033847" y="468861"/>
                </a:lnTo>
                <a:lnTo>
                  <a:pt x="3069297" y="478010"/>
                </a:lnTo>
                <a:lnTo>
                  <a:pt x="3102460" y="488302"/>
                </a:lnTo>
                <a:lnTo>
                  <a:pt x="3135622" y="499737"/>
                </a:lnTo>
                <a:lnTo>
                  <a:pt x="3166499" y="513461"/>
                </a:lnTo>
                <a:lnTo>
                  <a:pt x="3173643" y="517926"/>
                </a:lnTo>
                <a:lnTo>
                  <a:pt x="3173643" y="2967700"/>
                </a:lnTo>
                <a:lnTo>
                  <a:pt x="452321" y="2967700"/>
                </a:lnTo>
                <a:lnTo>
                  <a:pt x="450560" y="2961831"/>
                </a:lnTo>
                <a:lnTo>
                  <a:pt x="439125" y="2928666"/>
                </a:lnTo>
                <a:lnTo>
                  <a:pt x="425402" y="2897790"/>
                </a:lnTo>
                <a:lnTo>
                  <a:pt x="409392" y="2869201"/>
                </a:lnTo>
                <a:lnTo>
                  <a:pt x="388809" y="2844043"/>
                </a:lnTo>
                <a:lnTo>
                  <a:pt x="365937" y="2817741"/>
                </a:lnTo>
                <a:lnTo>
                  <a:pt x="339636" y="2794870"/>
                </a:lnTo>
                <a:lnTo>
                  <a:pt x="311046" y="2773142"/>
                </a:lnTo>
                <a:lnTo>
                  <a:pt x="282458" y="2751415"/>
                </a:lnTo>
                <a:lnTo>
                  <a:pt x="253870" y="2729687"/>
                </a:lnTo>
                <a:lnTo>
                  <a:pt x="226423" y="2707959"/>
                </a:lnTo>
                <a:lnTo>
                  <a:pt x="200122" y="2683944"/>
                </a:lnTo>
                <a:lnTo>
                  <a:pt x="177251" y="2659930"/>
                </a:lnTo>
                <a:lnTo>
                  <a:pt x="157812" y="2632484"/>
                </a:lnTo>
                <a:lnTo>
                  <a:pt x="142945" y="2603895"/>
                </a:lnTo>
                <a:lnTo>
                  <a:pt x="132653" y="2569589"/>
                </a:lnTo>
                <a:lnTo>
                  <a:pt x="128079" y="2534138"/>
                </a:lnTo>
                <a:lnTo>
                  <a:pt x="126934" y="2497543"/>
                </a:lnTo>
                <a:lnTo>
                  <a:pt x="130365" y="2458662"/>
                </a:lnTo>
                <a:lnTo>
                  <a:pt x="134940" y="2419782"/>
                </a:lnTo>
                <a:lnTo>
                  <a:pt x="140657" y="2380900"/>
                </a:lnTo>
                <a:lnTo>
                  <a:pt x="145232" y="2342019"/>
                </a:lnTo>
                <a:lnTo>
                  <a:pt x="147519" y="2303138"/>
                </a:lnTo>
                <a:lnTo>
                  <a:pt x="147519" y="2265400"/>
                </a:lnTo>
                <a:lnTo>
                  <a:pt x="142945" y="2229950"/>
                </a:lnTo>
                <a:lnTo>
                  <a:pt x="133796" y="2194499"/>
                </a:lnTo>
                <a:lnTo>
                  <a:pt x="120073" y="2161335"/>
                </a:lnTo>
                <a:lnTo>
                  <a:pt x="102920" y="2127029"/>
                </a:lnTo>
                <a:lnTo>
                  <a:pt x="83479" y="2092723"/>
                </a:lnTo>
                <a:lnTo>
                  <a:pt x="62897" y="2058415"/>
                </a:lnTo>
                <a:lnTo>
                  <a:pt x="43456" y="2025251"/>
                </a:lnTo>
                <a:lnTo>
                  <a:pt x="26302" y="1989801"/>
                </a:lnTo>
                <a:lnTo>
                  <a:pt x="12580" y="1955494"/>
                </a:lnTo>
                <a:lnTo>
                  <a:pt x="3431" y="1920043"/>
                </a:lnTo>
                <a:lnTo>
                  <a:pt x="0" y="1883449"/>
                </a:lnTo>
                <a:lnTo>
                  <a:pt x="3431" y="1846856"/>
                </a:lnTo>
                <a:lnTo>
                  <a:pt x="12580" y="1811405"/>
                </a:lnTo>
                <a:lnTo>
                  <a:pt x="26302" y="1777098"/>
                </a:lnTo>
                <a:lnTo>
                  <a:pt x="43456" y="1741648"/>
                </a:lnTo>
                <a:lnTo>
                  <a:pt x="62897" y="1708484"/>
                </a:lnTo>
                <a:lnTo>
                  <a:pt x="83479" y="1674178"/>
                </a:lnTo>
                <a:lnTo>
                  <a:pt x="102920" y="1639870"/>
                </a:lnTo>
                <a:lnTo>
                  <a:pt x="120073" y="1605564"/>
                </a:lnTo>
                <a:lnTo>
                  <a:pt x="133796" y="1572400"/>
                </a:lnTo>
                <a:lnTo>
                  <a:pt x="142945" y="1536949"/>
                </a:lnTo>
                <a:lnTo>
                  <a:pt x="147519" y="1501500"/>
                </a:lnTo>
                <a:lnTo>
                  <a:pt x="147519" y="1463762"/>
                </a:lnTo>
                <a:lnTo>
                  <a:pt x="145232" y="1424880"/>
                </a:lnTo>
                <a:lnTo>
                  <a:pt x="140657" y="1386000"/>
                </a:lnTo>
                <a:lnTo>
                  <a:pt x="134940" y="1347118"/>
                </a:lnTo>
                <a:lnTo>
                  <a:pt x="130365" y="1308237"/>
                </a:lnTo>
                <a:lnTo>
                  <a:pt x="126934" y="1269356"/>
                </a:lnTo>
                <a:lnTo>
                  <a:pt x="128079" y="1232762"/>
                </a:lnTo>
                <a:lnTo>
                  <a:pt x="132653" y="1197312"/>
                </a:lnTo>
                <a:lnTo>
                  <a:pt x="142945" y="1163004"/>
                </a:lnTo>
                <a:lnTo>
                  <a:pt x="157812" y="1134416"/>
                </a:lnTo>
                <a:lnTo>
                  <a:pt x="177251" y="1106970"/>
                </a:lnTo>
                <a:lnTo>
                  <a:pt x="200122" y="1082955"/>
                </a:lnTo>
                <a:lnTo>
                  <a:pt x="226423" y="1058941"/>
                </a:lnTo>
                <a:lnTo>
                  <a:pt x="253870" y="1037212"/>
                </a:lnTo>
                <a:lnTo>
                  <a:pt x="282458" y="1015484"/>
                </a:lnTo>
                <a:lnTo>
                  <a:pt x="311046" y="993757"/>
                </a:lnTo>
                <a:lnTo>
                  <a:pt x="339636" y="972029"/>
                </a:lnTo>
                <a:lnTo>
                  <a:pt x="365937" y="949159"/>
                </a:lnTo>
                <a:lnTo>
                  <a:pt x="388809" y="922857"/>
                </a:lnTo>
                <a:lnTo>
                  <a:pt x="409392" y="897698"/>
                </a:lnTo>
                <a:lnTo>
                  <a:pt x="425402" y="869109"/>
                </a:lnTo>
                <a:lnTo>
                  <a:pt x="439125" y="838233"/>
                </a:lnTo>
                <a:lnTo>
                  <a:pt x="450560" y="805069"/>
                </a:lnTo>
                <a:lnTo>
                  <a:pt x="460852" y="770761"/>
                </a:lnTo>
                <a:lnTo>
                  <a:pt x="470001" y="736455"/>
                </a:lnTo>
                <a:lnTo>
                  <a:pt x="479150" y="701004"/>
                </a:lnTo>
                <a:lnTo>
                  <a:pt x="489442" y="667841"/>
                </a:lnTo>
                <a:lnTo>
                  <a:pt x="500877" y="634677"/>
                </a:lnTo>
                <a:lnTo>
                  <a:pt x="514600" y="603802"/>
                </a:lnTo>
                <a:lnTo>
                  <a:pt x="531753" y="576357"/>
                </a:lnTo>
                <a:lnTo>
                  <a:pt x="552336" y="551198"/>
                </a:lnTo>
                <a:lnTo>
                  <a:pt x="577494" y="530614"/>
                </a:lnTo>
                <a:lnTo>
                  <a:pt x="604941" y="513461"/>
                </a:lnTo>
                <a:lnTo>
                  <a:pt x="635815" y="499737"/>
                </a:lnTo>
                <a:lnTo>
                  <a:pt x="668979" y="488302"/>
                </a:lnTo>
                <a:lnTo>
                  <a:pt x="702142" y="478010"/>
                </a:lnTo>
                <a:lnTo>
                  <a:pt x="737592" y="468861"/>
                </a:lnTo>
                <a:lnTo>
                  <a:pt x="771898" y="459712"/>
                </a:lnTo>
                <a:lnTo>
                  <a:pt x="806205" y="449420"/>
                </a:lnTo>
                <a:lnTo>
                  <a:pt x="839368" y="437985"/>
                </a:lnTo>
                <a:lnTo>
                  <a:pt x="870244" y="424261"/>
                </a:lnTo>
                <a:lnTo>
                  <a:pt x="898833" y="408253"/>
                </a:lnTo>
                <a:lnTo>
                  <a:pt x="923991" y="387669"/>
                </a:lnTo>
                <a:lnTo>
                  <a:pt x="950293" y="364797"/>
                </a:lnTo>
                <a:lnTo>
                  <a:pt x="973165" y="338495"/>
                </a:lnTo>
                <a:lnTo>
                  <a:pt x="994892" y="311049"/>
                </a:lnTo>
                <a:lnTo>
                  <a:pt x="1016619" y="282461"/>
                </a:lnTo>
                <a:lnTo>
                  <a:pt x="1038347" y="253871"/>
                </a:lnTo>
                <a:lnTo>
                  <a:pt x="1060074" y="226426"/>
                </a:lnTo>
                <a:lnTo>
                  <a:pt x="1084089" y="200124"/>
                </a:lnTo>
                <a:lnTo>
                  <a:pt x="1108103" y="177253"/>
                </a:lnTo>
                <a:lnTo>
                  <a:pt x="1135549" y="157812"/>
                </a:lnTo>
                <a:lnTo>
                  <a:pt x="1164137" y="142945"/>
                </a:lnTo>
                <a:lnTo>
                  <a:pt x="1198445" y="132653"/>
                </a:lnTo>
                <a:lnTo>
                  <a:pt x="1233895" y="128079"/>
                </a:lnTo>
                <a:lnTo>
                  <a:pt x="1270487" y="126936"/>
                </a:lnTo>
                <a:lnTo>
                  <a:pt x="1309368" y="130367"/>
                </a:lnTo>
                <a:lnTo>
                  <a:pt x="1348249" y="134941"/>
                </a:lnTo>
                <a:lnTo>
                  <a:pt x="1387131" y="140659"/>
                </a:lnTo>
                <a:lnTo>
                  <a:pt x="1426011" y="145233"/>
                </a:lnTo>
                <a:lnTo>
                  <a:pt x="1464891" y="147520"/>
                </a:lnTo>
                <a:lnTo>
                  <a:pt x="1502630" y="147520"/>
                </a:lnTo>
                <a:lnTo>
                  <a:pt x="1538080" y="142945"/>
                </a:lnTo>
                <a:lnTo>
                  <a:pt x="1573531" y="133797"/>
                </a:lnTo>
                <a:lnTo>
                  <a:pt x="1607837" y="120075"/>
                </a:lnTo>
                <a:lnTo>
                  <a:pt x="1642143" y="101777"/>
                </a:lnTo>
                <a:lnTo>
                  <a:pt x="1676450" y="83480"/>
                </a:lnTo>
                <a:lnTo>
                  <a:pt x="1710756" y="62896"/>
                </a:lnTo>
                <a:lnTo>
                  <a:pt x="1743919" y="43455"/>
                </a:lnTo>
                <a:lnTo>
                  <a:pt x="1779370" y="26302"/>
                </a:lnTo>
                <a:lnTo>
                  <a:pt x="1813676" y="12579"/>
                </a:lnTo>
                <a:lnTo>
                  <a:pt x="1849126" y="34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4838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018DD604-9FD1-4E35-84A0-CFD3632CA5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022"/>
            <a:ext cx="12192000" cy="68590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EBAD34AF-5414-49A5-AB75-F1CA854B30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12191996" cy="6858000"/>
            <a:chOff x="1" y="0"/>
            <a:chExt cx="12191996" cy="68580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7BAD3960-6DE9-4457-8083-F6FFBD58D7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F3F5E368-26F9-408D-9C1D-D007FCE0C2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3A4644-4245-4266-8D89-FD6EFB01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51" y="662400"/>
            <a:ext cx="7007349" cy="64800"/>
          </a:xfrm>
        </p:spPr>
        <p:txBody>
          <a:bodyPr anchor="t"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C364A1F-7125-48A2-B643-4B5F00F7DF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1099930"/>
            <a:ext cx="4936739" cy="503087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флешке «Лого Старт» 12 игр на автоматизацию трудных звуков и 12 игр на развитие словарного запаса. 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играх «Приключения Буратино» и         «Приключения Колобка» дети не только повторяют слоги и слова с трудными звуками, но и помогают сказочным героям уйти от погони, в игре «</a:t>
            </a:r>
            <a:r>
              <a:rPr lang="ru-RU" sz="2000" dirty="0" err="1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Лалабама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знакомятся с  жителями загадочной планеты, а в игре «Капризная Марта» 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выбирают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жениха для принцессы Марты.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Осваивая компьютерные игры, дети запоминают названия и порядок месяцев года, подбирают антонимы и синонимы к словам, отрабатывают обобщающие понятия и отвечают на вопросы об окружающем мире.</a:t>
            </a:r>
            <a:endParaRPr lang="ru-RU" sz="2000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xmlns="" id="{4AF1E51D-8E17-4D73-9B13-D0D66F9E2A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610946" y="2529102"/>
            <a:ext cx="3361914" cy="3357830"/>
          </a:xfrm>
          <a:custGeom>
            <a:avLst/>
            <a:gdLst>
              <a:gd name="connsiteX0" fmla="*/ 3095991 w 6191980"/>
              <a:gd name="connsiteY0" fmla="*/ 0 h 6184462"/>
              <a:gd name="connsiteX1" fmla="*/ 3156069 w 6191980"/>
              <a:gd name="connsiteY1" fmla="*/ 5631 h 6184462"/>
              <a:gd name="connsiteX2" fmla="*/ 3214272 w 6191980"/>
              <a:gd name="connsiteY2" fmla="*/ 20652 h 6184462"/>
              <a:gd name="connsiteX3" fmla="*/ 3270598 w 6191980"/>
              <a:gd name="connsiteY3" fmla="*/ 43182 h 6184462"/>
              <a:gd name="connsiteX4" fmla="*/ 3328798 w 6191980"/>
              <a:gd name="connsiteY4" fmla="*/ 71344 h 6184462"/>
              <a:gd name="connsiteX5" fmla="*/ 3383247 w 6191980"/>
              <a:gd name="connsiteY5" fmla="*/ 103262 h 6184462"/>
              <a:gd name="connsiteX6" fmla="*/ 3439573 w 6191980"/>
              <a:gd name="connsiteY6" fmla="*/ 137057 h 6184462"/>
              <a:gd name="connsiteX7" fmla="*/ 3495897 w 6191980"/>
              <a:gd name="connsiteY7" fmla="*/ 167096 h 6184462"/>
              <a:gd name="connsiteX8" fmla="*/ 3552221 w 6191980"/>
              <a:gd name="connsiteY8" fmla="*/ 197137 h 6184462"/>
              <a:gd name="connsiteX9" fmla="*/ 3606669 w 6191980"/>
              <a:gd name="connsiteY9" fmla="*/ 219666 h 6184462"/>
              <a:gd name="connsiteX10" fmla="*/ 3666749 w 6191980"/>
              <a:gd name="connsiteY10" fmla="*/ 234686 h 6184462"/>
              <a:gd name="connsiteX11" fmla="*/ 3724950 w 6191980"/>
              <a:gd name="connsiteY11" fmla="*/ 242197 h 6184462"/>
              <a:gd name="connsiteX12" fmla="*/ 3786907 w 6191980"/>
              <a:gd name="connsiteY12" fmla="*/ 242197 h 6184462"/>
              <a:gd name="connsiteX13" fmla="*/ 3850743 w 6191980"/>
              <a:gd name="connsiteY13" fmla="*/ 238443 h 6184462"/>
              <a:gd name="connsiteX14" fmla="*/ 3914577 w 6191980"/>
              <a:gd name="connsiteY14" fmla="*/ 230932 h 6184462"/>
              <a:gd name="connsiteX15" fmla="*/ 3978413 w 6191980"/>
              <a:gd name="connsiteY15" fmla="*/ 221545 h 6184462"/>
              <a:gd name="connsiteX16" fmla="*/ 4042247 w 6191980"/>
              <a:gd name="connsiteY16" fmla="*/ 214035 h 6184462"/>
              <a:gd name="connsiteX17" fmla="*/ 4106083 w 6191980"/>
              <a:gd name="connsiteY17" fmla="*/ 208401 h 6184462"/>
              <a:gd name="connsiteX18" fmla="*/ 4166161 w 6191980"/>
              <a:gd name="connsiteY18" fmla="*/ 210279 h 6184462"/>
              <a:gd name="connsiteX19" fmla="*/ 4224364 w 6191980"/>
              <a:gd name="connsiteY19" fmla="*/ 217789 h 6184462"/>
              <a:gd name="connsiteX20" fmla="*/ 4280690 w 6191980"/>
              <a:gd name="connsiteY20" fmla="*/ 234686 h 6184462"/>
              <a:gd name="connsiteX21" fmla="*/ 4327628 w 6191980"/>
              <a:gd name="connsiteY21" fmla="*/ 259094 h 6184462"/>
              <a:gd name="connsiteX22" fmla="*/ 4372686 w 6191980"/>
              <a:gd name="connsiteY22" fmla="*/ 291012 h 6184462"/>
              <a:gd name="connsiteX23" fmla="*/ 4412114 w 6191980"/>
              <a:gd name="connsiteY23" fmla="*/ 328561 h 6184462"/>
              <a:gd name="connsiteX24" fmla="*/ 4451542 w 6191980"/>
              <a:gd name="connsiteY24" fmla="*/ 371743 h 6184462"/>
              <a:gd name="connsiteX25" fmla="*/ 4487214 w 6191980"/>
              <a:gd name="connsiteY25" fmla="*/ 416803 h 6184462"/>
              <a:gd name="connsiteX26" fmla="*/ 4522886 w 6191980"/>
              <a:gd name="connsiteY26" fmla="*/ 463741 h 6184462"/>
              <a:gd name="connsiteX27" fmla="*/ 4558559 w 6191980"/>
              <a:gd name="connsiteY27" fmla="*/ 510678 h 6184462"/>
              <a:gd name="connsiteX28" fmla="*/ 4594231 w 6191980"/>
              <a:gd name="connsiteY28" fmla="*/ 555737 h 6184462"/>
              <a:gd name="connsiteX29" fmla="*/ 4631782 w 6191980"/>
              <a:gd name="connsiteY29" fmla="*/ 598919 h 6184462"/>
              <a:gd name="connsiteX30" fmla="*/ 4674964 w 6191980"/>
              <a:gd name="connsiteY30" fmla="*/ 636471 h 6184462"/>
              <a:gd name="connsiteX31" fmla="*/ 4716270 w 6191980"/>
              <a:gd name="connsiteY31" fmla="*/ 670266 h 6184462"/>
              <a:gd name="connsiteX32" fmla="*/ 4763206 w 6191980"/>
              <a:gd name="connsiteY32" fmla="*/ 696549 h 6184462"/>
              <a:gd name="connsiteX33" fmla="*/ 4813899 w 6191980"/>
              <a:gd name="connsiteY33" fmla="*/ 719079 h 6184462"/>
              <a:gd name="connsiteX34" fmla="*/ 4868345 w 6191980"/>
              <a:gd name="connsiteY34" fmla="*/ 737854 h 6184462"/>
              <a:gd name="connsiteX35" fmla="*/ 4924669 w 6191980"/>
              <a:gd name="connsiteY35" fmla="*/ 754751 h 6184462"/>
              <a:gd name="connsiteX36" fmla="*/ 4980995 w 6191980"/>
              <a:gd name="connsiteY36" fmla="*/ 769772 h 6184462"/>
              <a:gd name="connsiteX37" fmla="*/ 5039198 w 6191980"/>
              <a:gd name="connsiteY37" fmla="*/ 784792 h 6184462"/>
              <a:gd name="connsiteX38" fmla="*/ 5093644 w 6191980"/>
              <a:gd name="connsiteY38" fmla="*/ 801690 h 6184462"/>
              <a:gd name="connsiteX39" fmla="*/ 5148091 w 6191980"/>
              <a:gd name="connsiteY39" fmla="*/ 820464 h 6184462"/>
              <a:gd name="connsiteX40" fmla="*/ 5198784 w 6191980"/>
              <a:gd name="connsiteY40" fmla="*/ 842995 h 6184462"/>
              <a:gd name="connsiteX41" fmla="*/ 5243845 w 6191980"/>
              <a:gd name="connsiteY41" fmla="*/ 871157 h 6184462"/>
              <a:gd name="connsiteX42" fmla="*/ 5285151 w 6191980"/>
              <a:gd name="connsiteY42" fmla="*/ 904952 h 6184462"/>
              <a:gd name="connsiteX43" fmla="*/ 5318944 w 6191980"/>
              <a:gd name="connsiteY43" fmla="*/ 946257 h 6184462"/>
              <a:gd name="connsiteX44" fmla="*/ 5347108 w 6191980"/>
              <a:gd name="connsiteY44" fmla="*/ 991317 h 6184462"/>
              <a:gd name="connsiteX45" fmla="*/ 5369636 w 6191980"/>
              <a:gd name="connsiteY45" fmla="*/ 1042007 h 6184462"/>
              <a:gd name="connsiteX46" fmla="*/ 5388410 w 6191980"/>
              <a:gd name="connsiteY46" fmla="*/ 1096456 h 6184462"/>
              <a:gd name="connsiteX47" fmla="*/ 5405308 w 6191980"/>
              <a:gd name="connsiteY47" fmla="*/ 1150903 h 6184462"/>
              <a:gd name="connsiteX48" fmla="*/ 5420328 w 6191980"/>
              <a:gd name="connsiteY48" fmla="*/ 1209105 h 6184462"/>
              <a:gd name="connsiteX49" fmla="*/ 5435349 w 6191980"/>
              <a:gd name="connsiteY49" fmla="*/ 1265429 h 6184462"/>
              <a:gd name="connsiteX50" fmla="*/ 5452246 w 6191980"/>
              <a:gd name="connsiteY50" fmla="*/ 1321755 h 6184462"/>
              <a:gd name="connsiteX51" fmla="*/ 5471021 w 6191980"/>
              <a:gd name="connsiteY51" fmla="*/ 1376203 h 6184462"/>
              <a:gd name="connsiteX52" fmla="*/ 5493550 w 6191980"/>
              <a:gd name="connsiteY52" fmla="*/ 1426896 h 6184462"/>
              <a:gd name="connsiteX53" fmla="*/ 5519836 w 6191980"/>
              <a:gd name="connsiteY53" fmla="*/ 1473832 h 6184462"/>
              <a:gd name="connsiteX54" fmla="*/ 5553632 w 6191980"/>
              <a:gd name="connsiteY54" fmla="*/ 1515138 h 6184462"/>
              <a:gd name="connsiteX55" fmla="*/ 5591181 w 6191980"/>
              <a:gd name="connsiteY55" fmla="*/ 1558320 h 6184462"/>
              <a:gd name="connsiteX56" fmla="*/ 5634364 w 6191980"/>
              <a:gd name="connsiteY56" fmla="*/ 1595869 h 6184462"/>
              <a:gd name="connsiteX57" fmla="*/ 5679425 w 6191980"/>
              <a:gd name="connsiteY57" fmla="*/ 1631541 h 6184462"/>
              <a:gd name="connsiteX58" fmla="*/ 5728238 w 6191980"/>
              <a:gd name="connsiteY58" fmla="*/ 1667213 h 6184462"/>
              <a:gd name="connsiteX59" fmla="*/ 5775175 w 6191980"/>
              <a:gd name="connsiteY59" fmla="*/ 1702885 h 6184462"/>
              <a:gd name="connsiteX60" fmla="*/ 5820236 w 6191980"/>
              <a:gd name="connsiteY60" fmla="*/ 1738560 h 6184462"/>
              <a:gd name="connsiteX61" fmla="*/ 5863416 w 6191980"/>
              <a:gd name="connsiteY61" fmla="*/ 1777986 h 6184462"/>
              <a:gd name="connsiteX62" fmla="*/ 5900968 w 6191980"/>
              <a:gd name="connsiteY62" fmla="*/ 1817414 h 6184462"/>
              <a:gd name="connsiteX63" fmla="*/ 5932886 w 6191980"/>
              <a:gd name="connsiteY63" fmla="*/ 1862474 h 6184462"/>
              <a:gd name="connsiteX64" fmla="*/ 5957294 w 6191980"/>
              <a:gd name="connsiteY64" fmla="*/ 1909410 h 6184462"/>
              <a:gd name="connsiteX65" fmla="*/ 5974191 w 6191980"/>
              <a:gd name="connsiteY65" fmla="*/ 1965736 h 6184462"/>
              <a:gd name="connsiteX66" fmla="*/ 5981700 w 6191980"/>
              <a:gd name="connsiteY66" fmla="*/ 2023938 h 6184462"/>
              <a:gd name="connsiteX67" fmla="*/ 5983578 w 6191980"/>
              <a:gd name="connsiteY67" fmla="*/ 2084018 h 6184462"/>
              <a:gd name="connsiteX68" fmla="*/ 5977945 w 6191980"/>
              <a:gd name="connsiteY68" fmla="*/ 2147852 h 6184462"/>
              <a:gd name="connsiteX69" fmla="*/ 5970435 w 6191980"/>
              <a:gd name="connsiteY69" fmla="*/ 2211686 h 6184462"/>
              <a:gd name="connsiteX70" fmla="*/ 5961048 w 6191980"/>
              <a:gd name="connsiteY70" fmla="*/ 2275522 h 6184462"/>
              <a:gd name="connsiteX71" fmla="*/ 5953538 w 6191980"/>
              <a:gd name="connsiteY71" fmla="*/ 2339356 h 6184462"/>
              <a:gd name="connsiteX72" fmla="*/ 5949784 w 6191980"/>
              <a:gd name="connsiteY72" fmla="*/ 2403192 h 6184462"/>
              <a:gd name="connsiteX73" fmla="*/ 5949784 w 6191980"/>
              <a:gd name="connsiteY73" fmla="*/ 2465149 h 6184462"/>
              <a:gd name="connsiteX74" fmla="*/ 5957294 w 6191980"/>
              <a:gd name="connsiteY74" fmla="*/ 2523350 h 6184462"/>
              <a:gd name="connsiteX75" fmla="*/ 5972312 w 6191980"/>
              <a:gd name="connsiteY75" fmla="*/ 2581552 h 6184462"/>
              <a:gd name="connsiteX76" fmla="*/ 5994843 w 6191980"/>
              <a:gd name="connsiteY76" fmla="*/ 2636001 h 6184462"/>
              <a:gd name="connsiteX77" fmla="*/ 6024884 w 6191980"/>
              <a:gd name="connsiteY77" fmla="*/ 2692325 h 6184462"/>
              <a:gd name="connsiteX78" fmla="*/ 6054922 w 6191980"/>
              <a:gd name="connsiteY78" fmla="*/ 2748651 h 6184462"/>
              <a:gd name="connsiteX79" fmla="*/ 6088718 w 6191980"/>
              <a:gd name="connsiteY79" fmla="*/ 2804974 h 6184462"/>
              <a:gd name="connsiteX80" fmla="*/ 6120634 w 6191980"/>
              <a:gd name="connsiteY80" fmla="*/ 2859423 h 6184462"/>
              <a:gd name="connsiteX81" fmla="*/ 6148798 w 6191980"/>
              <a:gd name="connsiteY81" fmla="*/ 2917624 h 6184462"/>
              <a:gd name="connsiteX82" fmla="*/ 6171326 w 6191980"/>
              <a:gd name="connsiteY82" fmla="*/ 2973950 h 6184462"/>
              <a:gd name="connsiteX83" fmla="*/ 6186347 w 6191980"/>
              <a:gd name="connsiteY83" fmla="*/ 3032152 h 6184462"/>
              <a:gd name="connsiteX84" fmla="*/ 6191980 w 6191980"/>
              <a:gd name="connsiteY84" fmla="*/ 3092230 h 6184462"/>
              <a:gd name="connsiteX85" fmla="*/ 6186347 w 6191980"/>
              <a:gd name="connsiteY85" fmla="*/ 3152310 h 6184462"/>
              <a:gd name="connsiteX86" fmla="*/ 6171326 w 6191980"/>
              <a:gd name="connsiteY86" fmla="*/ 3210513 h 6184462"/>
              <a:gd name="connsiteX87" fmla="*/ 6148798 w 6191980"/>
              <a:gd name="connsiteY87" fmla="*/ 3266839 h 6184462"/>
              <a:gd name="connsiteX88" fmla="*/ 6120634 w 6191980"/>
              <a:gd name="connsiteY88" fmla="*/ 3325039 h 6184462"/>
              <a:gd name="connsiteX89" fmla="*/ 6088718 w 6191980"/>
              <a:gd name="connsiteY89" fmla="*/ 3379488 h 6184462"/>
              <a:gd name="connsiteX90" fmla="*/ 6054922 w 6191980"/>
              <a:gd name="connsiteY90" fmla="*/ 3435814 h 6184462"/>
              <a:gd name="connsiteX91" fmla="*/ 6024884 w 6191980"/>
              <a:gd name="connsiteY91" fmla="*/ 3492137 h 6184462"/>
              <a:gd name="connsiteX92" fmla="*/ 5994843 w 6191980"/>
              <a:gd name="connsiteY92" fmla="*/ 3548461 h 6184462"/>
              <a:gd name="connsiteX93" fmla="*/ 5972312 w 6191980"/>
              <a:gd name="connsiteY93" fmla="*/ 3602910 h 6184462"/>
              <a:gd name="connsiteX94" fmla="*/ 5957294 w 6191980"/>
              <a:gd name="connsiteY94" fmla="*/ 3661113 h 6184462"/>
              <a:gd name="connsiteX95" fmla="*/ 5949784 w 6191980"/>
              <a:gd name="connsiteY95" fmla="*/ 3719313 h 6184462"/>
              <a:gd name="connsiteX96" fmla="*/ 5949784 w 6191980"/>
              <a:gd name="connsiteY96" fmla="*/ 3781272 h 6184462"/>
              <a:gd name="connsiteX97" fmla="*/ 5953538 w 6191980"/>
              <a:gd name="connsiteY97" fmla="*/ 3845106 h 6184462"/>
              <a:gd name="connsiteX98" fmla="*/ 5961048 w 6191980"/>
              <a:gd name="connsiteY98" fmla="*/ 3908940 h 6184462"/>
              <a:gd name="connsiteX99" fmla="*/ 5970435 w 6191980"/>
              <a:gd name="connsiteY99" fmla="*/ 3972776 h 6184462"/>
              <a:gd name="connsiteX100" fmla="*/ 5977945 w 6191980"/>
              <a:gd name="connsiteY100" fmla="*/ 4036610 h 6184462"/>
              <a:gd name="connsiteX101" fmla="*/ 5983578 w 6191980"/>
              <a:gd name="connsiteY101" fmla="*/ 4100444 h 6184462"/>
              <a:gd name="connsiteX102" fmla="*/ 5981700 w 6191980"/>
              <a:gd name="connsiteY102" fmla="*/ 4160526 h 6184462"/>
              <a:gd name="connsiteX103" fmla="*/ 5974191 w 6191980"/>
              <a:gd name="connsiteY103" fmla="*/ 4218729 h 6184462"/>
              <a:gd name="connsiteX104" fmla="*/ 5957294 w 6191980"/>
              <a:gd name="connsiteY104" fmla="*/ 4275053 h 6184462"/>
              <a:gd name="connsiteX105" fmla="*/ 5932886 w 6191980"/>
              <a:gd name="connsiteY105" fmla="*/ 4321989 h 6184462"/>
              <a:gd name="connsiteX106" fmla="*/ 5900968 w 6191980"/>
              <a:gd name="connsiteY106" fmla="*/ 4367050 h 6184462"/>
              <a:gd name="connsiteX107" fmla="*/ 5863416 w 6191980"/>
              <a:gd name="connsiteY107" fmla="*/ 4406477 h 6184462"/>
              <a:gd name="connsiteX108" fmla="*/ 5820236 w 6191980"/>
              <a:gd name="connsiteY108" fmla="*/ 4445903 h 6184462"/>
              <a:gd name="connsiteX109" fmla="*/ 5775175 w 6191980"/>
              <a:gd name="connsiteY109" fmla="*/ 4481577 h 6184462"/>
              <a:gd name="connsiteX110" fmla="*/ 5728238 w 6191980"/>
              <a:gd name="connsiteY110" fmla="*/ 4517249 h 6184462"/>
              <a:gd name="connsiteX111" fmla="*/ 5679425 w 6191980"/>
              <a:gd name="connsiteY111" fmla="*/ 4552921 h 6184462"/>
              <a:gd name="connsiteX112" fmla="*/ 5634364 w 6191980"/>
              <a:gd name="connsiteY112" fmla="*/ 4588593 h 6184462"/>
              <a:gd name="connsiteX113" fmla="*/ 5591181 w 6191980"/>
              <a:gd name="connsiteY113" fmla="*/ 4626142 h 6184462"/>
              <a:gd name="connsiteX114" fmla="*/ 5553632 w 6191980"/>
              <a:gd name="connsiteY114" fmla="*/ 4669325 h 6184462"/>
              <a:gd name="connsiteX115" fmla="*/ 5519836 w 6191980"/>
              <a:gd name="connsiteY115" fmla="*/ 4710630 h 6184462"/>
              <a:gd name="connsiteX116" fmla="*/ 5493550 w 6191980"/>
              <a:gd name="connsiteY116" fmla="*/ 4757566 h 6184462"/>
              <a:gd name="connsiteX117" fmla="*/ 5471021 w 6191980"/>
              <a:gd name="connsiteY117" fmla="*/ 4808259 h 6184462"/>
              <a:gd name="connsiteX118" fmla="*/ 5452246 w 6191980"/>
              <a:gd name="connsiteY118" fmla="*/ 4862708 h 6184462"/>
              <a:gd name="connsiteX119" fmla="*/ 5435349 w 6191980"/>
              <a:gd name="connsiteY119" fmla="*/ 4919033 h 6184462"/>
              <a:gd name="connsiteX120" fmla="*/ 5420328 w 6191980"/>
              <a:gd name="connsiteY120" fmla="*/ 4975357 h 6184462"/>
              <a:gd name="connsiteX121" fmla="*/ 5405308 w 6191980"/>
              <a:gd name="connsiteY121" fmla="*/ 5033560 h 6184462"/>
              <a:gd name="connsiteX122" fmla="*/ 5388410 w 6191980"/>
              <a:gd name="connsiteY122" fmla="*/ 5088007 h 6184462"/>
              <a:gd name="connsiteX123" fmla="*/ 5369636 w 6191980"/>
              <a:gd name="connsiteY123" fmla="*/ 5142453 h 6184462"/>
              <a:gd name="connsiteX124" fmla="*/ 5347108 w 6191980"/>
              <a:gd name="connsiteY124" fmla="*/ 5193146 h 6184462"/>
              <a:gd name="connsiteX125" fmla="*/ 5318944 w 6191980"/>
              <a:gd name="connsiteY125" fmla="*/ 5238207 h 6184462"/>
              <a:gd name="connsiteX126" fmla="*/ 5285151 w 6191980"/>
              <a:gd name="connsiteY126" fmla="*/ 5279510 h 6184462"/>
              <a:gd name="connsiteX127" fmla="*/ 5243845 w 6191980"/>
              <a:gd name="connsiteY127" fmla="*/ 5313305 h 6184462"/>
              <a:gd name="connsiteX128" fmla="*/ 5198784 w 6191980"/>
              <a:gd name="connsiteY128" fmla="*/ 5341467 h 6184462"/>
              <a:gd name="connsiteX129" fmla="*/ 5148091 w 6191980"/>
              <a:gd name="connsiteY129" fmla="*/ 5363998 h 6184462"/>
              <a:gd name="connsiteX130" fmla="*/ 5093644 w 6191980"/>
              <a:gd name="connsiteY130" fmla="*/ 5382773 h 6184462"/>
              <a:gd name="connsiteX131" fmla="*/ 5039198 w 6191980"/>
              <a:gd name="connsiteY131" fmla="*/ 5399670 h 6184462"/>
              <a:gd name="connsiteX132" fmla="*/ 4980995 w 6191980"/>
              <a:gd name="connsiteY132" fmla="*/ 5414691 h 6184462"/>
              <a:gd name="connsiteX133" fmla="*/ 4924669 w 6191980"/>
              <a:gd name="connsiteY133" fmla="*/ 5429711 h 6184462"/>
              <a:gd name="connsiteX134" fmla="*/ 4868345 w 6191980"/>
              <a:gd name="connsiteY134" fmla="*/ 5446609 h 6184462"/>
              <a:gd name="connsiteX135" fmla="*/ 4813899 w 6191980"/>
              <a:gd name="connsiteY135" fmla="*/ 5465383 h 6184462"/>
              <a:gd name="connsiteX136" fmla="*/ 4763206 w 6191980"/>
              <a:gd name="connsiteY136" fmla="*/ 5487914 h 6184462"/>
              <a:gd name="connsiteX137" fmla="*/ 4716270 w 6191980"/>
              <a:gd name="connsiteY137" fmla="*/ 5514197 h 6184462"/>
              <a:gd name="connsiteX138" fmla="*/ 4674964 w 6191980"/>
              <a:gd name="connsiteY138" fmla="*/ 5547992 h 6184462"/>
              <a:gd name="connsiteX139" fmla="*/ 4631782 w 6191980"/>
              <a:gd name="connsiteY139" fmla="*/ 5585543 h 6184462"/>
              <a:gd name="connsiteX140" fmla="*/ 4594231 w 6191980"/>
              <a:gd name="connsiteY140" fmla="*/ 5628725 h 6184462"/>
              <a:gd name="connsiteX141" fmla="*/ 4558559 w 6191980"/>
              <a:gd name="connsiteY141" fmla="*/ 5673785 h 6184462"/>
              <a:gd name="connsiteX142" fmla="*/ 4522886 w 6191980"/>
              <a:gd name="connsiteY142" fmla="*/ 5720721 h 6184462"/>
              <a:gd name="connsiteX143" fmla="*/ 4487214 w 6191980"/>
              <a:gd name="connsiteY143" fmla="*/ 5767659 h 6184462"/>
              <a:gd name="connsiteX144" fmla="*/ 4451542 w 6191980"/>
              <a:gd name="connsiteY144" fmla="*/ 5812719 h 6184462"/>
              <a:gd name="connsiteX145" fmla="*/ 4412114 w 6191980"/>
              <a:gd name="connsiteY145" fmla="*/ 5855901 h 6184462"/>
              <a:gd name="connsiteX146" fmla="*/ 4372686 w 6191980"/>
              <a:gd name="connsiteY146" fmla="*/ 5893450 h 6184462"/>
              <a:gd name="connsiteX147" fmla="*/ 4327628 w 6191980"/>
              <a:gd name="connsiteY147" fmla="*/ 5925368 h 6184462"/>
              <a:gd name="connsiteX148" fmla="*/ 4280690 w 6191980"/>
              <a:gd name="connsiteY148" fmla="*/ 5949776 h 6184462"/>
              <a:gd name="connsiteX149" fmla="*/ 4224364 w 6191980"/>
              <a:gd name="connsiteY149" fmla="*/ 5966674 h 6184462"/>
              <a:gd name="connsiteX150" fmla="*/ 4166161 w 6191980"/>
              <a:gd name="connsiteY150" fmla="*/ 5974184 h 6184462"/>
              <a:gd name="connsiteX151" fmla="*/ 4106083 w 6191980"/>
              <a:gd name="connsiteY151" fmla="*/ 5976061 h 6184462"/>
              <a:gd name="connsiteX152" fmla="*/ 4042247 w 6191980"/>
              <a:gd name="connsiteY152" fmla="*/ 5970428 h 6184462"/>
              <a:gd name="connsiteX153" fmla="*/ 3978413 w 6191980"/>
              <a:gd name="connsiteY153" fmla="*/ 5962919 h 6184462"/>
              <a:gd name="connsiteX154" fmla="*/ 3914577 w 6191980"/>
              <a:gd name="connsiteY154" fmla="*/ 5953530 h 6184462"/>
              <a:gd name="connsiteX155" fmla="*/ 3850743 w 6191980"/>
              <a:gd name="connsiteY155" fmla="*/ 5946022 h 6184462"/>
              <a:gd name="connsiteX156" fmla="*/ 3786907 w 6191980"/>
              <a:gd name="connsiteY156" fmla="*/ 5942266 h 6184462"/>
              <a:gd name="connsiteX157" fmla="*/ 3724950 w 6191980"/>
              <a:gd name="connsiteY157" fmla="*/ 5942266 h 6184462"/>
              <a:gd name="connsiteX158" fmla="*/ 3666749 w 6191980"/>
              <a:gd name="connsiteY158" fmla="*/ 5949776 h 6184462"/>
              <a:gd name="connsiteX159" fmla="*/ 3606669 w 6191980"/>
              <a:gd name="connsiteY159" fmla="*/ 5964797 h 6184462"/>
              <a:gd name="connsiteX160" fmla="*/ 3552221 w 6191980"/>
              <a:gd name="connsiteY160" fmla="*/ 5987325 h 6184462"/>
              <a:gd name="connsiteX161" fmla="*/ 3495897 w 6191980"/>
              <a:gd name="connsiteY161" fmla="*/ 6017366 h 6184462"/>
              <a:gd name="connsiteX162" fmla="*/ 3439573 w 6191980"/>
              <a:gd name="connsiteY162" fmla="*/ 6047407 h 6184462"/>
              <a:gd name="connsiteX163" fmla="*/ 3383247 w 6191980"/>
              <a:gd name="connsiteY163" fmla="*/ 6081200 h 6184462"/>
              <a:gd name="connsiteX164" fmla="*/ 3328798 w 6191980"/>
              <a:gd name="connsiteY164" fmla="*/ 6113118 h 6184462"/>
              <a:gd name="connsiteX165" fmla="*/ 3270598 w 6191980"/>
              <a:gd name="connsiteY165" fmla="*/ 6141280 h 6184462"/>
              <a:gd name="connsiteX166" fmla="*/ 3214272 w 6191980"/>
              <a:gd name="connsiteY166" fmla="*/ 6163811 h 6184462"/>
              <a:gd name="connsiteX167" fmla="*/ 3156069 w 6191980"/>
              <a:gd name="connsiteY167" fmla="*/ 6178831 h 6184462"/>
              <a:gd name="connsiteX168" fmla="*/ 3095991 w 6191980"/>
              <a:gd name="connsiteY168" fmla="*/ 6184462 h 6184462"/>
              <a:gd name="connsiteX169" fmla="*/ 3035911 w 6191980"/>
              <a:gd name="connsiteY169" fmla="*/ 6178831 h 6184462"/>
              <a:gd name="connsiteX170" fmla="*/ 2977708 w 6191980"/>
              <a:gd name="connsiteY170" fmla="*/ 6163811 h 6184462"/>
              <a:gd name="connsiteX171" fmla="*/ 2921385 w 6191980"/>
              <a:gd name="connsiteY171" fmla="*/ 6141280 h 6184462"/>
              <a:gd name="connsiteX172" fmla="*/ 2863182 w 6191980"/>
              <a:gd name="connsiteY172" fmla="*/ 6113118 h 6184462"/>
              <a:gd name="connsiteX173" fmla="*/ 2808733 w 6191980"/>
              <a:gd name="connsiteY173" fmla="*/ 6081200 h 6184462"/>
              <a:gd name="connsiteX174" fmla="*/ 2752409 w 6191980"/>
              <a:gd name="connsiteY174" fmla="*/ 6047407 h 6184462"/>
              <a:gd name="connsiteX175" fmla="*/ 2696083 w 6191980"/>
              <a:gd name="connsiteY175" fmla="*/ 6017366 h 6184462"/>
              <a:gd name="connsiteX176" fmla="*/ 2639760 w 6191980"/>
              <a:gd name="connsiteY176" fmla="*/ 5987325 h 6184462"/>
              <a:gd name="connsiteX177" fmla="*/ 2583436 w 6191980"/>
              <a:gd name="connsiteY177" fmla="*/ 5964797 h 6184462"/>
              <a:gd name="connsiteX178" fmla="*/ 2525233 w 6191980"/>
              <a:gd name="connsiteY178" fmla="*/ 5949776 h 6184462"/>
              <a:gd name="connsiteX179" fmla="*/ 2467030 w 6191980"/>
              <a:gd name="connsiteY179" fmla="*/ 5942266 h 6184462"/>
              <a:gd name="connsiteX180" fmla="*/ 2405071 w 6191980"/>
              <a:gd name="connsiteY180" fmla="*/ 5942266 h 6184462"/>
              <a:gd name="connsiteX181" fmla="*/ 2341237 w 6191980"/>
              <a:gd name="connsiteY181" fmla="*/ 5946022 h 6184462"/>
              <a:gd name="connsiteX182" fmla="*/ 2277403 w 6191980"/>
              <a:gd name="connsiteY182" fmla="*/ 5953530 h 6184462"/>
              <a:gd name="connsiteX183" fmla="*/ 2213567 w 6191980"/>
              <a:gd name="connsiteY183" fmla="*/ 5962919 h 6184462"/>
              <a:gd name="connsiteX184" fmla="*/ 2149731 w 6191980"/>
              <a:gd name="connsiteY184" fmla="*/ 5970428 h 6184462"/>
              <a:gd name="connsiteX185" fmla="*/ 2085897 w 6191980"/>
              <a:gd name="connsiteY185" fmla="*/ 5976061 h 6184462"/>
              <a:gd name="connsiteX186" fmla="*/ 2025819 w 6191980"/>
              <a:gd name="connsiteY186" fmla="*/ 5974184 h 6184462"/>
              <a:gd name="connsiteX187" fmla="*/ 1967617 w 6191980"/>
              <a:gd name="connsiteY187" fmla="*/ 5966674 h 6184462"/>
              <a:gd name="connsiteX188" fmla="*/ 1911291 w 6191980"/>
              <a:gd name="connsiteY188" fmla="*/ 5949776 h 6184462"/>
              <a:gd name="connsiteX189" fmla="*/ 1864354 w 6191980"/>
              <a:gd name="connsiteY189" fmla="*/ 5925368 h 6184462"/>
              <a:gd name="connsiteX190" fmla="*/ 1819293 w 6191980"/>
              <a:gd name="connsiteY190" fmla="*/ 5893450 h 6184462"/>
              <a:gd name="connsiteX191" fmla="*/ 1779867 w 6191980"/>
              <a:gd name="connsiteY191" fmla="*/ 5855901 h 6184462"/>
              <a:gd name="connsiteX192" fmla="*/ 1740438 w 6191980"/>
              <a:gd name="connsiteY192" fmla="*/ 5812719 h 6184462"/>
              <a:gd name="connsiteX193" fmla="*/ 1704766 w 6191980"/>
              <a:gd name="connsiteY193" fmla="*/ 5767659 h 6184462"/>
              <a:gd name="connsiteX194" fmla="*/ 1669094 w 6191980"/>
              <a:gd name="connsiteY194" fmla="*/ 5720721 h 6184462"/>
              <a:gd name="connsiteX195" fmla="*/ 1633422 w 6191980"/>
              <a:gd name="connsiteY195" fmla="*/ 5673785 h 6184462"/>
              <a:gd name="connsiteX196" fmla="*/ 1597750 w 6191980"/>
              <a:gd name="connsiteY196" fmla="*/ 5628725 h 6184462"/>
              <a:gd name="connsiteX197" fmla="*/ 1560199 w 6191980"/>
              <a:gd name="connsiteY197" fmla="*/ 5585543 h 6184462"/>
              <a:gd name="connsiteX198" fmla="*/ 1517016 w 6191980"/>
              <a:gd name="connsiteY198" fmla="*/ 5547992 h 6184462"/>
              <a:gd name="connsiteX199" fmla="*/ 1475711 w 6191980"/>
              <a:gd name="connsiteY199" fmla="*/ 5514197 h 6184462"/>
              <a:gd name="connsiteX200" fmla="*/ 1428774 w 6191980"/>
              <a:gd name="connsiteY200" fmla="*/ 5487914 h 6184462"/>
              <a:gd name="connsiteX201" fmla="*/ 1378082 w 6191980"/>
              <a:gd name="connsiteY201" fmla="*/ 5465383 h 6184462"/>
              <a:gd name="connsiteX202" fmla="*/ 1323635 w 6191980"/>
              <a:gd name="connsiteY202" fmla="*/ 5446609 h 6184462"/>
              <a:gd name="connsiteX203" fmla="*/ 1267309 w 6191980"/>
              <a:gd name="connsiteY203" fmla="*/ 5429711 h 6184462"/>
              <a:gd name="connsiteX204" fmla="*/ 1210986 w 6191980"/>
              <a:gd name="connsiteY204" fmla="*/ 5414691 h 6184462"/>
              <a:gd name="connsiteX205" fmla="*/ 1152783 w 6191980"/>
              <a:gd name="connsiteY205" fmla="*/ 5399670 h 6184462"/>
              <a:gd name="connsiteX206" fmla="*/ 1098336 w 6191980"/>
              <a:gd name="connsiteY206" fmla="*/ 5382773 h 6184462"/>
              <a:gd name="connsiteX207" fmla="*/ 1043887 w 6191980"/>
              <a:gd name="connsiteY207" fmla="*/ 5363998 h 6184462"/>
              <a:gd name="connsiteX208" fmla="*/ 993197 w 6191980"/>
              <a:gd name="connsiteY208" fmla="*/ 5341467 h 6184462"/>
              <a:gd name="connsiteX209" fmla="*/ 948135 w 6191980"/>
              <a:gd name="connsiteY209" fmla="*/ 5313305 h 6184462"/>
              <a:gd name="connsiteX210" fmla="*/ 906830 w 6191980"/>
              <a:gd name="connsiteY210" fmla="*/ 5279510 h 6184462"/>
              <a:gd name="connsiteX211" fmla="*/ 873037 w 6191980"/>
              <a:gd name="connsiteY211" fmla="*/ 5238207 h 6184462"/>
              <a:gd name="connsiteX212" fmla="*/ 844875 w 6191980"/>
              <a:gd name="connsiteY212" fmla="*/ 5193146 h 6184462"/>
              <a:gd name="connsiteX213" fmla="*/ 822344 w 6191980"/>
              <a:gd name="connsiteY213" fmla="*/ 5142453 h 6184462"/>
              <a:gd name="connsiteX214" fmla="*/ 803570 w 6191980"/>
              <a:gd name="connsiteY214" fmla="*/ 5088007 h 6184462"/>
              <a:gd name="connsiteX215" fmla="*/ 786672 w 6191980"/>
              <a:gd name="connsiteY215" fmla="*/ 5033560 h 6184462"/>
              <a:gd name="connsiteX216" fmla="*/ 771652 w 6191980"/>
              <a:gd name="connsiteY216" fmla="*/ 4975357 h 6184462"/>
              <a:gd name="connsiteX217" fmla="*/ 756631 w 6191980"/>
              <a:gd name="connsiteY217" fmla="*/ 4919033 h 6184462"/>
              <a:gd name="connsiteX218" fmla="*/ 739734 w 6191980"/>
              <a:gd name="connsiteY218" fmla="*/ 4862708 h 6184462"/>
              <a:gd name="connsiteX219" fmla="*/ 720959 w 6191980"/>
              <a:gd name="connsiteY219" fmla="*/ 4808259 h 6184462"/>
              <a:gd name="connsiteX220" fmla="*/ 698428 w 6191980"/>
              <a:gd name="connsiteY220" fmla="*/ 4757566 h 6184462"/>
              <a:gd name="connsiteX221" fmla="*/ 672143 w 6191980"/>
              <a:gd name="connsiteY221" fmla="*/ 4710630 h 6184462"/>
              <a:gd name="connsiteX222" fmla="*/ 638351 w 6191980"/>
              <a:gd name="connsiteY222" fmla="*/ 4669325 h 6184462"/>
              <a:gd name="connsiteX223" fmla="*/ 600799 w 6191980"/>
              <a:gd name="connsiteY223" fmla="*/ 4626142 h 6184462"/>
              <a:gd name="connsiteX224" fmla="*/ 557617 w 6191980"/>
              <a:gd name="connsiteY224" fmla="*/ 4588593 h 6184462"/>
              <a:gd name="connsiteX225" fmla="*/ 510678 w 6191980"/>
              <a:gd name="connsiteY225" fmla="*/ 4552921 h 6184462"/>
              <a:gd name="connsiteX226" fmla="*/ 463742 w 6191980"/>
              <a:gd name="connsiteY226" fmla="*/ 4517249 h 6184462"/>
              <a:gd name="connsiteX227" fmla="*/ 416805 w 6191980"/>
              <a:gd name="connsiteY227" fmla="*/ 4481577 h 6184462"/>
              <a:gd name="connsiteX228" fmla="*/ 371744 w 6191980"/>
              <a:gd name="connsiteY228" fmla="*/ 4445903 h 6184462"/>
              <a:gd name="connsiteX229" fmla="*/ 328562 w 6191980"/>
              <a:gd name="connsiteY229" fmla="*/ 4406477 h 6184462"/>
              <a:gd name="connsiteX230" fmla="*/ 291012 w 6191980"/>
              <a:gd name="connsiteY230" fmla="*/ 4367050 h 6184462"/>
              <a:gd name="connsiteX231" fmla="*/ 259096 w 6191980"/>
              <a:gd name="connsiteY231" fmla="*/ 4321989 h 6184462"/>
              <a:gd name="connsiteX232" fmla="*/ 234689 w 6191980"/>
              <a:gd name="connsiteY232" fmla="*/ 4275053 h 6184462"/>
              <a:gd name="connsiteX233" fmla="*/ 217791 w 6191980"/>
              <a:gd name="connsiteY233" fmla="*/ 4218729 h 6184462"/>
              <a:gd name="connsiteX234" fmla="*/ 210281 w 6191980"/>
              <a:gd name="connsiteY234" fmla="*/ 4160526 h 6184462"/>
              <a:gd name="connsiteX235" fmla="*/ 208402 w 6191980"/>
              <a:gd name="connsiteY235" fmla="*/ 4100444 h 6184462"/>
              <a:gd name="connsiteX236" fmla="*/ 214035 w 6191980"/>
              <a:gd name="connsiteY236" fmla="*/ 4036610 h 6184462"/>
              <a:gd name="connsiteX237" fmla="*/ 221545 w 6191980"/>
              <a:gd name="connsiteY237" fmla="*/ 3972776 h 6184462"/>
              <a:gd name="connsiteX238" fmla="*/ 230932 w 6191980"/>
              <a:gd name="connsiteY238" fmla="*/ 3908940 h 6184462"/>
              <a:gd name="connsiteX239" fmla="*/ 238443 w 6191980"/>
              <a:gd name="connsiteY239" fmla="*/ 3845106 h 6184462"/>
              <a:gd name="connsiteX240" fmla="*/ 242199 w 6191980"/>
              <a:gd name="connsiteY240" fmla="*/ 3781272 h 6184462"/>
              <a:gd name="connsiteX241" fmla="*/ 242199 w 6191980"/>
              <a:gd name="connsiteY241" fmla="*/ 3719313 h 6184462"/>
              <a:gd name="connsiteX242" fmla="*/ 234689 w 6191980"/>
              <a:gd name="connsiteY242" fmla="*/ 3661113 h 6184462"/>
              <a:gd name="connsiteX243" fmla="*/ 219668 w 6191980"/>
              <a:gd name="connsiteY243" fmla="*/ 3602910 h 6184462"/>
              <a:gd name="connsiteX244" fmla="*/ 197138 w 6191980"/>
              <a:gd name="connsiteY244" fmla="*/ 3548461 h 6184462"/>
              <a:gd name="connsiteX245" fmla="*/ 168976 w 6191980"/>
              <a:gd name="connsiteY245" fmla="*/ 3492137 h 6184462"/>
              <a:gd name="connsiteX246" fmla="*/ 137057 w 6191980"/>
              <a:gd name="connsiteY246" fmla="*/ 3435814 h 6184462"/>
              <a:gd name="connsiteX247" fmla="*/ 103264 w 6191980"/>
              <a:gd name="connsiteY247" fmla="*/ 3379488 h 6184462"/>
              <a:gd name="connsiteX248" fmla="*/ 71346 w 6191980"/>
              <a:gd name="connsiteY248" fmla="*/ 3325039 h 6184462"/>
              <a:gd name="connsiteX249" fmla="*/ 43182 w 6191980"/>
              <a:gd name="connsiteY249" fmla="*/ 3266839 h 6184462"/>
              <a:gd name="connsiteX250" fmla="*/ 20654 w 6191980"/>
              <a:gd name="connsiteY250" fmla="*/ 3210513 h 6184462"/>
              <a:gd name="connsiteX251" fmla="*/ 5634 w 6191980"/>
              <a:gd name="connsiteY251" fmla="*/ 3152310 h 6184462"/>
              <a:gd name="connsiteX252" fmla="*/ 0 w 6191980"/>
              <a:gd name="connsiteY252" fmla="*/ 3092230 h 6184462"/>
              <a:gd name="connsiteX253" fmla="*/ 5634 w 6191980"/>
              <a:gd name="connsiteY253" fmla="*/ 3032152 h 6184462"/>
              <a:gd name="connsiteX254" fmla="*/ 20654 w 6191980"/>
              <a:gd name="connsiteY254" fmla="*/ 2973950 h 6184462"/>
              <a:gd name="connsiteX255" fmla="*/ 43182 w 6191980"/>
              <a:gd name="connsiteY255" fmla="*/ 2917624 h 6184462"/>
              <a:gd name="connsiteX256" fmla="*/ 71346 w 6191980"/>
              <a:gd name="connsiteY256" fmla="*/ 2859423 h 6184462"/>
              <a:gd name="connsiteX257" fmla="*/ 103264 w 6191980"/>
              <a:gd name="connsiteY257" fmla="*/ 2804974 h 6184462"/>
              <a:gd name="connsiteX258" fmla="*/ 137057 w 6191980"/>
              <a:gd name="connsiteY258" fmla="*/ 2748651 h 6184462"/>
              <a:gd name="connsiteX259" fmla="*/ 168976 w 6191980"/>
              <a:gd name="connsiteY259" fmla="*/ 2692325 h 6184462"/>
              <a:gd name="connsiteX260" fmla="*/ 197138 w 6191980"/>
              <a:gd name="connsiteY260" fmla="*/ 2636001 h 6184462"/>
              <a:gd name="connsiteX261" fmla="*/ 219668 w 6191980"/>
              <a:gd name="connsiteY261" fmla="*/ 2581552 h 6184462"/>
              <a:gd name="connsiteX262" fmla="*/ 234689 w 6191980"/>
              <a:gd name="connsiteY262" fmla="*/ 2523350 h 6184462"/>
              <a:gd name="connsiteX263" fmla="*/ 242199 w 6191980"/>
              <a:gd name="connsiteY263" fmla="*/ 2465149 h 6184462"/>
              <a:gd name="connsiteX264" fmla="*/ 242199 w 6191980"/>
              <a:gd name="connsiteY264" fmla="*/ 2403192 h 6184462"/>
              <a:gd name="connsiteX265" fmla="*/ 238443 w 6191980"/>
              <a:gd name="connsiteY265" fmla="*/ 2339356 h 6184462"/>
              <a:gd name="connsiteX266" fmla="*/ 230932 w 6191980"/>
              <a:gd name="connsiteY266" fmla="*/ 2275522 h 6184462"/>
              <a:gd name="connsiteX267" fmla="*/ 221545 w 6191980"/>
              <a:gd name="connsiteY267" fmla="*/ 2211686 h 6184462"/>
              <a:gd name="connsiteX268" fmla="*/ 214035 w 6191980"/>
              <a:gd name="connsiteY268" fmla="*/ 2147852 h 6184462"/>
              <a:gd name="connsiteX269" fmla="*/ 208402 w 6191980"/>
              <a:gd name="connsiteY269" fmla="*/ 2084018 h 6184462"/>
              <a:gd name="connsiteX270" fmla="*/ 210281 w 6191980"/>
              <a:gd name="connsiteY270" fmla="*/ 2023938 h 6184462"/>
              <a:gd name="connsiteX271" fmla="*/ 217791 w 6191980"/>
              <a:gd name="connsiteY271" fmla="*/ 1965736 h 6184462"/>
              <a:gd name="connsiteX272" fmla="*/ 234689 w 6191980"/>
              <a:gd name="connsiteY272" fmla="*/ 1909410 h 6184462"/>
              <a:gd name="connsiteX273" fmla="*/ 259096 w 6191980"/>
              <a:gd name="connsiteY273" fmla="*/ 1862474 h 6184462"/>
              <a:gd name="connsiteX274" fmla="*/ 291012 w 6191980"/>
              <a:gd name="connsiteY274" fmla="*/ 1817414 h 6184462"/>
              <a:gd name="connsiteX275" fmla="*/ 328562 w 6191980"/>
              <a:gd name="connsiteY275" fmla="*/ 1777986 h 6184462"/>
              <a:gd name="connsiteX276" fmla="*/ 371744 w 6191980"/>
              <a:gd name="connsiteY276" fmla="*/ 1738560 h 6184462"/>
              <a:gd name="connsiteX277" fmla="*/ 416805 w 6191980"/>
              <a:gd name="connsiteY277" fmla="*/ 1702885 h 6184462"/>
              <a:gd name="connsiteX278" fmla="*/ 463742 w 6191980"/>
              <a:gd name="connsiteY278" fmla="*/ 1667213 h 6184462"/>
              <a:gd name="connsiteX279" fmla="*/ 510678 w 6191980"/>
              <a:gd name="connsiteY279" fmla="*/ 1631541 h 6184462"/>
              <a:gd name="connsiteX280" fmla="*/ 557617 w 6191980"/>
              <a:gd name="connsiteY280" fmla="*/ 1595869 h 6184462"/>
              <a:gd name="connsiteX281" fmla="*/ 600799 w 6191980"/>
              <a:gd name="connsiteY281" fmla="*/ 1558320 h 6184462"/>
              <a:gd name="connsiteX282" fmla="*/ 638351 w 6191980"/>
              <a:gd name="connsiteY282" fmla="*/ 1515138 h 6184462"/>
              <a:gd name="connsiteX283" fmla="*/ 672143 w 6191980"/>
              <a:gd name="connsiteY283" fmla="*/ 1473832 h 6184462"/>
              <a:gd name="connsiteX284" fmla="*/ 698428 w 6191980"/>
              <a:gd name="connsiteY284" fmla="*/ 1426896 h 6184462"/>
              <a:gd name="connsiteX285" fmla="*/ 720959 w 6191980"/>
              <a:gd name="connsiteY285" fmla="*/ 1376203 h 6184462"/>
              <a:gd name="connsiteX286" fmla="*/ 739734 w 6191980"/>
              <a:gd name="connsiteY286" fmla="*/ 1321755 h 6184462"/>
              <a:gd name="connsiteX287" fmla="*/ 756631 w 6191980"/>
              <a:gd name="connsiteY287" fmla="*/ 1265429 h 6184462"/>
              <a:gd name="connsiteX288" fmla="*/ 771652 w 6191980"/>
              <a:gd name="connsiteY288" fmla="*/ 1209105 h 6184462"/>
              <a:gd name="connsiteX289" fmla="*/ 786672 w 6191980"/>
              <a:gd name="connsiteY289" fmla="*/ 1150903 h 6184462"/>
              <a:gd name="connsiteX290" fmla="*/ 803570 w 6191980"/>
              <a:gd name="connsiteY290" fmla="*/ 1096456 h 6184462"/>
              <a:gd name="connsiteX291" fmla="*/ 822344 w 6191980"/>
              <a:gd name="connsiteY291" fmla="*/ 1042007 h 6184462"/>
              <a:gd name="connsiteX292" fmla="*/ 844875 w 6191980"/>
              <a:gd name="connsiteY292" fmla="*/ 991317 h 6184462"/>
              <a:gd name="connsiteX293" fmla="*/ 873037 w 6191980"/>
              <a:gd name="connsiteY293" fmla="*/ 946257 h 6184462"/>
              <a:gd name="connsiteX294" fmla="*/ 906830 w 6191980"/>
              <a:gd name="connsiteY294" fmla="*/ 904952 h 6184462"/>
              <a:gd name="connsiteX295" fmla="*/ 948135 w 6191980"/>
              <a:gd name="connsiteY295" fmla="*/ 871157 h 6184462"/>
              <a:gd name="connsiteX296" fmla="*/ 993197 w 6191980"/>
              <a:gd name="connsiteY296" fmla="*/ 842995 h 6184462"/>
              <a:gd name="connsiteX297" fmla="*/ 1043887 w 6191980"/>
              <a:gd name="connsiteY297" fmla="*/ 820464 h 6184462"/>
              <a:gd name="connsiteX298" fmla="*/ 1098336 w 6191980"/>
              <a:gd name="connsiteY298" fmla="*/ 801690 h 6184462"/>
              <a:gd name="connsiteX299" fmla="*/ 1152783 w 6191980"/>
              <a:gd name="connsiteY299" fmla="*/ 784792 h 6184462"/>
              <a:gd name="connsiteX300" fmla="*/ 1210986 w 6191980"/>
              <a:gd name="connsiteY300" fmla="*/ 769772 h 6184462"/>
              <a:gd name="connsiteX301" fmla="*/ 1267309 w 6191980"/>
              <a:gd name="connsiteY301" fmla="*/ 754751 h 6184462"/>
              <a:gd name="connsiteX302" fmla="*/ 1323635 w 6191980"/>
              <a:gd name="connsiteY302" fmla="*/ 737854 h 6184462"/>
              <a:gd name="connsiteX303" fmla="*/ 1378082 w 6191980"/>
              <a:gd name="connsiteY303" fmla="*/ 719079 h 6184462"/>
              <a:gd name="connsiteX304" fmla="*/ 1428774 w 6191980"/>
              <a:gd name="connsiteY304" fmla="*/ 696549 h 6184462"/>
              <a:gd name="connsiteX305" fmla="*/ 1475711 w 6191980"/>
              <a:gd name="connsiteY305" fmla="*/ 670266 h 6184462"/>
              <a:gd name="connsiteX306" fmla="*/ 1517016 w 6191980"/>
              <a:gd name="connsiteY306" fmla="*/ 636471 h 6184462"/>
              <a:gd name="connsiteX307" fmla="*/ 1560199 w 6191980"/>
              <a:gd name="connsiteY307" fmla="*/ 598919 h 6184462"/>
              <a:gd name="connsiteX308" fmla="*/ 1597750 w 6191980"/>
              <a:gd name="connsiteY308" fmla="*/ 555737 h 6184462"/>
              <a:gd name="connsiteX309" fmla="*/ 1633422 w 6191980"/>
              <a:gd name="connsiteY309" fmla="*/ 510678 h 6184462"/>
              <a:gd name="connsiteX310" fmla="*/ 1669094 w 6191980"/>
              <a:gd name="connsiteY310" fmla="*/ 463741 h 6184462"/>
              <a:gd name="connsiteX311" fmla="*/ 1704766 w 6191980"/>
              <a:gd name="connsiteY311" fmla="*/ 416803 h 6184462"/>
              <a:gd name="connsiteX312" fmla="*/ 1740438 w 6191980"/>
              <a:gd name="connsiteY312" fmla="*/ 371743 h 6184462"/>
              <a:gd name="connsiteX313" fmla="*/ 1779867 w 6191980"/>
              <a:gd name="connsiteY313" fmla="*/ 328561 h 6184462"/>
              <a:gd name="connsiteX314" fmla="*/ 1819293 w 6191980"/>
              <a:gd name="connsiteY314" fmla="*/ 291012 h 6184462"/>
              <a:gd name="connsiteX315" fmla="*/ 1864354 w 6191980"/>
              <a:gd name="connsiteY315" fmla="*/ 259094 h 6184462"/>
              <a:gd name="connsiteX316" fmla="*/ 1911291 w 6191980"/>
              <a:gd name="connsiteY316" fmla="*/ 234686 h 6184462"/>
              <a:gd name="connsiteX317" fmla="*/ 1967617 w 6191980"/>
              <a:gd name="connsiteY317" fmla="*/ 217789 h 6184462"/>
              <a:gd name="connsiteX318" fmla="*/ 2025819 w 6191980"/>
              <a:gd name="connsiteY318" fmla="*/ 210279 h 6184462"/>
              <a:gd name="connsiteX319" fmla="*/ 2085897 w 6191980"/>
              <a:gd name="connsiteY319" fmla="*/ 208401 h 6184462"/>
              <a:gd name="connsiteX320" fmla="*/ 2149731 w 6191980"/>
              <a:gd name="connsiteY320" fmla="*/ 214035 h 6184462"/>
              <a:gd name="connsiteX321" fmla="*/ 2213567 w 6191980"/>
              <a:gd name="connsiteY321" fmla="*/ 221545 h 6184462"/>
              <a:gd name="connsiteX322" fmla="*/ 2277403 w 6191980"/>
              <a:gd name="connsiteY322" fmla="*/ 230932 h 6184462"/>
              <a:gd name="connsiteX323" fmla="*/ 2341237 w 6191980"/>
              <a:gd name="connsiteY323" fmla="*/ 238443 h 6184462"/>
              <a:gd name="connsiteX324" fmla="*/ 2405071 w 6191980"/>
              <a:gd name="connsiteY324" fmla="*/ 242197 h 6184462"/>
              <a:gd name="connsiteX325" fmla="*/ 2467030 w 6191980"/>
              <a:gd name="connsiteY325" fmla="*/ 242197 h 6184462"/>
              <a:gd name="connsiteX326" fmla="*/ 2525233 w 6191980"/>
              <a:gd name="connsiteY326" fmla="*/ 234686 h 6184462"/>
              <a:gd name="connsiteX327" fmla="*/ 2583436 w 6191980"/>
              <a:gd name="connsiteY327" fmla="*/ 219666 h 6184462"/>
              <a:gd name="connsiteX328" fmla="*/ 2639760 w 6191980"/>
              <a:gd name="connsiteY328" fmla="*/ 197137 h 6184462"/>
              <a:gd name="connsiteX329" fmla="*/ 2696083 w 6191980"/>
              <a:gd name="connsiteY329" fmla="*/ 167096 h 6184462"/>
              <a:gd name="connsiteX330" fmla="*/ 2752409 w 6191980"/>
              <a:gd name="connsiteY330" fmla="*/ 137057 h 6184462"/>
              <a:gd name="connsiteX331" fmla="*/ 2808733 w 6191980"/>
              <a:gd name="connsiteY331" fmla="*/ 103262 h 6184462"/>
              <a:gd name="connsiteX332" fmla="*/ 2863182 w 6191980"/>
              <a:gd name="connsiteY332" fmla="*/ 71344 h 6184462"/>
              <a:gd name="connsiteX333" fmla="*/ 2921385 w 6191980"/>
              <a:gd name="connsiteY333" fmla="*/ 43182 h 6184462"/>
              <a:gd name="connsiteX334" fmla="*/ 2977708 w 6191980"/>
              <a:gd name="connsiteY334" fmla="*/ 20652 h 6184462"/>
              <a:gd name="connsiteX335" fmla="*/ 3035911 w 6191980"/>
              <a:gd name="connsiteY335" fmla="*/ 5631 h 618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6191980" h="6184462">
                <a:moveTo>
                  <a:pt x="3095991" y="0"/>
                </a:moveTo>
                <a:lnTo>
                  <a:pt x="3156069" y="5631"/>
                </a:lnTo>
                <a:lnTo>
                  <a:pt x="3214272" y="20652"/>
                </a:lnTo>
                <a:lnTo>
                  <a:pt x="3270598" y="43182"/>
                </a:lnTo>
                <a:lnTo>
                  <a:pt x="3328798" y="71344"/>
                </a:lnTo>
                <a:lnTo>
                  <a:pt x="3383247" y="103262"/>
                </a:lnTo>
                <a:lnTo>
                  <a:pt x="3439573" y="137057"/>
                </a:lnTo>
                <a:lnTo>
                  <a:pt x="3495897" y="167096"/>
                </a:lnTo>
                <a:lnTo>
                  <a:pt x="3552221" y="197137"/>
                </a:lnTo>
                <a:lnTo>
                  <a:pt x="3606669" y="219666"/>
                </a:lnTo>
                <a:lnTo>
                  <a:pt x="3666749" y="234686"/>
                </a:lnTo>
                <a:lnTo>
                  <a:pt x="3724950" y="242197"/>
                </a:lnTo>
                <a:lnTo>
                  <a:pt x="3786907" y="242197"/>
                </a:lnTo>
                <a:lnTo>
                  <a:pt x="3850743" y="238443"/>
                </a:lnTo>
                <a:lnTo>
                  <a:pt x="3914577" y="230932"/>
                </a:lnTo>
                <a:lnTo>
                  <a:pt x="3978413" y="221545"/>
                </a:lnTo>
                <a:lnTo>
                  <a:pt x="4042247" y="214035"/>
                </a:lnTo>
                <a:lnTo>
                  <a:pt x="4106083" y="208401"/>
                </a:lnTo>
                <a:lnTo>
                  <a:pt x="4166161" y="210279"/>
                </a:lnTo>
                <a:lnTo>
                  <a:pt x="4224364" y="217789"/>
                </a:lnTo>
                <a:lnTo>
                  <a:pt x="4280690" y="234686"/>
                </a:lnTo>
                <a:lnTo>
                  <a:pt x="4327628" y="259094"/>
                </a:lnTo>
                <a:lnTo>
                  <a:pt x="4372686" y="291012"/>
                </a:lnTo>
                <a:lnTo>
                  <a:pt x="4412114" y="328561"/>
                </a:lnTo>
                <a:lnTo>
                  <a:pt x="4451542" y="371743"/>
                </a:lnTo>
                <a:lnTo>
                  <a:pt x="4487214" y="416803"/>
                </a:lnTo>
                <a:lnTo>
                  <a:pt x="4522886" y="463741"/>
                </a:lnTo>
                <a:lnTo>
                  <a:pt x="4558559" y="510678"/>
                </a:lnTo>
                <a:lnTo>
                  <a:pt x="4594231" y="555737"/>
                </a:lnTo>
                <a:lnTo>
                  <a:pt x="4631782" y="598919"/>
                </a:lnTo>
                <a:lnTo>
                  <a:pt x="4674964" y="636471"/>
                </a:lnTo>
                <a:lnTo>
                  <a:pt x="4716270" y="670266"/>
                </a:lnTo>
                <a:lnTo>
                  <a:pt x="4763206" y="696549"/>
                </a:lnTo>
                <a:lnTo>
                  <a:pt x="4813899" y="719079"/>
                </a:lnTo>
                <a:lnTo>
                  <a:pt x="4868345" y="737854"/>
                </a:lnTo>
                <a:lnTo>
                  <a:pt x="4924669" y="754751"/>
                </a:lnTo>
                <a:lnTo>
                  <a:pt x="4980995" y="769772"/>
                </a:lnTo>
                <a:lnTo>
                  <a:pt x="5039198" y="784792"/>
                </a:lnTo>
                <a:lnTo>
                  <a:pt x="5093644" y="801690"/>
                </a:lnTo>
                <a:lnTo>
                  <a:pt x="5148091" y="820464"/>
                </a:lnTo>
                <a:lnTo>
                  <a:pt x="5198784" y="842995"/>
                </a:lnTo>
                <a:lnTo>
                  <a:pt x="5243845" y="871157"/>
                </a:lnTo>
                <a:lnTo>
                  <a:pt x="5285151" y="904952"/>
                </a:lnTo>
                <a:lnTo>
                  <a:pt x="5318944" y="946257"/>
                </a:lnTo>
                <a:lnTo>
                  <a:pt x="5347108" y="991317"/>
                </a:lnTo>
                <a:lnTo>
                  <a:pt x="5369636" y="1042007"/>
                </a:lnTo>
                <a:lnTo>
                  <a:pt x="5388410" y="1096456"/>
                </a:lnTo>
                <a:lnTo>
                  <a:pt x="5405308" y="1150903"/>
                </a:lnTo>
                <a:lnTo>
                  <a:pt x="5420328" y="1209105"/>
                </a:lnTo>
                <a:lnTo>
                  <a:pt x="5435349" y="1265429"/>
                </a:lnTo>
                <a:lnTo>
                  <a:pt x="5452246" y="1321755"/>
                </a:lnTo>
                <a:lnTo>
                  <a:pt x="5471021" y="1376203"/>
                </a:lnTo>
                <a:lnTo>
                  <a:pt x="5493550" y="1426896"/>
                </a:lnTo>
                <a:lnTo>
                  <a:pt x="5519836" y="1473832"/>
                </a:lnTo>
                <a:lnTo>
                  <a:pt x="5553632" y="1515138"/>
                </a:lnTo>
                <a:lnTo>
                  <a:pt x="5591181" y="1558320"/>
                </a:lnTo>
                <a:lnTo>
                  <a:pt x="5634364" y="1595869"/>
                </a:lnTo>
                <a:lnTo>
                  <a:pt x="5679425" y="1631541"/>
                </a:lnTo>
                <a:lnTo>
                  <a:pt x="5728238" y="1667213"/>
                </a:lnTo>
                <a:lnTo>
                  <a:pt x="5775175" y="1702885"/>
                </a:lnTo>
                <a:lnTo>
                  <a:pt x="5820236" y="1738560"/>
                </a:lnTo>
                <a:lnTo>
                  <a:pt x="5863416" y="1777986"/>
                </a:lnTo>
                <a:lnTo>
                  <a:pt x="5900968" y="1817414"/>
                </a:lnTo>
                <a:lnTo>
                  <a:pt x="5932886" y="1862474"/>
                </a:lnTo>
                <a:lnTo>
                  <a:pt x="5957294" y="1909410"/>
                </a:lnTo>
                <a:lnTo>
                  <a:pt x="5974191" y="1965736"/>
                </a:lnTo>
                <a:lnTo>
                  <a:pt x="5981700" y="2023938"/>
                </a:lnTo>
                <a:lnTo>
                  <a:pt x="5983578" y="2084018"/>
                </a:lnTo>
                <a:lnTo>
                  <a:pt x="5977945" y="2147852"/>
                </a:lnTo>
                <a:lnTo>
                  <a:pt x="5970435" y="2211686"/>
                </a:lnTo>
                <a:lnTo>
                  <a:pt x="5961048" y="2275522"/>
                </a:lnTo>
                <a:lnTo>
                  <a:pt x="5953538" y="2339356"/>
                </a:lnTo>
                <a:lnTo>
                  <a:pt x="5949784" y="2403192"/>
                </a:lnTo>
                <a:lnTo>
                  <a:pt x="5949784" y="2465149"/>
                </a:lnTo>
                <a:lnTo>
                  <a:pt x="5957294" y="2523350"/>
                </a:lnTo>
                <a:lnTo>
                  <a:pt x="5972312" y="2581552"/>
                </a:lnTo>
                <a:lnTo>
                  <a:pt x="5994843" y="2636001"/>
                </a:lnTo>
                <a:lnTo>
                  <a:pt x="6024884" y="2692325"/>
                </a:lnTo>
                <a:lnTo>
                  <a:pt x="6054922" y="2748651"/>
                </a:lnTo>
                <a:lnTo>
                  <a:pt x="6088718" y="2804974"/>
                </a:lnTo>
                <a:lnTo>
                  <a:pt x="6120634" y="2859423"/>
                </a:lnTo>
                <a:lnTo>
                  <a:pt x="6148798" y="2917624"/>
                </a:lnTo>
                <a:lnTo>
                  <a:pt x="6171326" y="2973950"/>
                </a:lnTo>
                <a:lnTo>
                  <a:pt x="6186347" y="3032152"/>
                </a:lnTo>
                <a:lnTo>
                  <a:pt x="6191980" y="3092230"/>
                </a:lnTo>
                <a:lnTo>
                  <a:pt x="6186347" y="3152310"/>
                </a:lnTo>
                <a:lnTo>
                  <a:pt x="6171326" y="3210513"/>
                </a:lnTo>
                <a:lnTo>
                  <a:pt x="6148798" y="3266839"/>
                </a:lnTo>
                <a:lnTo>
                  <a:pt x="6120634" y="3325039"/>
                </a:lnTo>
                <a:lnTo>
                  <a:pt x="6088718" y="3379488"/>
                </a:lnTo>
                <a:lnTo>
                  <a:pt x="6054922" y="3435814"/>
                </a:lnTo>
                <a:lnTo>
                  <a:pt x="6024884" y="3492137"/>
                </a:lnTo>
                <a:lnTo>
                  <a:pt x="5994843" y="3548461"/>
                </a:lnTo>
                <a:lnTo>
                  <a:pt x="5972312" y="3602910"/>
                </a:lnTo>
                <a:lnTo>
                  <a:pt x="5957294" y="3661113"/>
                </a:lnTo>
                <a:lnTo>
                  <a:pt x="5949784" y="3719313"/>
                </a:lnTo>
                <a:lnTo>
                  <a:pt x="5949784" y="3781272"/>
                </a:lnTo>
                <a:lnTo>
                  <a:pt x="5953538" y="3845106"/>
                </a:lnTo>
                <a:lnTo>
                  <a:pt x="5961048" y="3908940"/>
                </a:lnTo>
                <a:lnTo>
                  <a:pt x="5970435" y="3972776"/>
                </a:lnTo>
                <a:lnTo>
                  <a:pt x="5977945" y="4036610"/>
                </a:lnTo>
                <a:lnTo>
                  <a:pt x="5983578" y="4100444"/>
                </a:lnTo>
                <a:lnTo>
                  <a:pt x="5981700" y="4160526"/>
                </a:lnTo>
                <a:lnTo>
                  <a:pt x="5974191" y="4218729"/>
                </a:lnTo>
                <a:lnTo>
                  <a:pt x="5957294" y="4275053"/>
                </a:lnTo>
                <a:lnTo>
                  <a:pt x="5932886" y="4321989"/>
                </a:lnTo>
                <a:lnTo>
                  <a:pt x="5900968" y="4367050"/>
                </a:lnTo>
                <a:lnTo>
                  <a:pt x="5863416" y="4406477"/>
                </a:lnTo>
                <a:lnTo>
                  <a:pt x="5820236" y="4445903"/>
                </a:lnTo>
                <a:lnTo>
                  <a:pt x="5775175" y="4481577"/>
                </a:lnTo>
                <a:lnTo>
                  <a:pt x="5728238" y="4517249"/>
                </a:lnTo>
                <a:lnTo>
                  <a:pt x="5679425" y="4552921"/>
                </a:lnTo>
                <a:lnTo>
                  <a:pt x="5634364" y="4588593"/>
                </a:lnTo>
                <a:lnTo>
                  <a:pt x="5591181" y="4626142"/>
                </a:lnTo>
                <a:lnTo>
                  <a:pt x="5553632" y="4669325"/>
                </a:lnTo>
                <a:lnTo>
                  <a:pt x="5519836" y="4710630"/>
                </a:lnTo>
                <a:lnTo>
                  <a:pt x="5493550" y="4757566"/>
                </a:lnTo>
                <a:lnTo>
                  <a:pt x="5471021" y="4808259"/>
                </a:lnTo>
                <a:lnTo>
                  <a:pt x="5452246" y="4862708"/>
                </a:lnTo>
                <a:lnTo>
                  <a:pt x="5435349" y="4919033"/>
                </a:lnTo>
                <a:lnTo>
                  <a:pt x="5420328" y="4975357"/>
                </a:lnTo>
                <a:lnTo>
                  <a:pt x="5405308" y="5033560"/>
                </a:lnTo>
                <a:lnTo>
                  <a:pt x="5388410" y="5088007"/>
                </a:lnTo>
                <a:lnTo>
                  <a:pt x="5369636" y="5142453"/>
                </a:lnTo>
                <a:lnTo>
                  <a:pt x="5347108" y="5193146"/>
                </a:lnTo>
                <a:lnTo>
                  <a:pt x="5318944" y="5238207"/>
                </a:lnTo>
                <a:lnTo>
                  <a:pt x="5285151" y="5279510"/>
                </a:lnTo>
                <a:lnTo>
                  <a:pt x="5243845" y="5313305"/>
                </a:lnTo>
                <a:lnTo>
                  <a:pt x="5198784" y="5341467"/>
                </a:lnTo>
                <a:lnTo>
                  <a:pt x="5148091" y="5363998"/>
                </a:lnTo>
                <a:lnTo>
                  <a:pt x="5093644" y="5382773"/>
                </a:lnTo>
                <a:lnTo>
                  <a:pt x="5039198" y="5399670"/>
                </a:lnTo>
                <a:lnTo>
                  <a:pt x="4980995" y="5414691"/>
                </a:lnTo>
                <a:lnTo>
                  <a:pt x="4924669" y="5429711"/>
                </a:lnTo>
                <a:lnTo>
                  <a:pt x="4868345" y="5446609"/>
                </a:lnTo>
                <a:lnTo>
                  <a:pt x="4813899" y="5465383"/>
                </a:lnTo>
                <a:lnTo>
                  <a:pt x="4763206" y="5487914"/>
                </a:lnTo>
                <a:lnTo>
                  <a:pt x="4716270" y="5514197"/>
                </a:lnTo>
                <a:lnTo>
                  <a:pt x="4674964" y="5547992"/>
                </a:lnTo>
                <a:lnTo>
                  <a:pt x="4631782" y="5585543"/>
                </a:lnTo>
                <a:lnTo>
                  <a:pt x="4594231" y="5628725"/>
                </a:lnTo>
                <a:lnTo>
                  <a:pt x="4558559" y="5673785"/>
                </a:lnTo>
                <a:lnTo>
                  <a:pt x="4522886" y="5720721"/>
                </a:lnTo>
                <a:lnTo>
                  <a:pt x="4487214" y="5767659"/>
                </a:lnTo>
                <a:lnTo>
                  <a:pt x="4451542" y="5812719"/>
                </a:lnTo>
                <a:lnTo>
                  <a:pt x="4412114" y="5855901"/>
                </a:lnTo>
                <a:lnTo>
                  <a:pt x="4372686" y="5893450"/>
                </a:lnTo>
                <a:lnTo>
                  <a:pt x="4327628" y="5925368"/>
                </a:lnTo>
                <a:lnTo>
                  <a:pt x="4280690" y="5949776"/>
                </a:lnTo>
                <a:lnTo>
                  <a:pt x="4224364" y="5966674"/>
                </a:lnTo>
                <a:lnTo>
                  <a:pt x="4166161" y="5974184"/>
                </a:lnTo>
                <a:lnTo>
                  <a:pt x="4106083" y="5976061"/>
                </a:lnTo>
                <a:lnTo>
                  <a:pt x="4042247" y="5970428"/>
                </a:lnTo>
                <a:lnTo>
                  <a:pt x="3978413" y="5962919"/>
                </a:lnTo>
                <a:lnTo>
                  <a:pt x="3914577" y="5953530"/>
                </a:lnTo>
                <a:lnTo>
                  <a:pt x="3850743" y="5946022"/>
                </a:lnTo>
                <a:lnTo>
                  <a:pt x="3786907" y="5942266"/>
                </a:lnTo>
                <a:lnTo>
                  <a:pt x="3724950" y="5942266"/>
                </a:lnTo>
                <a:lnTo>
                  <a:pt x="3666749" y="5949776"/>
                </a:lnTo>
                <a:lnTo>
                  <a:pt x="3606669" y="5964797"/>
                </a:lnTo>
                <a:lnTo>
                  <a:pt x="3552221" y="5987325"/>
                </a:lnTo>
                <a:lnTo>
                  <a:pt x="3495897" y="6017366"/>
                </a:lnTo>
                <a:lnTo>
                  <a:pt x="3439573" y="6047407"/>
                </a:lnTo>
                <a:lnTo>
                  <a:pt x="3383247" y="6081200"/>
                </a:lnTo>
                <a:lnTo>
                  <a:pt x="3328798" y="6113118"/>
                </a:lnTo>
                <a:lnTo>
                  <a:pt x="3270598" y="6141280"/>
                </a:lnTo>
                <a:lnTo>
                  <a:pt x="3214272" y="6163811"/>
                </a:lnTo>
                <a:lnTo>
                  <a:pt x="3156069" y="6178831"/>
                </a:lnTo>
                <a:lnTo>
                  <a:pt x="3095991" y="6184462"/>
                </a:lnTo>
                <a:lnTo>
                  <a:pt x="3035911" y="6178831"/>
                </a:lnTo>
                <a:lnTo>
                  <a:pt x="2977708" y="6163811"/>
                </a:lnTo>
                <a:lnTo>
                  <a:pt x="2921385" y="6141280"/>
                </a:lnTo>
                <a:lnTo>
                  <a:pt x="2863182" y="6113118"/>
                </a:lnTo>
                <a:lnTo>
                  <a:pt x="2808733" y="6081200"/>
                </a:lnTo>
                <a:lnTo>
                  <a:pt x="2752409" y="6047407"/>
                </a:lnTo>
                <a:lnTo>
                  <a:pt x="2696083" y="6017366"/>
                </a:lnTo>
                <a:lnTo>
                  <a:pt x="2639760" y="5987325"/>
                </a:lnTo>
                <a:lnTo>
                  <a:pt x="2583436" y="5964797"/>
                </a:lnTo>
                <a:lnTo>
                  <a:pt x="2525233" y="5949776"/>
                </a:lnTo>
                <a:lnTo>
                  <a:pt x="2467030" y="5942266"/>
                </a:lnTo>
                <a:lnTo>
                  <a:pt x="2405071" y="5942266"/>
                </a:lnTo>
                <a:lnTo>
                  <a:pt x="2341237" y="5946022"/>
                </a:lnTo>
                <a:lnTo>
                  <a:pt x="2277403" y="5953530"/>
                </a:lnTo>
                <a:lnTo>
                  <a:pt x="2213567" y="5962919"/>
                </a:lnTo>
                <a:lnTo>
                  <a:pt x="2149731" y="5970428"/>
                </a:lnTo>
                <a:lnTo>
                  <a:pt x="2085897" y="5976061"/>
                </a:lnTo>
                <a:lnTo>
                  <a:pt x="2025819" y="5974184"/>
                </a:lnTo>
                <a:lnTo>
                  <a:pt x="1967617" y="5966674"/>
                </a:lnTo>
                <a:lnTo>
                  <a:pt x="1911291" y="5949776"/>
                </a:lnTo>
                <a:lnTo>
                  <a:pt x="1864354" y="5925368"/>
                </a:lnTo>
                <a:lnTo>
                  <a:pt x="1819293" y="5893450"/>
                </a:lnTo>
                <a:lnTo>
                  <a:pt x="1779867" y="5855901"/>
                </a:lnTo>
                <a:lnTo>
                  <a:pt x="1740438" y="5812719"/>
                </a:lnTo>
                <a:lnTo>
                  <a:pt x="1704766" y="5767659"/>
                </a:lnTo>
                <a:lnTo>
                  <a:pt x="1669094" y="5720721"/>
                </a:lnTo>
                <a:lnTo>
                  <a:pt x="1633422" y="5673785"/>
                </a:lnTo>
                <a:lnTo>
                  <a:pt x="1597750" y="5628725"/>
                </a:lnTo>
                <a:lnTo>
                  <a:pt x="1560199" y="5585543"/>
                </a:lnTo>
                <a:lnTo>
                  <a:pt x="1517016" y="5547992"/>
                </a:lnTo>
                <a:lnTo>
                  <a:pt x="1475711" y="5514197"/>
                </a:lnTo>
                <a:lnTo>
                  <a:pt x="1428774" y="5487914"/>
                </a:lnTo>
                <a:lnTo>
                  <a:pt x="1378082" y="5465383"/>
                </a:lnTo>
                <a:lnTo>
                  <a:pt x="1323635" y="5446609"/>
                </a:lnTo>
                <a:lnTo>
                  <a:pt x="1267309" y="5429711"/>
                </a:lnTo>
                <a:lnTo>
                  <a:pt x="1210986" y="5414691"/>
                </a:lnTo>
                <a:lnTo>
                  <a:pt x="1152783" y="5399670"/>
                </a:lnTo>
                <a:lnTo>
                  <a:pt x="1098336" y="5382773"/>
                </a:lnTo>
                <a:lnTo>
                  <a:pt x="1043887" y="5363998"/>
                </a:lnTo>
                <a:lnTo>
                  <a:pt x="993197" y="5341467"/>
                </a:lnTo>
                <a:lnTo>
                  <a:pt x="948135" y="5313305"/>
                </a:lnTo>
                <a:lnTo>
                  <a:pt x="906830" y="5279510"/>
                </a:lnTo>
                <a:lnTo>
                  <a:pt x="873037" y="5238207"/>
                </a:lnTo>
                <a:lnTo>
                  <a:pt x="844875" y="5193146"/>
                </a:lnTo>
                <a:lnTo>
                  <a:pt x="822344" y="5142453"/>
                </a:lnTo>
                <a:lnTo>
                  <a:pt x="803570" y="5088007"/>
                </a:lnTo>
                <a:lnTo>
                  <a:pt x="786672" y="5033560"/>
                </a:lnTo>
                <a:lnTo>
                  <a:pt x="771652" y="4975357"/>
                </a:lnTo>
                <a:lnTo>
                  <a:pt x="756631" y="4919033"/>
                </a:lnTo>
                <a:lnTo>
                  <a:pt x="739734" y="4862708"/>
                </a:lnTo>
                <a:lnTo>
                  <a:pt x="720959" y="4808259"/>
                </a:lnTo>
                <a:lnTo>
                  <a:pt x="698428" y="4757566"/>
                </a:lnTo>
                <a:lnTo>
                  <a:pt x="672143" y="4710630"/>
                </a:lnTo>
                <a:lnTo>
                  <a:pt x="638351" y="4669325"/>
                </a:lnTo>
                <a:lnTo>
                  <a:pt x="600799" y="4626142"/>
                </a:lnTo>
                <a:lnTo>
                  <a:pt x="557617" y="4588593"/>
                </a:lnTo>
                <a:lnTo>
                  <a:pt x="510678" y="4552921"/>
                </a:lnTo>
                <a:lnTo>
                  <a:pt x="463742" y="4517249"/>
                </a:lnTo>
                <a:lnTo>
                  <a:pt x="416805" y="4481577"/>
                </a:lnTo>
                <a:lnTo>
                  <a:pt x="371744" y="4445903"/>
                </a:lnTo>
                <a:lnTo>
                  <a:pt x="328562" y="4406477"/>
                </a:lnTo>
                <a:lnTo>
                  <a:pt x="291012" y="4367050"/>
                </a:lnTo>
                <a:lnTo>
                  <a:pt x="259096" y="4321989"/>
                </a:lnTo>
                <a:lnTo>
                  <a:pt x="234689" y="4275053"/>
                </a:lnTo>
                <a:lnTo>
                  <a:pt x="217791" y="4218729"/>
                </a:lnTo>
                <a:lnTo>
                  <a:pt x="210281" y="4160526"/>
                </a:lnTo>
                <a:lnTo>
                  <a:pt x="208402" y="4100444"/>
                </a:lnTo>
                <a:lnTo>
                  <a:pt x="214035" y="4036610"/>
                </a:lnTo>
                <a:lnTo>
                  <a:pt x="221545" y="3972776"/>
                </a:lnTo>
                <a:lnTo>
                  <a:pt x="230932" y="3908940"/>
                </a:lnTo>
                <a:lnTo>
                  <a:pt x="238443" y="3845106"/>
                </a:lnTo>
                <a:lnTo>
                  <a:pt x="242199" y="3781272"/>
                </a:lnTo>
                <a:lnTo>
                  <a:pt x="242199" y="3719313"/>
                </a:lnTo>
                <a:lnTo>
                  <a:pt x="234689" y="3661113"/>
                </a:lnTo>
                <a:lnTo>
                  <a:pt x="219668" y="3602910"/>
                </a:lnTo>
                <a:lnTo>
                  <a:pt x="197138" y="3548461"/>
                </a:lnTo>
                <a:lnTo>
                  <a:pt x="168976" y="3492137"/>
                </a:lnTo>
                <a:lnTo>
                  <a:pt x="137057" y="3435814"/>
                </a:lnTo>
                <a:lnTo>
                  <a:pt x="103264" y="3379488"/>
                </a:lnTo>
                <a:lnTo>
                  <a:pt x="71346" y="3325039"/>
                </a:lnTo>
                <a:lnTo>
                  <a:pt x="43182" y="3266839"/>
                </a:lnTo>
                <a:lnTo>
                  <a:pt x="20654" y="3210513"/>
                </a:lnTo>
                <a:lnTo>
                  <a:pt x="5634" y="3152310"/>
                </a:lnTo>
                <a:lnTo>
                  <a:pt x="0" y="3092230"/>
                </a:lnTo>
                <a:lnTo>
                  <a:pt x="5634" y="3032152"/>
                </a:lnTo>
                <a:lnTo>
                  <a:pt x="20654" y="2973950"/>
                </a:lnTo>
                <a:lnTo>
                  <a:pt x="43182" y="2917624"/>
                </a:lnTo>
                <a:lnTo>
                  <a:pt x="71346" y="2859423"/>
                </a:lnTo>
                <a:lnTo>
                  <a:pt x="103264" y="2804974"/>
                </a:lnTo>
                <a:lnTo>
                  <a:pt x="137057" y="2748651"/>
                </a:lnTo>
                <a:lnTo>
                  <a:pt x="168976" y="2692325"/>
                </a:lnTo>
                <a:lnTo>
                  <a:pt x="197138" y="2636001"/>
                </a:lnTo>
                <a:lnTo>
                  <a:pt x="219668" y="2581552"/>
                </a:lnTo>
                <a:lnTo>
                  <a:pt x="234689" y="2523350"/>
                </a:lnTo>
                <a:lnTo>
                  <a:pt x="242199" y="2465149"/>
                </a:lnTo>
                <a:lnTo>
                  <a:pt x="242199" y="2403192"/>
                </a:lnTo>
                <a:lnTo>
                  <a:pt x="238443" y="2339356"/>
                </a:lnTo>
                <a:lnTo>
                  <a:pt x="230932" y="2275522"/>
                </a:lnTo>
                <a:lnTo>
                  <a:pt x="221545" y="2211686"/>
                </a:lnTo>
                <a:lnTo>
                  <a:pt x="214035" y="2147852"/>
                </a:lnTo>
                <a:lnTo>
                  <a:pt x="208402" y="2084018"/>
                </a:lnTo>
                <a:lnTo>
                  <a:pt x="210281" y="2023938"/>
                </a:lnTo>
                <a:lnTo>
                  <a:pt x="217791" y="1965736"/>
                </a:lnTo>
                <a:lnTo>
                  <a:pt x="234689" y="1909410"/>
                </a:lnTo>
                <a:lnTo>
                  <a:pt x="259096" y="1862474"/>
                </a:lnTo>
                <a:lnTo>
                  <a:pt x="291012" y="1817414"/>
                </a:lnTo>
                <a:lnTo>
                  <a:pt x="328562" y="1777986"/>
                </a:lnTo>
                <a:lnTo>
                  <a:pt x="371744" y="1738560"/>
                </a:lnTo>
                <a:lnTo>
                  <a:pt x="416805" y="1702885"/>
                </a:lnTo>
                <a:lnTo>
                  <a:pt x="463742" y="1667213"/>
                </a:lnTo>
                <a:lnTo>
                  <a:pt x="510678" y="1631541"/>
                </a:lnTo>
                <a:lnTo>
                  <a:pt x="557617" y="1595869"/>
                </a:lnTo>
                <a:lnTo>
                  <a:pt x="600799" y="1558320"/>
                </a:lnTo>
                <a:lnTo>
                  <a:pt x="638351" y="1515138"/>
                </a:lnTo>
                <a:lnTo>
                  <a:pt x="672143" y="1473832"/>
                </a:lnTo>
                <a:lnTo>
                  <a:pt x="698428" y="1426896"/>
                </a:lnTo>
                <a:lnTo>
                  <a:pt x="720959" y="1376203"/>
                </a:lnTo>
                <a:lnTo>
                  <a:pt x="739734" y="1321755"/>
                </a:lnTo>
                <a:lnTo>
                  <a:pt x="756631" y="1265429"/>
                </a:lnTo>
                <a:lnTo>
                  <a:pt x="771652" y="1209105"/>
                </a:lnTo>
                <a:lnTo>
                  <a:pt x="786672" y="1150903"/>
                </a:lnTo>
                <a:lnTo>
                  <a:pt x="803570" y="1096456"/>
                </a:lnTo>
                <a:lnTo>
                  <a:pt x="822344" y="1042007"/>
                </a:lnTo>
                <a:lnTo>
                  <a:pt x="844875" y="991317"/>
                </a:lnTo>
                <a:lnTo>
                  <a:pt x="873037" y="946257"/>
                </a:lnTo>
                <a:lnTo>
                  <a:pt x="906830" y="904952"/>
                </a:lnTo>
                <a:lnTo>
                  <a:pt x="948135" y="871157"/>
                </a:lnTo>
                <a:lnTo>
                  <a:pt x="993197" y="842995"/>
                </a:lnTo>
                <a:lnTo>
                  <a:pt x="1043887" y="820464"/>
                </a:lnTo>
                <a:lnTo>
                  <a:pt x="1098336" y="801690"/>
                </a:lnTo>
                <a:lnTo>
                  <a:pt x="1152783" y="784792"/>
                </a:lnTo>
                <a:lnTo>
                  <a:pt x="1210986" y="769772"/>
                </a:lnTo>
                <a:lnTo>
                  <a:pt x="1267309" y="754751"/>
                </a:lnTo>
                <a:lnTo>
                  <a:pt x="1323635" y="737854"/>
                </a:lnTo>
                <a:lnTo>
                  <a:pt x="1378082" y="719079"/>
                </a:lnTo>
                <a:lnTo>
                  <a:pt x="1428774" y="696549"/>
                </a:lnTo>
                <a:lnTo>
                  <a:pt x="1475711" y="670266"/>
                </a:lnTo>
                <a:lnTo>
                  <a:pt x="1517016" y="636471"/>
                </a:lnTo>
                <a:lnTo>
                  <a:pt x="1560199" y="598919"/>
                </a:lnTo>
                <a:lnTo>
                  <a:pt x="1597750" y="555737"/>
                </a:lnTo>
                <a:lnTo>
                  <a:pt x="1633422" y="510678"/>
                </a:lnTo>
                <a:lnTo>
                  <a:pt x="1669094" y="463741"/>
                </a:lnTo>
                <a:lnTo>
                  <a:pt x="1704766" y="416803"/>
                </a:lnTo>
                <a:lnTo>
                  <a:pt x="1740438" y="371743"/>
                </a:lnTo>
                <a:lnTo>
                  <a:pt x="1779867" y="328561"/>
                </a:lnTo>
                <a:lnTo>
                  <a:pt x="1819293" y="291012"/>
                </a:lnTo>
                <a:lnTo>
                  <a:pt x="1864354" y="259094"/>
                </a:lnTo>
                <a:lnTo>
                  <a:pt x="1911291" y="234686"/>
                </a:lnTo>
                <a:lnTo>
                  <a:pt x="1967617" y="217789"/>
                </a:lnTo>
                <a:lnTo>
                  <a:pt x="2025819" y="210279"/>
                </a:lnTo>
                <a:lnTo>
                  <a:pt x="2085897" y="208401"/>
                </a:lnTo>
                <a:lnTo>
                  <a:pt x="2149731" y="214035"/>
                </a:lnTo>
                <a:lnTo>
                  <a:pt x="2213567" y="221545"/>
                </a:lnTo>
                <a:lnTo>
                  <a:pt x="2277403" y="230932"/>
                </a:lnTo>
                <a:lnTo>
                  <a:pt x="2341237" y="238443"/>
                </a:lnTo>
                <a:lnTo>
                  <a:pt x="2405071" y="242197"/>
                </a:lnTo>
                <a:lnTo>
                  <a:pt x="2467030" y="242197"/>
                </a:lnTo>
                <a:lnTo>
                  <a:pt x="2525233" y="234686"/>
                </a:lnTo>
                <a:lnTo>
                  <a:pt x="2583436" y="219666"/>
                </a:lnTo>
                <a:lnTo>
                  <a:pt x="2639760" y="197137"/>
                </a:lnTo>
                <a:lnTo>
                  <a:pt x="2696083" y="167096"/>
                </a:lnTo>
                <a:lnTo>
                  <a:pt x="2752409" y="137057"/>
                </a:lnTo>
                <a:lnTo>
                  <a:pt x="2808733" y="103262"/>
                </a:lnTo>
                <a:lnTo>
                  <a:pt x="2863182" y="71344"/>
                </a:lnTo>
                <a:lnTo>
                  <a:pt x="2921385" y="43182"/>
                </a:lnTo>
                <a:lnTo>
                  <a:pt x="2977708" y="20652"/>
                </a:lnTo>
                <a:lnTo>
                  <a:pt x="3035911" y="56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xmlns="" id="{CA31F01E-6863-47B2-B5F8-4C443DA141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56276" y="0"/>
            <a:ext cx="4335725" cy="3532180"/>
          </a:xfrm>
          <a:custGeom>
            <a:avLst/>
            <a:gdLst>
              <a:gd name="connsiteX0" fmla="*/ 179111 w 4335725"/>
              <a:gd name="connsiteY0" fmla="*/ 0 h 3532180"/>
              <a:gd name="connsiteX1" fmla="*/ 4335725 w 4335725"/>
              <a:gd name="connsiteY1" fmla="*/ 0 h 3532180"/>
              <a:gd name="connsiteX2" fmla="*/ 4335725 w 4335725"/>
              <a:gd name="connsiteY2" fmla="*/ 2845937 h 3532180"/>
              <a:gd name="connsiteX3" fmla="*/ 4315217 w 4335725"/>
              <a:gd name="connsiteY3" fmla="*/ 2853009 h 3532180"/>
              <a:gd name="connsiteX4" fmla="*/ 4269092 w 4335725"/>
              <a:gd name="connsiteY4" fmla="*/ 2867324 h 3532180"/>
              <a:gd name="connsiteX5" fmla="*/ 4219783 w 4335725"/>
              <a:gd name="connsiteY5" fmla="*/ 2880049 h 3532180"/>
              <a:gd name="connsiteX6" fmla="*/ 4172065 w 4335725"/>
              <a:gd name="connsiteY6" fmla="*/ 2892774 h 3532180"/>
              <a:gd name="connsiteX7" fmla="*/ 4124349 w 4335725"/>
              <a:gd name="connsiteY7" fmla="*/ 2907089 h 3532180"/>
              <a:gd name="connsiteX8" fmla="*/ 4078224 w 4335725"/>
              <a:gd name="connsiteY8" fmla="*/ 2922994 h 3532180"/>
              <a:gd name="connsiteX9" fmla="*/ 4035278 w 4335725"/>
              <a:gd name="connsiteY9" fmla="*/ 2942082 h 3532180"/>
              <a:gd name="connsiteX10" fmla="*/ 3995515 w 4335725"/>
              <a:gd name="connsiteY10" fmla="*/ 2964348 h 3532180"/>
              <a:gd name="connsiteX11" fmla="*/ 3960521 w 4335725"/>
              <a:gd name="connsiteY11" fmla="*/ 2992978 h 3532180"/>
              <a:gd name="connsiteX12" fmla="*/ 3923939 w 4335725"/>
              <a:gd name="connsiteY12" fmla="*/ 3024791 h 3532180"/>
              <a:gd name="connsiteX13" fmla="*/ 3892126 w 4335725"/>
              <a:gd name="connsiteY13" fmla="*/ 3061373 h 3532180"/>
              <a:gd name="connsiteX14" fmla="*/ 3861905 w 4335725"/>
              <a:gd name="connsiteY14" fmla="*/ 3099547 h 3532180"/>
              <a:gd name="connsiteX15" fmla="*/ 3831684 w 4335725"/>
              <a:gd name="connsiteY15" fmla="*/ 3139310 h 3532180"/>
              <a:gd name="connsiteX16" fmla="*/ 3801464 w 4335725"/>
              <a:gd name="connsiteY16" fmla="*/ 3179075 h 3532180"/>
              <a:gd name="connsiteX17" fmla="*/ 3771243 w 4335725"/>
              <a:gd name="connsiteY17" fmla="*/ 3217249 h 3532180"/>
              <a:gd name="connsiteX18" fmla="*/ 3737841 w 4335725"/>
              <a:gd name="connsiteY18" fmla="*/ 3253831 h 3532180"/>
              <a:gd name="connsiteX19" fmla="*/ 3704438 w 4335725"/>
              <a:gd name="connsiteY19" fmla="*/ 3285642 h 3532180"/>
              <a:gd name="connsiteX20" fmla="*/ 3666266 w 4335725"/>
              <a:gd name="connsiteY20" fmla="*/ 3312682 h 3532180"/>
              <a:gd name="connsiteX21" fmla="*/ 3626501 w 4335725"/>
              <a:gd name="connsiteY21" fmla="*/ 3333360 h 3532180"/>
              <a:gd name="connsiteX22" fmla="*/ 3578783 w 4335725"/>
              <a:gd name="connsiteY22" fmla="*/ 3347676 h 3532180"/>
              <a:gd name="connsiteX23" fmla="*/ 3529475 w 4335725"/>
              <a:gd name="connsiteY23" fmla="*/ 3354038 h 3532180"/>
              <a:gd name="connsiteX24" fmla="*/ 3478579 w 4335725"/>
              <a:gd name="connsiteY24" fmla="*/ 3355628 h 3532180"/>
              <a:gd name="connsiteX25" fmla="*/ 3424498 w 4335725"/>
              <a:gd name="connsiteY25" fmla="*/ 3350856 h 3532180"/>
              <a:gd name="connsiteX26" fmla="*/ 3370419 w 4335725"/>
              <a:gd name="connsiteY26" fmla="*/ 3344494 h 3532180"/>
              <a:gd name="connsiteX27" fmla="*/ 3316339 w 4335725"/>
              <a:gd name="connsiteY27" fmla="*/ 3336540 h 3532180"/>
              <a:gd name="connsiteX28" fmla="*/ 3262260 w 4335725"/>
              <a:gd name="connsiteY28" fmla="*/ 3330180 h 3532180"/>
              <a:gd name="connsiteX29" fmla="*/ 3208180 w 4335725"/>
              <a:gd name="connsiteY29" fmla="*/ 3326998 h 3532180"/>
              <a:gd name="connsiteX30" fmla="*/ 3155691 w 4335725"/>
              <a:gd name="connsiteY30" fmla="*/ 3326998 h 3532180"/>
              <a:gd name="connsiteX31" fmla="*/ 3106385 w 4335725"/>
              <a:gd name="connsiteY31" fmla="*/ 3333360 h 3532180"/>
              <a:gd name="connsiteX32" fmla="*/ 3055487 w 4335725"/>
              <a:gd name="connsiteY32" fmla="*/ 3346085 h 3532180"/>
              <a:gd name="connsiteX33" fmla="*/ 3009359 w 4335725"/>
              <a:gd name="connsiteY33" fmla="*/ 3365171 h 3532180"/>
              <a:gd name="connsiteX34" fmla="*/ 2961643 w 4335725"/>
              <a:gd name="connsiteY34" fmla="*/ 3390621 h 3532180"/>
              <a:gd name="connsiteX35" fmla="*/ 2913927 w 4335725"/>
              <a:gd name="connsiteY35" fmla="*/ 3416071 h 3532180"/>
              <a:gd name="connsiteX36" fmla="*/ 2866209 w 4335725"/>
              <a:gd name="connsiteY36" fmla="*/ 3444699 h 3532180"/>
              <a:gd name="connsiteX37" fmla="*/ 2820081 w 4335725"/>
              <a:gd name="connsiteY37" fmla="*/ 3471739 h 3532180"/>
              <a:gd name="connsiteX38" fmla="*/ 2770775 w 4335725"/>
              <a:gd name="connsiteY38" fmla="*/ 3495598 h 3532180"/>
              <a:gd name="connsiteX39" fmla="*/ 2723057 w 4335725"/>
              <a:gd name="connsiteY39" fmla="*/ 3514685 h 3532180"/>
              <a:gd name="connsiteX40" fmla="*/ 2673749 w 4335725"/>
              <a:gd name="connsiteY40" fmla="*/ 3527410 h 3532180"/>
              <a:gd name="connsiteX41" fmla="*/ 2622852 w 4335725"/>
              <a:gd name="connsiteY41" fmla="*/ 3532180 h 3532180"/>
              <a:gd name="connsiteX42" fmla="*/ 2571953 w 4335725"/>
              <a:gd name="connsiteY42" fmla="*/ 3527410 h 3532180"/>
              <a:gd name="connsiteX43" fmla="*/ 2522645 w 4335725"/>
              <a:gd name="connsiteY43" fmla="*/ 3514685 h 3532180"/>
              <a:gd name="connsiteX44" fmla="*/ 2474930 w 4335725"/>
              <a:gd name="connsiteY44" fmla="*/ 3495598 h 3532180"/>
              <a:gd name="connsiteX45" fmla="*/ 2425621 w 4335725"/>
              <a:gd name="connsiteY45" fmla="*/ 3471739 h 3532180"/>
              <a:gd name="connsiteX46" fmla="*/ 2379493 w 4335725"/>
              <a:gd name="connsiteY46" fmla="*/ 3444699 h 3532180"/>
              <a:gd name="connsiteX47" fmla="*/ 2331777 w 4335725"/>
              <a:gd name="connsiteY47" fmla="*/ 3416071 h 3532180"/>
              <a:gd name="connsiteX48" fmla="*/ 2284059 w 4335725"/>
              <a:gd name="connsiteY48" fmla="*/ 3390621 h 3532180"/>
              <a:gd name="connsiteX49" fmla="*/ 2236343 w 4335725"/>
              <a:gd name="connsiteY49" fmla="*/ 3365171 h 3532180"/>
              <a:gd name="connsiteX50" fmla="*/ 2188627 w 4335725"/>
              <a:gd name="connsiteY50" fmla="*/ 3346085 h 3532180"/>
              <a:gd name="connsiteX51" fmla="*/ 2139319 w 4335725"/>
              <a:gd name="connsiteY51" fmla="*/ 3333360 h 3532180"/>
              <a:gd name="connsiteX52" fmla="*/ 2090011 w 4335725"/>
              <a:gd name="connsiteY52" fmla="*/ 3326998 h 3532180"/>
              <a:gd name="connsiteX53" fmla="*/ 2037520 w 4335725"/>
              <a:gd name="connsiteY53" fmla="*/ 3326998 h 3532180"/>
              <a:gd name="connsiteX54" fmla="*/ 1983442 w 4335725"/>
              <a:gd name="connsiteY54" fmla="*/ 3330180 h 3532180"/>
              <a:gd name="connsiteX55" fmla="*/ 1929363 w 4335725"/>
              <a:gd name="connsiteY55" fmla="*/ 3336540 h 3532180"/>
              <a:gd name="connsiteX56" fmla="*/ 1875283 w 4335725"/>
              <a:gd name="connsiteY56" fmla="*/ 3344494 h 3532180"/>
              <a:gd name="connsiteX57" fmla="*/ 1821202 w 4335725"/>
              <a:gd name="connsiteY57" fmla="*/ 3350856 h 3532180"/>
              <a:gd name="connsiteX58" fmla="*/ 1767124 w 4335725"/>
              <a:gd name="connsiteY58" fmla="*/ 3355628 h 3532180"/>
              <a:gd name="connsiteX59" fmla="*/ 1716227 w 4335725"/>
              <a:gd name="connsiteY59" fmla="*/ 3354038 h 3532180"/>
              <a:gd name="connsiteX60" fmla="*/ 1666919 w 4335725"/>
              <a:gd name="connsiteY60" fmla="*/ 3347676 h 3532180"/>
              <a:gd name="connsiteX61" fmla="*/ 1619201 w 4335725"/>
              <a:gd name="connsiteY61" fmla="*/ 3333360 h 3532180"/>
              <a:gd name="connsiteX62" fmla="*/ 1579437 w 4335725"/>
              <a:gd name="connsiteY62" fmla="*/ 3312682 h 3532180"/>
              <a:gd name="connsiteX63" fmla="*/ 1541263 w 4335725"/>
              <a:gd name="connsiteY63" fmla="*/ 3285642 h 3532180"/>
              <a:gd name="connsiteX64" fmla="*/ 1507862 w 4335725"/>
              <a:gd name="connsiteY64" fmla="*/ 3253831 h 3532180"/>
              <a:gd name="connsiteX65" fmla="*/ 1474459 w 4335725"/>
              <a:gd name="connsiteY65" fmla="*/ 3217249 h 3532180"/>
              <a:gd name="connsiteX66" fmla="*/ 1444238 w 4335725"/>
              <a:gd name="connsiteY66" fmla="*/ 3179075 h 3532180"/>
              <a:gd name="connsiteX67" fmla="*/ 1414018 w 4335725"/>
              <a:gd name="connsiteY67" fmla="*/ 3139310 h 3532180"/>
              <a:gd name="connsiteX68" fmla="*/ 1383797 w 4335725"/>
              <a:gd name="connsiteY68" fmla="*/ 3099547 h 3532180"/>
              <a:gd name="connsiteX69" fmla="*/ 1353577 w 4335725"/>
              <a:gd name="connsiteY69" fmla="*/ 3061373 h 3532180"/>
              <a:gd name="connsiteX70" fmla="*/ 1321765 w 4335725"/>
              <a:gd name="connsiteY70" fmla="*/ 3024791 h 3532180"/>
              <a:gd name="connsiteX71" fmla="*/ 1285181 w 4335725"/>
              <a:gd name="connsiteY71" fmla="*/ 2992978 h 3532180"/>
              <a:gd name="connsiteX72" fmla="*/ 1250188 w 4335725"/>
              <a:gd name="connsiteY72" fmla="*/ 2964348 h 3532180"/>
              <a:gd name="connsiteX73" fmla="*/ 1210424 w 4335725"/>
              <a:gd name="connsiteY73" fmla="*/ 2942082 h 3532180"/>
              <a:gd name="connsiteX74" fmla="*/ 1167479 w 4335725"/>
              <a:gd name="connsiteY74" fmla="*/ 2922994 h 3532180"/>
              <a:gd name="connsiteX75" fmla="*/ 1121353 w 4335725"/>
              <a:gd name="connsiteY75" fmla="*/ 2907089 h 3532180"/>
              <a:gd name="connsiteX76" fmla="*/ 1073635 w 4335725"/>
              <a:gd name="connsiteY76" fmla="*/ 2892774 h 3532180"/>
              <a:gd name="connsiteX77" fmla="*/ 1025919 w 4335725"/>
              <a:gd name="connsiteY77" fmla="*/ 2880049 h 3532180"/>
              <a:gd name="connsiteX78" fmla="*/ 976611 w 4335725"/>
              <a:gd name="connsiteY78" fmla="*/ 2867324 h 3532180"/>
              <a:gd name="connsiteX79" fmla="*/ 930485 w 4335725"/>
              <a:gd name="connsiteY79" fmla="*/ 2853009 h 3532180"/>
              <a:gd name="connsiteX80" fmla="*/ 884357 w 4335725"/>
              <a:gd name="connsiteY80" fmla="*/ 2837103 h 3532180"/>
              <a:gd name="connsiteX81" fmla="*/ 841413 w 4335725"/>
              <a:gd name="connsiteY81" fmla="*/ 2818015 h 3532180"/>
              <a:gd name="connsiteX82" fmla="*/ 803238 w 4335725"/>
              <a:gd name="connsiteY82" fmla="*/ 2794157 h 3532180"/>
              <a:gd name="connsiteX83" fmla="*/ 768245 w 4335725"/>
              <a:gd name="connsiteY83" fmla="*/ 2765527 h 3532180"/>
              <a:gd name="connsiteX84" fmla="*/ 739617 w 4335725"/>
              <a:gd name="connsiteY84" fmla="*/ 2730536 h 3532180"/>
              <a:gd name="connsiteX85" fmla="*/ 715759 w 4335725"/>
              <a:gd name="connsiteY85" fmla="*/ 2692361 h 3532180"/>
              <a:gd name="connsiteX86" fmla="*/ 696671 w 4335725"/>
              <a:gd name="connsiteY86" fmla="*/ 2649416 h 3532180"/>
              <a:gd name="connsiteX87" fmla="*/ 680766 w 4335725"/>
              <a:gd name="connsiteY87" fmla="*/ 2603290 h 3532180"/>
              <a:gd name="connsiteX88" fmla="*/ 666450 w 4335725"/>
              <a:gd name="connsiteY88" fmla="*/ 2557164 h 3532180"/>
              <a:gd name="connsiteX89" fmla="*/ 653726 w 4335725"/>
              <a:gd name="connsiteY89" fmla="*/ 2507856 h 3532180"/>
              <a:gd name="connsiteX90" fmla="*/ 641000 w 4335725"/>
              <a:gd name="connsiteY90" fmla="*/ 2460140 h 3532180"/>
              <a:gd name="connsiteX91" fmla="*/ 626685 w 4335725"/>
              <a:gd name="connsiteY91" fmla="*/ 2412422 h 3532180"/>
              <a:gd name="connsiteX92" fmla="*/ 610780 w 4335725"/>
              <a:gd name="connsiteY92" fmla="*/ 2366295 h 3532180"/>
              <a:gd name="connsiteX93" fmla="*/ 591692 w 4335725"/>
              <a:gd name="connsiteY93" fmla="*/ 2323348 h 3532180"/>
              <a:gd name="connsiteX94" fmla="*/ 569424 w 4335725"/>
              <a:gd name="connsiteY94" fmla="*/ 2283586 h 3532180"/>
              <a:gd name="connsiteX95" fmla="*/ 540796 w 4335725"/>
              <a:gd name="connsiteY95" fmla="*/ 2248593 h 3532180"/>
              <a:gd name="connsiteX96" fmla="*/ 508983 w 4335725"/>
              <a:gd name="connsiteY96" fmla="*/ 2212010 h 3532180"/>
              <a:gd name="connsiteX97" fmla="*/ 472400 w 4335725"/>
              <a:gd name="connsiteY97" fmla="*/ 2180199 h 3532180"/>
              <a:gd name="connsiteX98" fmla="*/ 432635 w 4335725"/>
              <a:gd name="connsiteY98" fmla="*/ 2149978 h 3532180"/>
              <a:gd name="connsiteX99" fmla="*/ 392872 w 4335725"/>
              <a:gd name="connsiteY99" fmla="*/ 2119758 h 3532180"/>
              <a:gd name="connsiteX100" fmla="*/ 353108 w 4335725"/>
              <a:gd name="connsiteY100" fmla="*/ 2089537 h 3532180"/>
              <a:gd name="connsiteX101" fmla="*/ 314933 w 4335725"/>
              <a:gd name="connsiteY101" fmla="*/ 2059315 h 3532180"/>
              <a:gd name="connsiteX102" fmla="*/ 278350 w 4335725"/>
              <a:gd name="connsiteY102" fmla="*/ 2025914 h 3532180"/>
              <a:gd name="connsiteX103" fmla="*/ 246539 w 4335725"/>
              <a:gd name="connsiteY103" fmla="*/ 1992513 h 3532180"/>
              <a:gd name="connsiteX104" fmla="*/ 219500 w 4335725"/>
              <a:gd name="connsiteY104" fmla="*/ 1954338 h 3532180"/>
              <a:gd name="connsiteX105" fmla="*/ 198823 w 4335725"/>
              <a:gd name="connsiteY105" fmla="*/ 1914575 h 3532180"/>
              <a:gd name="connsiteX106" fmla="*/ 184508 w 4335725"/>
              <a:gd name="connsiteY106" fmla="*/ 1866859 h 3532180"/>
              <a:gd name="connsiteX107" fmla="*/ 178145 w 4335725"/>
              <a:gd name="connsiteY107" fmla="*/ 1817551 h 3532180"/>
              <a:gd name="connsiteX108" fmla="*/ 176554 w 4335725"/>
              <a:gd name="connsiteY108" fmla="*/ 1766651 h 3532180"/>
              <a:gd name="connsiteX109" fmla="*/ 181326 w 4335725"/>
              <a:gd name="connsiteY109" fmla="*/ 1712572 h 3532180"/>
              <a:gd name="connsiteX110" fmla="*/ 187688 w 4335725"/>
              <a:gd name="connsiteY110" fmla="*/ 1658493 h 3532180"/>
              <a:gd name="connsiteX111" fmla="*/ 195640 w 4335725"/>
              <a:gd name="connsiteY111" fmla="*/ 1604413 h 3532180"/>
              <a:gd name="connsiteX112" fmla="*/ 202004 w 4335725"/>
              <a:gd name="connsiteY112" fmla="*/ 1550335 h 3532180"/>
              <a:gd name="connsiteX113" fmla="*/ 205186 w 4335725"/>
              <a:gd name="connsiteY113" fmla="*/ 1496256 h 3532180"/>
              <a:gd name="connsiteX114" fmla="*/ 205186 w 4335725"/>
              <a:gd name="connsiteY114" fmla="*/ 1443766 h 3532180"/>
              <a:gd name="connsiteX115" fmla="*/ 198823 w 4335725"/>
              <a:gd name="connsiteY115" fmla="*/ 1394460 h 3532180"/>
              <a:gd name="connsiteX116" fmla="*/ 186098 w 4335725"/>
              <a:gd name="connsiteY116" fmla="*/ 1345152 h 3532180"/>
              <a:gd name="connsiteX117" fmla="*/ 167011 w 4335725"/>
              <a:gd name="connsiteY117" fmla="*/ 1299024 h 3532180"/>
              <a:gd name="connsiteX118" fmla="*/ 143153 w 4335725"/>
              <a:gd name="connsiteY118" fmla="*/ 1251308 h 3532180"/>
              <a:gd name="connsiteX119" fmla="*/ 116112 w 4335725"/>
              <a:gd name="connsiteY119" fmla="*/ 1203592 h 3532180"/>
              <a:gd name="connsiteX120" fmla="*/ 87483 w 4335725"/>
              <a:gd name="connsiteY120" fmla="*/ 1155874 h 3532180"/>
              <a:gd name="connsiteX121" fmla="*/ 60443 w 4335725"/>
              <a:gd name="connsiteY121" fmla="*/ 1109746 h 3532180"/>
              <a:gd name="connsiteX122" fmla="*/ 36583 w 4335725"/>
              <a:gd name="connsiteY122" fmla="*/ 1060441 h 3532180"/>
              <a:gd name="connsiteX123" fmla="*/ 17498 w 4335725"/>
              <a:gd name="connsiteY123" fmla="*/ 1012723 h 3532180"/>
              <a:gd name="connsiteX124" fmla="*/ 4773 w 4335725"/>
              <a:gd name="connsiteY124" fmla="*/ 963415 h 3532180"/>
              <a:gd name="connsiteX125" fmla="*/ 0 w 4335725"/>
              <a:gd name="connsiteY125" fmla="*/ 912516 h 3532180"/>
              <a:gd name="connsiteX126" fmla="*/ 4773 w 4335725"/>
              <a:gd name="connsiteY126" fmla="*/ 861620 h 3532180"/>
              <a:gd name="connsiteX127" fmla="*/ 17498 w 4335725"/>
              <a:gd name="connsiteY127" fmla="*/ 812312 h 3532180"/>
              <a:gd name="connsiteX128" fmla="*/ 36583 w 4335725"/>
              <a:gd name="connsiteY128" fmla="*/ 764594 h 3532180"/>
              <a:gd name="connsiteX129" fmla="*/ 60443 w 4335725"/>
              <a:gd name="connsiteY129" fmla="*/ 715288 h 3532180"/>
              <a:gd name="connsiteX130" fmla="*/ 87483 w 4335725"/>
              <a:gd name="connsiteY130" fmla="*/ 669160 h 3532180"/>
              <a:gd name="connsiteX131" fmla="*/ 116112 w 4335725"/>
              <a:gd name="connsiteY131" fmla="*/ 621444 h 3532180"/>
              <a:gd name="connsiteX132" fmla="*/ 143153 w 4335725"/>
              <a:gd name="connsiteY132" fmla="*/ 573726 h 3532180"/>
              <a:gd name="connsiteX133" fmla="*/ 167011 w 4335725"/>
              <a:gd name="connsiteY133" fmla="*/ 526010 h 3532180"/>
              <a:gd name="connsiteX134" fmla="*/ 186098 w 4335725"/>
              <a:gd name="connsiteY134" fmla="*/ 479882 h 3532180"/>
              <a:gd name="connsiteX135" fmla="*/ 198823 w 4335725"/>
              <a:gd name="connsiteY135" fmla="*/ 430575 h 3532180"/>
              <a:gd name="connsiteX136" fmla="*/ 205186 w 4335725"/>
              <a:gd name="connsiteY136" fmla="*/ 381268 h 3532180"/>
              <a:gd name="connsiteX137" fmla="*/ 205186 w 4335725"/>
              <a:gd name="connsiteY137" fmla="*/ 328780 h 3532180"/>
              <a:gd name="connsiteX138" fmla="*/ 202004 w 4335725"/>
              <a:gd name="connsiteY138" fmla="*/ 274700 h 3532180"/>
              <a:gd name="connsiteX139" fmla="*/ 195640 w 4335725"/>
              <a:gd name="connsiteY139" fmla="*/ 220621 h 3532180"/>
              <a:gd name="connsiteX140" fmla="*/ 187688 w 4335725"/>
              <a:gd name="connsiteY140" fmla="*/ 166541 h 3532180"/>
              <a:gd name="connsiteX141" fmla="*/ 181326 w 4335725"/>
              <a:gd name="connsiteY141" fmla="*/ 112462 h 3532180"/>
              <a:gd name="connsiteX142" fmla="*/ 176554 w 4335725"/>
              <a:gd name="connsiteY142" fmla="*/ 58383 h 3532180"/>
              <a:gd name="connsiteX143" fmla="*/ 178145 w 4335725"/>
              <a:gd name="connsiteY143" fmla="*/ 7485 h 353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335725" h="3532180">
                <a:moveTo>
                  <a:pt x="179111" y="0"/>
                </a:moveTo>
                <a:lnTo>
                  <a:pt x="4335725" y="0"/>
                </a:lnTo>
                <a:lnTo>
                  <a:pt x="4335725" y="2845937"/>
                </a:lnTo>
                <a:lnTo>
                  <a:pt x="4315217" y="2853009"/>
                </a:lnTo>
                <a:lnTo>
                  <a:pt x="4269092" y="2867324"/>
                </a:lnTo>
                <a:lnTo>
                  <a:pt x="4219783" y="2880049"/>
                </a:lnTo>
                <a:lnTo>
                  <a:pt x="4172065" y="2892774"/>
                </a:lnTo>
                <a:lnTo>
                  <a:pt x="4124349" y="2907089"/>
                </a:lnTo>
                <a:lnTo>
                  <a:pt x="4078224" y="2922994"/>
                </a:lnTo>
                <a:lnTo>
                  <a:pt x="4035278" y="2942082"/>
                </a:lnTo>
                <a:lnTo>
                  <a:pt x="3995515" y="2964348"/>
                </a:lnTo>
                <a:lnTo>
                  <a:pt x="3960521" y="2992978"/>
                </a:lnTo>
                <a:lnTo>
                  <a:pt x="3923939" y="3024791"/>
                </a:lnTo>
                <a:lnTo>
                  <a:pt x="3892126" y="3061373"/>
                </a:lnTo>
                <a:lnTo>
                  <a:pt x="3861905" y="3099547"/>
                </a:lnTo>
                <a:lnTo>
                  <a:pt x="3831684" y="3139310"/>
                </a:lnTo>
                <a:lnTo>
                  <a:pt x="3801464" y="3179075"/>
                </a:lnTo>
                <a:lnTo>
                  <a:pt x="3771243" y="3217249"/>
                </a:lnTo>
                <a:lnTo>
                  <a:pt x="3737841" y="3253831"/>
                </a:lnTo>
                <a:lnTo>
                  <a:pt x="3704438" y="3285642"/>
                </a:lnTo>
                <a:lnTo>
                  <a:pt x="3666266" y="3312682"/>
                </a:lnTo>
                <a:lnTo>
                  <a:pt x="3626501" y="3333360"/>
                </a:lnTo>
                <a:lnTo>
                  <a:pt x="3578783" y="3347676"/>
                </a:lnTo>
                <a:lnTo>
                  <a:pt x="3529475" y="3354038"/>
                </a:lnTo>
                <a:lnTo>
                  <a:pt x="3478579" y="3355628"/>
                </a:lnTo>
                <a:lnTo>
                  <a:pt x="3424498" y="3350856"/>
                </a:lnTo>
                <a:lnTo>
                  <a:pt x="3370419" y="3344494"/>
                </a:lnTo>
                <a:lnTo>
                  <a:pt x="3316339" y="3336540"/>
                </a:lnTo>
                <a:lnTo>
                  <a:pt x="3262260" y="3330180"/>
                </a:lnTo>
                <a:lnTo>
                  <a:pt x="3208180" y="3326998"/>
                </a:lnTo>
                <a:lnTo>
                  <a:pt x="3155691" y="3326998"/>
                </a:lnTo>
                <a:lnTo>
                  <a:pt x="3106385" y="3333360"/>
                </a:lnTo>
                <a:lnTo>
                  <a:pt x="3055487" y="3346085"/>
                </a:lnTo>
                <a:lnTo>
                  <a:pt x="3009359" y="3365171"/>
                </a:lnTo>
                <a:lnTo>
                  <a:pt x="2961643" y="3390621"/>
                </a:lnTo>
                <a:lnTo>
                  <a:pt x="2913927" y="3416071"/>
                </a:lnTo>
                <a:lnTo>
                  <a:pt x="2866209" y="3444699"/>
                </a:lnTo>
                <a:lnTo>
                  <a:pt x="2820081" y="3471739"/>
                </a:lnTo>
                <a:lnTo>
                  <a:pt x="2770775" y="3495598"/>
                </a:lnTo>
                <a:lnTo>
                  <a:pt x="2723057" y="3514685"/>
                </a:lnTo>
                <a:lnTo>
                  <a:pt x="2673749" y="3527410"/>
                </a:lnTo>
                <a:lnTo>
                  <a:pt x="2622852" y="3532180"/>
                </a:lnTo>
                <a:lnTo>
                  <a:pt x="2571953" y="3527410"/>
                </a:lnTo>
                <a:lnTo>
                  <a:pt x="2522645" y="3514685"/>
                </a:lnTo>
                <a:lnTo>
                  <a:pt x="2474930" y="3495598"/>
                </a:lnTo>
                <a:lnTo>
                  <a:pt x="2425621" y="3471739"/>
                </a:lnTo>
                <a:lnTo>
                  <a:pt x="2379493" y="3444699"/>
                </a:lnTo>
                <a:lnTo>
                  <a:pt x="2331777" y="3416071"/>
                </a:lnTo>
                <a:lnTo>
                  <a:pt x="2284059" y="3390621"/>
                </a:lnTo>
                <a:lnTo>
                  <a:pt x="2236343" y="3365171"/>
                </a:lnTo>
                <a:lnTo>
                  <a:pt x="2188627" y="3346085"/>
                </a:lnTo>
                <a:lnTo>
                  <a:pt x="2139319" y="3333360"/>
                </a:lnTo>
                <a:lnTo>
                  <a:pt x="2090011" y="3326998"/>
                </a:lnTo>
                <a:lnTo>
                  <a:pt x="2037520" y="3326998"/>
                </a:lnTo>
                <a:lnTo>
                  <a:pt x="1983442" y="3330180"/>
                </a:lnTo>
                <a:lnTo>
                  <a:pt x="1929363" y="3336540"/>
                </a:lnTo>
                <a:lnTo>
                  <a:pt x="1875283" y="3344494"/>
                </a:lnTo>
                <a:lnTo>
                  <a:pt x="1821202" y="3350856"/>
                </a:lnTo>
                <a:lnTo>
                  <a:pt x="1767124" y="3355628"/>
                </a:lnTo>
                <a:lnTo>
                  <a:pt x="1716227" y="3354038"/>
                </a:lnTo>
                <a:lnTo>
                  <a:pt x="1666919" y="3347676"/>
                </a:lnTo>
                <a:lnTo>
                  <a:pt x="1619201" y="3333360"/>
                </a:lnTo>
                <a:lnTo>
                  <a:pt x="1579437" y="3312682"/>
                </a:lnTo>
                <a:lnTo>
                  <a:pt x="1541263" y="3285642"/>
                </a:lnTo>
                <a:lnTo>
                  <a:pt x="1507862" y="3253831"/>
                </a:lnTo>
                <a:lnTo>
                  <a:pt x="1474459" y="3217249"/>
                </a:lnTo>
                <a:lnTo>
                  <a:pt x="1444238" y="3179075"/>
                </a:lnTo>
                <a:lnTo>
                  <a:pt x="1414018" y="3139310"/>
                </a:lnTo>
                <a:lnTo>
                  <a:pt x="1383797" y="3099547"/>
                </a:lnTo>
                <a:lnTo>
                  <a:pt x="1353577" y="3061373"/>
                </a:lnTo>
                <a:lnTo>
                  <a:pt x="1321765" y="3024791"/>
                </a:lnTo>
                <a:lnTo>
                  <a:pt x="1285181" y="2992978"/>
                </a:lnTo>
                <a:lnTo>
                  <a:pt x="1250188" y="2964348"/>
                </a:lnTo>
                <a:lnTo>
                  <a:pt x="1210424" y="2942082"/>
                </a:lnTo>
                <a:lnTo>
                  <a:pt x="1167479" y="2922994"/>
                </a:lnTo>
                <a:lnTo>
                  <a:pt x="1121353" y="2907089"/>
                </a:lnTo>
                <a:lnTo>
                  <a:pt x="1073635" y="2892774"/>
                </a:lnTo>
                <a:lnTo>
                  <a:pt x="1025919" y="2880049"/>
                </a:lnTo>
                <a:lnTo>
                  <a:pt x="976611" y="2867324"/>
                </a:lnTo>
                <a:lnTo>
                  <a:pt x="930485" y="2853009"/>
                </a:lnTo>
                <a:lnTo>
                  <a:pt x="884357" y="2837103"/>
                </a:lnTo>
                <a:lnTo>
                  <a:pt x="841413" y="2818015"/>
                </a:lnTo>
                <a:lnTo>
                  <a:pt x="803238" y="2794157"/>
                </a:lnTo>
                <a:lnTo>
                  <a:pt x="768245" y="2765527"/>
                </a:lnTo>
                <a:lnTo>
                  <a:pt x="739617" y="2730536"/>
                </a:lnTo>
                <a:lnTo>
                  <a:pt x="715759" y="2692361"/>
                </a:lnTo>
                <a:lnTo>
                  <a:pt x="696671" y="2649416"/>
                </a:lnTo>
                <a:lnTo>
                  <a:pt x="680766" y="2603290"/>
                </a:lnTo>
                <a:lnTo>
                  <a:pt x="666450" y="2557164"/>
                </a:lnTo>
                <a:lnTo>
                  <a:pt x="653726" y="2507856"/>
                </a:lnTo>
                <a:lnTo>
                  <a:pt x="641000" y="2460140"/>
                </a:lnTo>
                <a:lnTo>
                  <a:pt x="626685" y="2412422"/>
                </a:lnTo>
                <a:lnTo>
                  <a:pt x="610780" y="2366295"/>
                </a:lnTo>
                <a:lnTo>
                  <a:pt x="591692" y="2323348"/>
                </a:lnTo>
                <a:lnTo>
                  <a:pt x="569424" y="2283586"/>
                </a:lnTo>
                <a:lnTo>
                  <a:pt x="540796" y="2248593"/>
                </a:lnTo>
                <a:lnTo>
                  <a:pt x="508983" y="2212010"/>
                </a:lnTo>
                <a:lnTo>
                  <a:pt x="472400" y="2180199"/>
                </a:lnTo>
                <a:lnTo>
                  <a:pt x="432635" y="2149978"/>
                </a:lnTo>
                <a:lnTo>
                  <a:pt x="392872" y="2119758"/>
                </a:lnTo>
                <a:lnTo>
                  <a:pt x="353108" y="2089537"/>
                </a:lnTo>
                <a:lnTo>
                  <a:pt x="314933" y="2059315"/>
                </a:lnTo>
                <a:lnTo>
                  <a:pt x="278350" y="2025914"/>
                </a:lnTo>
                <a:lnTo>
                  <a:pt x="246539" y="1992513"/>
                </a:lnTo>
                <a:lnTo>
                  <a:pt x="219500" y="1954338"/>
                </a:lnTo>
                <a:lnTo>
                  <a:pt x="198823" y="1914575"/>
                </a:lnTo>
                <a:lnTo>
                  <a:pt x="184508" y="1866859"/>
                </a:lnTo>
                <a:lnTo>
                  <a:pt x="178145" y="1817551"/>
                </a:lnTo>
                <a:lnTo>
                  <a:pt x="176554" y="1766651"/>
                </a:lnTo>
                <a:lnTo>
                  <a:pt x="181326" y="1712572"/>
                </a:lnTo>
                <a:lnTo>
                  <a:pt x="187688" y="1658493"/>
                </a:lnTo>
                <a:lnTo>
                  <a:pt x="195640" y="1604413"/>
                </a:lnTo>
                <a:lnTo>
                  <a:pt x="202004" y="1550335"/>
                </a:lnTo>
                <a:lnTo>
                  <a:pt x="205186" y="1496256"/>
                </a:lnTo>
                <a:lnTo>
                  <a:pt x="205186" y="1443766"/>
                </a:lnTo>
                <a:lnTo>
                  <a:pt x="198823" y="1394460"/>
                </a:lnTo>
                <a:lnTo>
                  <a:pt x="186098" y="1345152"/>
                </a:lnTo>
                <a:lnTo>
                  <a:pt x="167011" y="1299024"/>
                </a:lnTo>
                <a:lnTo>
                  <a:pt x="143153" y="1251308"/>
                </a:lnTo>
                <a:lnTo>
                  <a:pt x="116112" y="1203592"/>
                </a:lnTo>
                <a:lnTo>
                  <a:pt x="87483" y="1155874"/>
                </a:lnTo>
                <a:lnTo>
                  <a:pt x="60443" y="1109746"/>
                </a:lnTo>
                <a:lnTo>
                  <a:pt x="36583" y="1060441"/>
                </a:lnTo>
                <a:lnTo>
                  <a:pt x="17498" y="1012723"/>
                </a:lnTo>
                <a:lnTo>
                  <a:pt x="4773" y="963415"/>
                </a:lnTo>
                <a:lnTo>
                  <a:pt x="0" y="912516"/>
                </a:lnTo>
                <a:lnTo>
                  <a:pt x="4773" y="861620"/>
                </a:lnTo>
                <a:lnTo>
                  <a:pt x="17498" y="812312"/>
                </a:lnTo>
                <a:lnTo>
                  <a:pt x="36583" y="764594"/>
                </a:lnTo>
                <a:lnTo>
                  <a:pt x="60443" y="715288"/>
                </a:lnTo>
                <a:lnTo>
                  <a:pt x="87483" y="669160"/>
                </a:lnTo>
                <a:lnTo>
                  <a:pt x="116112" y="621444"/>
                </a:lnTo>
                <a:lnTo>
                  <a:pt x="143153" y="573726"/>
                </a:lnTo>
                <a:lnTo>
                  <a:pt x="167011" y="526010"/>
                </a:lnTo>
                <a:lnTo>
                  <a:pt x="186098" y="479882"/>
                </a:lnTo>
                <a:lnTo>
                  <a:pt x="198823" y="430575"/>
                </a:lnTo>
                <a:lnTo>
                  <a:pt x="205186" y="381268"/>
                </a:lnTo>
                <a:lnTo>
                  <a:pt x="205186" y="328780"/>
                </a:lnTo>
                <a:lnTo>
                  <a:pt x="202004" y="274700"/>
                </a:lnTo>
                <a:lnTo>
                  <a:pt x="195640" y="220621"/>
                </a:lnTo>
                <a:lnTo>
                  <a:pt x="187688" y="166541"/>
                </a:lnTo>
                <a:lnTo>
                  <a:pt x="181326" y="112462"/>
                </a:lnTo>
                <a:lnTo>
                  <a:pt x="176554" y="58383"/>
                </a:lnTo>
                <a:lnTo>
                  <a:pt x="178145" y="74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7866087-C43E-4296-A1D4-28044E097E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465" r="11202" b="5"/>
          <a:stretch/>
        </p:blipFill>
        <p:spPr>
          <a:xfrm>
            <a:off x="5724287" y="2642287"/>
            <a:ext cx="3135234" cy="3131460"/>
          </a:xfrm>
          <a:custGeom>
            <a:avLst/>
            <a:gdLst/>
            <a:ahLst/>
            <a:cxnLst/>
            <a:rect l="l" t="t" r="r" b="b"/>
            <a:pathLst>
              <a:path w="2998601" h="2994963">
                <a:moveTo>
                  <a:pt x="1499301" y="0"/>
                </a:moveTo>
                <a:lnTo>
                  <a:pt x="1528395" y="2727"/>
                </a:lnTo>
                <a:lnTo>
                  <a:pt x="1556581" y="10001"/>
                </a:lnTo>
                <a:lnTo>
                  <a:pt x="1583858" y="20912"/>
                </a:lnTo>
                <a:lnTo>
                  <a:pt x="1612043" y="34550"/>
                </a:lnTo>
                <a:lnTo>
                  <a:pt x="1638411" y="50007"/>
                </a:lnTo>
                <a:lnTo>
                  <a:pt x="1665688" y="66373"/>
                </a:lnTo>
                <a:lnTo>
                  <a:pt x="1692964" y="80920"/>
                </a:lnTo>
                <a:lnTo>
                  <a:pt x="1720240" y="95468"/>
                </a:lnTo>
                <a:lnTo>
                  <a:pt x="1746608" y="106378"/>
                </a:lnTo>
                <a:lnTo>
                  <a:pt x="1775703" y="113652"/>
                </a:lnTo>
                <a:lnTo>
                  <a:pt x="1803888" y="117289"/>
                </a:lnTo>
                <a:lnTo>
                  <a:pt x="1833892" y="117289"/>
                </a:lnTo>
                <a:lnTo>
                  <a:pt x="1864806" y="115471"/>
                </a:lnTo>
                <a:lnTo>
                  <a:pt x="1895719" y="111834"/>
                </a:lnTo>
                <a:lnTo>
                  <a:pt x="1926633" y="107288"/>
                </a:lnTo>
                <a:lnTo>
                  <a:pt x="1957546" y="103651"/>
                </a:lnTo>
                <a:lnTo>
                  <a:pt x="1988460" y="100923"/>
                </a:lnTo>
                <a:lnTo>
                  <a:pt x="2017554" y="101832"/>
                </a:lnTo>
                <a:lnTo>
                  <a:pt x="2045740" y="105469"/>
                </a:lnTo>
                <a:lnTo>
                  <a:pt x="2073017" y="113652"/>
                </a:lnTo>
                <a:lnTo>
                  <a:pt x="2095748" y="125472"/>
                </a:lnTo>
                <a:lnTo>
                  <a:pt x="2117568" y="140929"/>
                </a:lnTo>
                <a:lnTo>
                  <a:pt x="2136662" y="159113"/>
                </a:lnTo>
                <a:lnTo>
                  <a:pt x="2155756" y="180025"/>
                </a:lnTo>
                <a:lnTo>
                  <a:pt x="2173031" y="201846"/>
                </a:lnTo>
                <a:lnTo>
                  <a:pt x="2190306" y="224577"/>
                </a:lnTo>
                <a:lnTo>
                  <a:pt x="2207581" y="247307"/>
                </a:lnTo>
                <a:lnTo>
                  <a:pt x="2224856" y="269128"/>
                </a:lnTo>
                <a:lnTo>
                  <a:pt x="2243041" y="290040"/>
                </a:lnTo>
                <a:lnTo>
                  <a:pt x="2263953" y="308225"/>
                </a:lnTo>
                <a:lnTo>
                  <a:pt x="2283956" y="324591"/>
                </a:lnTo>
                <a:lnTo>
                  <a:pt x="2306686" y="337319"/>
                </a:lnTo>
                <a:lnTo>
                  <a:pt x="2331235" y="348230"/>
                </a:lnTo>
                <a:lnTo>
                  <a:pt x="2357602" y="357322"/>
                </a:lnTo>
                <a:lnTo>
                  <a:pt x="2384878" y="365505"/>
                </a:lnTo>
                <a:lnTo>
                  <a:pt x="2412155" y="372779"/>
                </a:lnTo>
                <a:lnTo>
                  <a:pt x="2440341" y="380053"/>
                </a:lnTo>
                <a:lnTo>
                  <a:pt x="2466708" y="388236"/>
                </a:lnTo>
                <a:lnTo>
                  <a:pt x="2493075" y="397328"/>
                </a:lnTo>
                <a:lnTo>
                  <a:pt x="2517624" y="408239"/>
                </a:lnTo>
                <a:lnTo>
                  <a:pt x="2539446" y="421877"/>
                </a:lnTo>
                <a:lnTo>
                  <a:pt x="2559449" y="438243"/>
                </a:lnTo>
                <a:lnTo>
                  <a:pt x="2575814" y="458246"/>
                </a:lnTo>
                <a:lnTo>
                  <a:pt x="2589453" y="480067"/>
                </a:lnTo>
                <a:lnTo>
                  <a:pt x="2600363" y="504615"/>
                </a:lnTo>
                <a:lnTo>
                  <a:pt x="2609455" y="530983"/>
                </a:lnTo>
                <a:lnTo>
                  <a:pt x="2617638" y="557350"/>
                </a:lnTo>
                <a:lnTo>
                  <a:pt x="2624912" y="585536"/>
                </a:lnTo>
                <a:lnTo>
                  <a:pt x="2632186" y="612812"/>
                </a:lnTo>
                <a:lnTo>
                  <a:pt x="2640369" y="640089"/>
                </a:lnTo>
                <a:lnTo>
                  <a:pt x="2649461" y="666457"/>
                </a:lnTo>
                <a:lnTo>
                  <a:pt x="2660371" y="691006"/>
                </a:lnTo>
                <a:lnTo>
                  <a:pt x="2673101" y="713736"/>
                </a:lnTo>
                <a:lnTo>
                  <a:pt x="2689467" y="733739"/>
                </a:lnTo>
                <a:lnTo>
                  <a:pt x="2707651" y="754651"/>
                </a:lnTo>
                <a:lnTo>
                  <a:pt x="2728563" y="772835"/>
                </a:lnTo>
                <a:lnTo>
                  <a:pt x="2750385" y="790110"/>
                </a:lnTo>
                <a:lnTo>
                  <a:pt x="2774024" y="807385"/>
                </a:lnTo>
                <a:lnTo>
                  <a:pt x="2796754" y="824660"/>
                </a:lnTo>
                <a:lnTo>
                  <a:pt x="2818576" y="841936"/>
                </a:lnTo>
                <a:lnTo>
                  <a:pt x="2839487" y="861029"/>
                </a:lnTo>
                <a:lnTo>
                  <a:pt x="2857672" y="880123"/>
                </a:lnTo>
                <a:lnTo>
                  <a:pt x="2873129" y="901944"/>
                </a:lnTo>
                <a:lnTo>
                  <a:pt x="2884949" y="924674"/>
                </a:lnTo>
                <a:lnTo>
                  <a:pt x="2893132" y="951951"/>
                </a:lnTo>
                <a:lnTo>
                  <a:pt x="2896768" y="980137"/>
                </a:lnTo>
                <a:lnTo>
                  <a:pt x="2897678" y="1009232"/>
                </a:lnTo>
                <a:lnTo>
                  <a:pt x="2894950" y="1040145"/>
                </a:lnTo>
                <a:lnTo>
                  <a:pt x="2891313" y="1071058"/>
                </a:lnTo>
                <a:lnTo>
                  <a:pt x="2886767" y="1101972"/>
                </a:lnTo>
                <a:lnTo>
                  <a:pt x="2883130" y="1132885"/>
                </a:lnTo>
                <a:lnTo>
                  <a:pt x="2881312" y="1163799"/>
                </a:lnTo>
                <a:lnTo>
                  <a:pt x="2881312" y="1193803"/>
                </a:lnTo>
                <a:lnTo>
                  <a:pt x="2884949" y="1221988"/>
                </a:lnTo>
                <a:lnTo>
                  <a:pt x="2892222" y="1250174"/>
                </a:lnTo>
                <a:lnTo>
                  <a:pt x="2903133" y="1276542"/>
                </a:lnTo>
                <a:lnTo>
                  <a:pt x="2917681" y="1303818"/>
                </a:lnTo>
                <a:lnTo>
                  <a:pt x="2932228" y="1331095"/>
                </a:lnTo>
                <a:lnTo>
                  <a:pt x="2948594" y="1358371"/>
                </a:lnTo>
                <a:lnTo>
                  <a:pt x="2964050" y="1384739"/>
                </a:lnTo>
                <a:lnTo>
                  <a:pt x="2977689" y="1412924"/>
                </a:lnTo>
                <a:lnTo>
                  <a:pt x="2988599" y="1440201"/>
                </a:lnTo>
                <a:lnTo>
                  <a:pt x="2995873" y="1468387"/>
                </a:lnTo>
                <a:lnTo>
                  <a:pt x="2998601" y="1497481"/>
                </a:lnTo>
                <a:lnTo>
                  <a:pt x="2995873" y="1526576"/>
                </a:lnTo>
                <a:lnTo>
                  <a:pt x="2988599" y="1554762"/>
                </a:lnTo>
                <a:lnTo>
                  <a:pt x="2977689" y="1582039"/>
                </a:lnTo>
                <a:lnTo>
                  <a:pt x="2964050" y="1610224"/>
                </a:lnTo>
                <a:lnTo>
                  <a:pt x="2948594" y="1636592"/>
                </a:lnTo>
                <a:lnTo>
                  <a:pt x="2932228" y="1663869"/>
                </a:lnTo>
                <a:lnTo>
                  <a:pt x="2917681" y="1691145"/>
                </a:lnTo>
                <a:lnTo>
                  <a:pt x="2903133" y="1718421"/>
                </a:lnTo>
                <a:lnTo>
                  <a:pt x="2892222" y="1744789"/>
                </a:lnTo>
                <a:lnTo>
                  <a:pt x="2884949" y="1772975"/>
                </a:lnTo>
                <a:lnTo>
                  <a:pt x="2881312" y="1801160"/>
                </a:lnTo>
                <a:lnTo>
                  <a:pt x="2881312" y="1831165"/>
                </a:lnTo>
                <a:lnTo>
                  <a:pt x="2883130" y="1862078"/>
                </a:lnTo>
                <a:lnTo>
                  <a:pt x="2886767" y="1892991"/>
                </a:lnTo>
                <a:lnTo>
                  <a:pt x="2891313" y="1923905"/>
                </a:lnTo>
                <a:lnTo>
                  <a:pt x="2894950" y="1954818"/>
                </a:lnTo>
                <a:lnTo>
                  <a:pt x="2897678" y="1985731"/>
                </a:lnTo>
                <a:lnTo>
                  <a:pt x="2896768" y="2014827"/>
                </a:lnTo>
                <a:lnTo>
                  <a:pt x="2893132" y="2043013"/>
                </a:lnTo>
                <a:lnTo>
                  <a:pt x="2884949" y="2070289"/>
                </a:lnTo>
                <a:lnTo>
                  <a:pt x="2873129" y="2093019"/>
                </a:lnTo>
                <a:lnTo>
                  <a:pt x="2857672" y="2114841"/>
                </a:lnTo>
                <a:lnTo>
                  <a:pt x="2839487" y="2133934"/>
                </a:lnTo>
                <a:lnTo>
                  <a:pt x="2818576" y="2153027"/>
                </a:lnTo>
                <a:lnTo>
                  <a:pt x="2796754" y="2170303"/>
                </a:lnTo>
                <a:lnTo>
                  <a:pt x="2774024" y="2187578"/>
                </a:lnTo>
                <a:lnTo>
                  <a:pt x="2750385" y="2204853"/>
                </a:lnTo>
                <a:lnTo>
                  <a:pt x="2728563" y="2222128"/>
                </a:lnTo>
                <a:lnTo>
                  <a:pt x="2707651" y="2240312"/>
                </a:lnTo>
                <a:lnTo>
                  <a:pt x="2689467" y="2261224"/>
                </a:lnTo>
                <a:lnTo>
                  <a:pt x="2673101" y="2281227"/>
                </a:lnTo>
                <a:lnTo>
                  <a:pt x="2660371" y="2303957"/>
                </a:lnTo>
                <a:lnTo>
                  <a:pt x="2649461" y="2328506"/>
                </a:lnTo>
                <a:lnTo>
                  <a:pt x="2640369" y="2354874"/>
                </a:lnTo>
                <a:lnTo>
                  <a:pt x="2632186" y="2382151"/>
                </a:lnTo>
                <a:lnTo>
                  <a:pt x="2624912" y="2409427"/>
                </a:lnTo>
                <a:lnTo>
                  <a:pt x="2617638" y="2437613"/>
                </a:lnTo>
                <a:lnTo>
                  <a:pt x="2609455" y="2463980"/>
                </a:lnTo>
                <a:lnTo>
                  <a:pt x="2600363" y="2490347"/>
                </a:lnTo>
                <a:lnTo>
                  <a:pt x="2589453" y="2514896"/>
                </a:lnTo>
                <a:lnTo>
                  <a:pt x="2575814" y="2536718"/>
                </a:lnTo>
                <a:lnTo>
                  <a:pt x="2559449" y="2556720"/>
                </a:lnTo>
                <a:lnTo>
                  <a:pt x="2539446" y="2573086"/>
                </a:lnTo>
                <a:lnTo>
                  <a:pt x="2517624" y="2586724"/>
                </a:lnTo>
                <a:lnTo>
                  <a:pt x="2493075" y="2597635"/>
                </a:lnTo>
                <a:lnTo>
                  <a:pt x="2466708" y="2606727"/>
                </a:lnTo>
                <a:lnTo>
                  <a:pt x="2440341" y="2614910"/>
                </a:lnTo>
                <a:lnTo>
                  <a:pt x="2412155" y="2622184"/>
                </a:lnTo>
                <a:lnTo>
                  <a:pt x="2384878" y="2629458"/>
                </a:lnTo>
                <a:lnTo>
                  <a:pt x="2357602" y="2637641"/>
                </a:lnTo>
                <a:lnTo>
                  <a:pt x="2331235" y="2646733"/>
                </a:lnTo>
                <a:lnTo>
                  <a:pt x="2306686" y="2657644"/>
                </a:lnTo>
                <a:lnTo>
                  <a:pt x="2283956" y="2670372"/>
                </a:lnTo>
                <a:lnTo>
                  <a:pt x="2263953" y="2686738"/>
                </a:lnTo>
                <a:lnTo>
                  <a:pt x="2243041" y="2704923"/>
                </a:lnTo>
                <a:lnTo>
                  <a:pt x="2224856" y="2725835"/>
                </a:lnTo>
                <a:lnTo>
                  <a:pt x="2207581" y="2747656"/>
                </a:lnTo>
                <a:lnTo>
                  <a:pt x="2190306" y="2770386"/>
                </a:lnTo>
                <a:lnTo>
                  <a:pt x="2173031" y="2793117"/>
                </a:lnTo>
                <a:lnTo>
                  <a:pt x="2155756" y="2814938"/>
                </a:lnTo>
                <a:lnTo>
                  <a:pt x="2136662" y="2835850"/>
                </a:lnTo>
                <a:lnTo>
                  <a:pt x="2117568" y="2854034"/>
                </a:lnTo>
                <a:lnTo>
                  <a:pt x="2095748" y="2869491"/>
                </a:lnTo>
                <a:lnTo>
                  <a:pt x="2073017" y="2881311"/>
                </a:lnTo>
                <a:lnTo>
                  <a:pt x="2045740" y="2889494"/>
                </a:lnTo>
                <a:lnTo>
                  <a:pt x="2017554" y="2893131"/>
                </a:lnTo>
                <a:lnTo>
                  <a:pt x="1988460" y="2894040"/>
                </a:lnTo>
                <a:lnTo>
                  <a:pt x="1957546" y="2891312"/>
                </a:lnTo>
                <a:lnTo>
                  <a:pt x="1926633" y="2887676"/>
                </a:lnTo>
                <a:lnTo>
                  <a:pt x="1895719" y="2883129"/>
                </a:lnTo>
                <a:lnTo>
                  <a:pt x="1864806" y="2879493"/>
                </a:lnTo>
                <a:lnTo>
                  <a:pt x="1833892" y="2877674"/>
                </a:lnTo>
                <a:lnTo>
                  <a:pt x="1803888" y="2877674"/>
                </a:lnTo>
                <a:lnTo>
                  <a:pt x="1775703" y="2881311"/>
                </a:lnTo>
                <a:lnTo>
                  <a:pt x="1746608" y="2888585"/>
                </a:lnTo>
                <a:lnTo>
                  <a:pt x="1720240" y="2899495"/>
                </a:lnTo>
                <a:lnTo>
                  <a:pt x="1692964" y="2914043"/>
                </a:lnTo>
                <a:lnTo>
                  <a:pt x="1665688" y="2928591"/>
                </a:lnTo>
                <a:lnTo>
                  <a:pt x="1638411" y="2944956"/>
                </a:lnTo>
                <a:lnTo>
                  <a:pt x="1612043" y="2960413"/>
                </a:lnTo>
                <a:lnTo>
                  <a:pt x="1583858" y="2974051"/>
                </a:lnTo>
                <a:lnTo>
                  <a:pt x="1556581" y="2984962"/>
                </a:lnTo>
                <a:lnTo>
                  <a:pt x="1528395" y="2992236"/>
                </a:lnTo>
                <a:lnTo>
                  <a:pt x="1499301" y="2994963"/>
                </a:lnTo>
                <a:lnTo>
                  <a:pt x="1470206" y="2992236"/>
                </a:lnTo>
                <a:lnTo>
                  <a:pt x="1442020" y="2984962"/>
                </a:lnTo>
                <a:lnTo>
                  <a:pt x="1414744" y="2974051"/>
                </a:lnTo>
                <a:lnTo>
                  <a:pt x="1386558" y="2960413"/>
                </a:lnTo>
                <a:lnTo>
                  <a:pt x="1360190" y="2944956"/>
                </a:lnTo>
                <a:lnTo>
                  <a:pt x="1332914" y="2928591"/>
                </a:lnTo>
                <a:lnTo>
                  <a:pt x="1305637" y="2914043"/>
                </a:lnTo>
                <a:lnTo>
                  <a:pt x="1278361" y="2899495"/>
                </a:lnTo>
                <a:lnTo>
                  <a:pt x="1251085" y="2888585"/>
                </a:lnTo>
                <a:lnTo>
                  <a:pt x="1222899" y="2881311"/>
                </a:lnTo>
                <a:lnTo>
                  <a:pt x="1194713" y="2877674"/>
                </a:lnTo>
                <a:lnTo>
                  <a:pt x="1164708" y="2877674"/>
                </a:lnTo>
                <a:lnTo>
                  <a:pt x="1133795" y="2879493"/>
                </a:lnTo>
                <a:lnTo>
                  <a:pt x="1102882" y="2883129"/>
                </a:lnTo>
                <a:lnTo>
                  <a:pt x="1071968" y="2887676"/>
                </a:lnTo>
                <a:lnTo>
                  <a:pt x="1041054" y="2891312"/>
                </a:lnTo>
                <a:lnTo>
                  <a:pt x="1010141" y="2894040"/>
                </a:lnTo>
                <a:lnTo>
                  <a:pt x="981047" y="2893131"/>
                </a:lnTo>
                <a:lnTo>
                  <a:pt x="952861" y="2889494"/>
                </a:lnTo>
                <a:lnTo>
                  <a:pt x="925584" y="2881311"/>
                </a:lnTo>
                <a:lnTo>
                  <a:pt x="902854" y="2869491"/>
                </a:lnTo>
                <a:lnTo>
                  <a:pt x="881032" y="2854034"/>
                </a:lnTo>
                <a:lnTo>
                  <a:pt x="861939" y="2835850"/>
                </a:lnTo>
                <a:lnTo>
                  <a:pt x="842845" y="2814938"/>
                </a:lnTo>
                <a:lnTo>
                  <a:pt x="825570" y="2793117"/>
                </a:lnTo>
                <a:lnTo>
                  <a:pt x="808295" y="2770386"/>
                </a:lnTo>
                <a:lnTo>
                  <a:pt x="791020" y="2747656"/>
                </a:lnTo>
                <a:lnTo>
                  <a:pt x="773745" y="2725835"/>
                </a:lnTo>
                <a:lnTo>
                  <a:pt x="755560" y="2704923"/>
                </a:lnTo>
                <a:lnTo>
                  <a:pt x="734648" y="2686738"/>
                </a:lnTo>
                <a:lnTo>
                  <a:pt x="714645" y="2670372"/>
                </a:lnTo>
                <a:lnTo>
                  <a:pt x="691915" y="2657644"/>
                </a:lnTo>
                <a:lnTo>
                  <a:pt x="667366" y="2646733"/>
                </a:lnTo>
                <a:lnTo>
                  <a:pt x="640999" y="2637641"/>
                </a:lnTo>
                <a:lnTo>
                  <a:pt x="613722" y="2629458"/>
                </a:lnTo>
                <a:lnTo>
                  <a:pt x="586446" y="2622184"/>
                </a:lnTo>
                <a:lnTo>
                  <a:pt x="558260" y="2614910"/>
                </a:lnTo>
                <a:lnTo>
                  <a:pt x="531893" y="2606727"/>
                </a:lnTo>
                <a:lnTo>
                  <a:pt x="505525" y="2597635"/>
                </a:lnTo>
                <a:lnTo>
                  <a:pt x="480977" y="2586724"/>
                </a:lnTo>
                <a:lnTo>
                  <a:pt x="459155" y="2573086"/>
                </a:lnTo>
                <a:lnTo>
                  <a:pt x="439152" y="2556720"/>
                </a:lnTo>
                <a:lnTo>
                  <a:pt x="422787" y="2536718"/>
                </a:lnTo>
                <a:lnTo>
                  <a:pt x="409149" y="2514896"/>
                </a:lnTo>
                <a:lnTo>
                  <a:pt x="398238" y="2490347"/>
                </a:lnTo>
                <a:lnTo>
                  <a:pt x="389146" y="2463980"/>
                </a:lnTo>
                <a:lnTo>
                  <a:pt x="380963" y="2437613"/>
                </a:lnTo>
                <a:lnTo>
                  <a:pt x="373689" y="2409427"/>
                </a:lnTo>
                <a:lnTo>
                  <a:pt x="366415" y="2382151"/>
                </a:lnTo>
                <a:lnTo>
                  <a:pt x="358232" y="2354874"/>
                </a:lnTo>
                <a:lnTo>
                  <a:pt x="349140" y="2328506"/>
                </a:lnTo>
                <a:lnTo>
                  <a:pt x="338229" y="2303957"/>
                </a:lnTo>
                <a:lnTo>
                  <a:pt x="325500" y="2281227"/>
                </a:lnTo>
                <a:lnTo>
                  <a:pt x="309135" y="2261224"/>
                </a:lnTo>
                <a:lnTo>
                  <a:pt x="290950" y="2240312"/>
                </a:lnTo>
                <a:lnTo>
                  <a:pt x="270038" y="2222128"/>
                </a:lnTo>
                <a:lnTo>
                  <a:pt x="247307" y="2204853"/>
                </a:lnTo>
                <a:lnTo>
                  <a:pt x="224577" y="2187578"/>
                </a:lnTo>
                <a:lnTo>
                  <a:pt x="201847" y="2170303"/>
                </a:lnTo>
                <a:lnTo>
                  <a:pt x="180025" y="2153027"/>
                </a:lnTo>
                <a:lnTo>
                  <a:pt x="159113" y="2133934"/>
                </a:lnTo>
                <a:lnTo>
                  <a:pt x="140929" y="2114841"/>
                </a:lnTo>
                <a:lnTo>
                  <a:pt x="125473" y="2093019"/>
                </a:lnTo>
                <a:lnTo>
                  <a:pt x="113653" y="2070289"/>
                </a:lnTo>
                <a:lnTo>
                  <a:pt x="105470" y="2043013"/>
                </a:lnTo>
                <a:lnTo>
                  <a:pt x="101833" y="2014827"/>
                </a:lnTo>
                <a:lnTo>
                  <a:pt x="100923" y="1985731"/>
                </a:lnTo>
                <a:lnTo>
                  <a:pt x="103651" y="1954818"/>
                </a:lnTo>
                <a:lnTo>
                  <a:pt x="107288" y="1923905"/>
                </a:lnTo>
                <a:lnTo>
                  <a:pt x="111834" y="1892991"/>
                </a:lnTo>
                <a:lnTo>
                  <a:pt x="115471" y="1862078"/>
                </a:lnTo>
                <a:lnTo>
                  <a:pt x="117290" y="1831165"/>
                </a:lnTo>
                <a:lnTo>
                  <a:pt x="117290" y="1801160"/>
                </a:lnTo>
                <a:lnTo>
                  <a:pt x="113653" y="1772975"/>
                </a:lnTo>
                <a:lnTo>
                  <a:pt x="106379" y="1744789"/>
                </a:lnTo>
                <a:lnTo>
                  <a:pt x="95468" y="1718421"/>
                </a:lnTo>
                <a:lnTo>
                  <a:pt x="81830" y="1691145"/>
                </a:lnTo>
                <a:lnTo>
                  <a:pt x="66373" y="1663869"/>
                </a:lnTo>
                <a:lnTo>
                  <a:pt x="50008" y="1636592"/>
                </a:lnTo>
                <a:lnTo>
                  <a:pt x="34551" y="1610224"/>
                </a:lnTo>
                <a:lnTo>
                  <a:pt x="20912" y="1582039"/>
                </a:lnTo>
                <a:lnTo>
                  <a:pt x="10002" y="1554762"/>
                </a:lnTo>
                <a:lnTo>
                  <a:pt x="2728" y="1526576"/>
                </a:lnTo>
                <a:lnTo>
                  <a:pt x="0" y="1497481"/>
                </a:lnTo>
                <a:lnTo>
                  <a:pt x="2728" y="1468387"/>
                </a:lnTo>
                <a:lnTo>
                  <a:pt x="10002" y="1440201"/>
                </a:lnTo>
                <a:lnTo>
                  <a:pt x="20912" y="1412924"/>
                </a:lnTo>
                <a:lnTo>
                  <a:pt x="34551" y="1384739"/>
                </a:lnTo>
                <a:lnTo>
                  <a:pt x="50008" y="1358371"/>
                </a:lnTo>
                <a:lnTo>
                  <a:pt x="66373" y="1331095"/>
                </a:lnTo>
                <a:lnTo>
                  <a:pt x="81830" y="1303818"/>
                </a:lnTo>
                <a:lnTo>
                  <a:pt x="95468" y="1276542"/>
                </a:lnTo>
                <a:lnTo>
                  <a:pt x="106379" y="1250174"/>
                </a:lnTo>
                <a:lnTo>
                  <a:pt x="113653" y="1221988"/>
                </a:lnTo>
                <a:lnTo>
                  <a:pt x="117290" y="1193803"/>
                </a:lnTo>
                <a:lnTo>
                  <a:pt x="117290" y="1163799"/>
                </a:lnTo>
                <a:lnTo>
                  <a:pt x="115471" y="1132885"/>
                </a:lnTo>
                <a:lnTo>
                  <a:pt x="111834" y="1101972"/>
                </a:lnTo>
                <a:lnTo>
                  <a:pt x="107288" y="1071058"/>
                </a:lnTo>
                <a:lnTo>
                  <a:pt x="103651" y="1040145"/>
                </a:lnTo>
                <a:lnTo>
                  <a:pt x="100923" y="1009232"/>
                </a:lnTo>
                <a:lnTo>
                  <a:pt x="101833" y="980137"/>
                </a:lnTo>
                <a:lnTo>
                  <a:pt x="105470" y="951951"/>
                </a:lnTo>
                <a:lnTo>
                  <a:pt x="113653" y="924674"/>
                </a:lnTo>
                <a:lnTo>
                  <a:pt x="125473" y="901944"/>
                </a:lnTo>
                <a:lnTo>
                  <a:pt x="140929" y="880123"/>
                </a:lnTo>
                <a:lnTo>
                  <a:pt x="159113" y="861029"/>
                </a:lnTo>
                <a:lnTo>
                  <a:pt x="180025" y="841936"/>
                </a:lnTo>
                <a:lnTo>
                  <a:pt x="201847" y="824660"/>
                </a:lnTo>
                <a:lnTo>
                  <a:pt x="224577" y="807385"/>
                </a:lnTo>
                <a:lnTo>
                  <a:pt x="247307" y="790110"/>
                </a:lnTo>
                <a:lnTo>
                  <a:pt x="270038" y="772835"/>
                </a:lnTo>
                <a:lnTo>
                  <a:pt x="290950" y="754651"/>
                </a:lnTo>
                <a:lnTo>
                  <a:pt x="309135" y="733739"/>
                </a:lnTo>
                <a:lnTo>
                  <a:pt x="325500" y="713736"/>
                </a:lnTo>
                <a:lnTo>
                  <a:pt x="338229" y="691006"/>
                </a:lnTo>
                <a:lnTo>
                  <a:pt x="349140" y="666457"/>
                </a:lnTo>
                <a:lnTo>
                  <a:pt x="358232" y="640089"/>
                </a:lnTo>
                <a:lnTo>
                  <a:pt x="366415" y="612812"/>
                </a:lnTo>
                <a:lnTo>
                  <a:pt x="373689" y="585536"/>
                </a:lnTo>
                <a:lnTo>
                  <a:pt x="380963" y="557350"/>
                </a:lnTo>
                <a:lnTo>
                  <a:pt x="389146" y="530983"/>
                </a:lnTo>
                <a:lnTo>
                  <a:pt x="398238" y="504615"/>
                </a:lnTo>
                <a:lnTo>
                  <a:pt x="409149" y="480067"/>
                </a:lnTo>
                <a:lnTo>
                  <a:pt x="422787" y="458246"/>
                </a:lnTo>
                <a:lnTo>
                  <a:pt x="439152" y="438243"/>
                </a:lnTo>
                <a:lnTo>
                  <a:pt x="459155" y="421877"/>
                </a:lnTo>
                <a:lnTo>
                  <a:pt x="480977" y="408239"/>
                </a:lnTo>
                <a:lnTo>
                  <a:pt x="505525" y="397328"/>
                </a:lnTo>
                <a:lnTo>
                  <a:pt x="531893" y="388236"/>
                </a:lnTo>
                <a:lnTo>
                  <a:pt x="558260" y="380053"/>
                </a:lnTo>
                <a:lnTo>
                  <a:pt x="586446" y="372779"/>
                </a:lnTo>
                <a:lnTo>
                  <a:pt x="613722" y="365505"/>
                </a:lnTo>
                <a:lnTo>
                  <a:pt x="640999" y="357322"/>
                </a:lnTo>
                <a:lnTo>
                  <a:pt x="667366" y="348230"/>
                </a:lnTo>
                <a:lnTo>
                  <a:pt x="691915" y="337319"/>
                </a:lnTo>
                <a:lnTo>
                  <a:pt x="714645" y="324591"/>
                </a:lnTo>
                <a:lnTo>
                  <a:pt x="734648" y="308225"/>
                </a:lnTo>
                <a:lnTo>
                  <a:pt x="755560" y="290040"/>
                </a:lnTo>
                <a:lnTo>
                  <a:pt x="773745" y="269128"/>
                </a:lnTo>
                <a:lnTo>
                  <a:pt x="791020" y="247307"/>
                </a:lnTo>
                <a:lnTo>
                  <a:pt x="808295" y="224577"/>
                </a:lnTo>
                <a:lnTo>
                  <a:pt x="825570" y="201846"/>
                </a:lnTo>
                <a:lnTo>
                  <a:pt x="842845" y="180025"/>
                </a:lnTo>
                <a:lnTo>
                  <a:pt x="861939" y="159113"/>
                </a:lnTo>
                <a:lnTo>
                  <a:pt x="881032" y="140929"/>
                </a:lnTo>
                <a:lnTo>
                  <a:pt x="902854" y="125472"/>
                </a:lnTo>
                <a:lnTo>
                  <a:pt x="925584" y="113652"/>
                </a:lnTo>
                <a:lnTo>
                  <a:pt x="952861" y="105469"/>
                </a:lnTo>
                <a:lnTo>
                  <a:pt x="981047" y="101832"/>
                </a:lnTo>
                <a:lnTo>
                  <a:pt x="1010141" y="100923"/>
                </a:lnTo>
                <a:lnTo>
                  <a:pt x="1041054" y="103651"/>
                </a:lnTo>
                <a:lnTo>
                  <a:pt x="1071968" y="107288"/>
                </a:lnTo>
                <a:lnTo>
                  <a:pt x="1102882" y="111834"/>
                </a:lnTo>
                <a:lnTo>
                  <a:pt x="1133795" y="115471"/>
                </a:lnTo>
                <a:lnTo>
                  <a:pt x="1164708" y="117289"/>
                </a:lnTo>
                <a:lnTo>
                  <a:pt x="1194713" y="117289"/>
                </a:lnTo>
                <a:lnTo>
                  <a:pt x="1222899" y="113652"/>
                </a:lnTo>
                <a:lnTo>
                  <a:pt x="1251085" y="106378"/>
                </a:lnTo>
                <a:lnTo>
                  <a:pt x="1278361" y="95468"/>
                </a:lnTo>
                <a:lnTo>
                  <a:pt x="1305637" y="80920"/>
                </a:lnTo>
                <a:lnTo>
                  <a:pt x="1332914" y="66373"/>
                </a:lnTo>
                <a:lnTo>
                  <a:pt x="1360190" y="50007"/>
                </a:lnTo>
                <a:lnTo>
                  <a:pt x="1386558" y="34550"/>
                </a:lnTo>
                <a:lnTo>
                  <a:pt x="1414744" y="20912"/>
                </a:lnTo>
                <a:lnTo>
                  <a:pt x="1442020" y="10001"/>
                </a:lnTo>
                <a:lnTo>
                  <a:pt x="1470206" y="2727"/>
                </a:lnTo>
                <a:close/>
              </a:path>
            </a:pathLst>
          </a:cu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B7AB289-52E3-407B-96BE-C436D8000D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19"/>
          <a:stretch/>
        </p:blipFill>
        <p:spPr>
          <a:xfrm>
            <a:off x="7959581" y="10"/>
            <a:ext cx="4232421" cy="3428990"/>
          </a:xfrm>
          <a:custGeom>
            <a:avLst/>
            <a:gdLst/>
            <a:ahLst/>
            <a:cxnLst/>
            <a:rect l="l" t="t" r="r" b="b"/>
            <a:pathLst>
              <a:path w="4232421" h="3429000">
                <a:moveTo>
                  <a:pt x="176695" y="0"/>
                </a:moveTo>
                <a:lnTo>
                  <a:pt x="4232421" y="0"/>
                </a:lnTo>
                <a:lnTo>
                  <a:pt x="4232421" y="2741963"/>
                </a:lnTo>
                <a:lnTo>
                  <a:pt x="4230819" y="2742965"/>
                </a:lnTo>
                <a:lnTo>
                  <a:pt x="4189566" y="2761300"/>
                </a:lnTo>
                <a:lnTo>
                  <a:pt x="4145256" y="2776579"/>
                </a:lnTo>
                <a:lnTo>
                  <a:pt x="4100946" y="2790330"/>
                </a:lnTo>
                <a:lnTo>
                  <a:pt x="4053581" y="2802553"/>
                </a:lnTo>
                <a:lnTo>
                  <a:pt x="4007741" y="2814777"/>
                </a:lnTo>
                <a:lnTo>
                  <a:pt x="3961906" y="2828531"/>
                </a:lnTo>
                <a:lnTo>
                  <a:pt x="3917596" y="2843809"/>
                </a:lnTo>
                <a:lnTo>
                  <a:pt x="3876343" y="2862145"/>
                </a:lnTo>
                <a:lnTo>
                  <a:pt x="3838145" y="2883535"/>
                </a:lnTo>
                <a:lnTo>
                  <a:pt x="3804531" y="2911037"/>
                </a:lnTo>
                <a:lnTo>
                  <a:pt x="3769387" y="2941596"/>
                </a:lnTo>
                <a:lnTo>
                  <a:pt x="3738828" y="2976737"/>
                </a:lnTo>
                <a:lnTo>
                  <a:pt x="3709798" y="3013408"/>
                </a:lnTo>
                <a:lnTo>
                  <a:pt x="3680767" y="3051604"/>
                </a:lnTo>
                <a:lnTo>
                  <a:pt x="3651737" y="3089802"/>
                </a:lnTo>
                <a:lnTo>
                  <a:pt x="3622708" y="3126473"/>
                </a:lnTo>
                <a:lnTo>
                  <a:pt x="3590619" y="3161614"/>
                </a:lnTo>
                <a:lnTo>
                  <a:pt x="3558532" y="3192174"/>
                </a:lnTo>
                <a:lnTo>
                  <a:pt x="3521864" y="3218148"/>
                </a:lnTo>
                <a:lnTo>
                  <a:pt x="3483665" y="3238011"/>
                </a:lnTo>
                <a:lnTo>
                  <a:pt x="3437828" y="3251762"/>
                </a:lnTo>
                <a:lnTo>
                  <a:pt x="3390461" y="3257874"/>
                </a:lnTo>
                <a:lnTo>
                  <a:pt x="3341569" y="3259401"/>
                </a:lnTo>
                <a:lnTo>
                  <a:pt x="3289619" y="3254819"/>
                </a:lnTo>
                <a:lnTo>
                  <a:pt x="3237670" y="3248707"/>
                </a:lnTo>
                <a:lnTo>
                  <a:pt x="3185721" y="3241066"/>
                </a:lnTo>
                <a:lnTo>
                  <a:pt x="3133771" y="3234956"/>
                </a:lnTo>
                <a:lnTo>
                  <a:pt x="3081822" y="3231899"/>
                </a:lnTo>
                <a:lnTo>
                  <a:pt x="3031400" y="3231899"/>
                </a:lnTo>
                <a:lnTo>
                  <a:pt x="2984035" y="3238011"/>
                </a:lnTo>
                <a:lnTo>
                  <a:pt x="2935140" y="3250235"/>
                </a:lnTo>
                <a:lnTo>
                  <a:pt x="2890830" y="3268570"/>
                </a:lnTo>
                <a:lnTo>
                  <a:pt x="2844995" y="3293018"/>
                </a:lnTo>
                <a:lnTo>
                  <a:pt x="2799158" y="3317465"/>
                </a:lnTo>
                <a:lnTo>
                  <a:pt x="2753317" y="3344964"/>
                </a:lnTo>
                <a:lnTo>
                  <a:pt x="2709007" y="3370942"/>
                </a:lnTo>
                <a:lnTo>
                  <a:pt x="2661643" y="3393859"/>
                </a:lnTo>
                <a:lnTo>
                  <a:pt x="2615805" y="3412195"/>
                </a:lnTo>
                <a:lnTo>
                  <a:pt x="2568440" y="3424418"/>
                </a:lnTo>
                <a:lnTo>
                  <a:pt x="2519548" y="3429000"/>
                </a:lnTo>
                <a:lnTo>
                  <a:pt x="2470653" y="3424418"/>
                </a:lnTo>
                <a:lnTo>
                  <a:pt x="2423286" y="3412195"/>
                </a:lnTo>
                <a:lnTo>
                  <a:pt x="2377451" y="3393859"/>
                </a:lnTo>
                <a:lnTo>
                  <a:pt x="2330084" y="3370942"/>
                </a:lnTo>
                <a:lnTo>
                  <a:pt x="2285773" y="3344964"/>
                </a:lnTo>
                <a:lnTo>
                  <a:pt x="2239936" y="3317465"/>
                </a:lnTo>
                <a:lnTo>
                  <a:pt x="2194099" y="3293018"/>
                </a:lnTo>
                <a:lnTo>
                  <a:pt x="2148261" y="3268570"/>
                </a:lnTo>
                <a:lnTo>
                  <a:pt x="2102426" y="3250235"/>
                </a:lnTo>
                <a:lnTo>
                  <a:pt x="2055059" y="3238011"/>
                </a:lnTo>
                <a:lnTo>
                  <a:pt x="2007691" y="3231899"/>
                </a:lnTo>
                <a:lnTo>
                  <a:pt x="1957269" y="3231899"/>
                </a:lnTo>
                <a:lnTo>
                  <a:pt x="1905320" y="3234956"/>
                </a:lnTo>
                <a:lnTo>
                  <a:pt x="1853373" y="3241066"/>
                </a:lnTo>
                <a:lnTo>
                  <a:pt x="1801421" y="3248707"/>
                </a:lnTo>
                <a:lnTo>
                  <a:pt x="1749472" y="3254819"/>
                </a:lnTo>
                <a:lnTo>
                  <a:pt x="1697523" y="3259401"/>
                </a:lnTo>
                <a:lnTo>
                  <a:pt x="1648630" y="3257874"/>
                </a:lnTo>
                <a:lnTo>
                  <a:pt x="1601266" y="3251762"/>
                </a:lnTo>
                <a:lnTo>
                  <a:pt x="1555428" y="3238011"/>
                </a:lnTo>
                <a:lnTo>
                  <a:pt x="1517230" y="3218148"/>
                </a:lnTo>
                <a:lnTo>
                  <a:pt x="1480559" y="3192174"/>
                </a:lnTo>
                <a:lnTo>
                  <a:pt x="1448472" y="3161614"/>
                </a:lnTo>
                <a:lnTo>
                  <a:pt x="1416386" y="3126473"/>
                </a:lnTo>
                <a:lnTo>
                  <a:pt x="1387354" y="3089802"/>
                </a:lnTo>
                <a:lnTo>
                  <a:pt x="1358325" y="3051604"/>
                </a:lnTo>
                <a:lnTo>
                  <a:pt x="1329295" y="3013408"/>
                </a:lnTo>
                <a:lnTo>
                  <a:pt x="1300263" y="2976737"/>
                </a:lnTo>
                <a:lnTo>
                  <a:pt x="1269704" y="2941596"/>
                </a:lnTo>
                <a:lnTo>
                  <a:pt x="1234563" y="2911037"/>
                </a:lnTo>
                <a:lnTo>
                  <a:pt x="1200949" y="2883535"/>
                </a:lnTo>
                <a:lnTo>
                  <a:pt x="1162751" y="2862145"/>
                </a:lnTo>
                <a:lnTo>
                  <a:pt x="1121495" y="2843809"/>
                </a:lnTo>
                <a:lnTo>
                  <a:pt x="1077188" y="2828531"/>
                </a:lnTo>
                <a:lnTo>
                  <a:pt x="1031348" y="2814777"/>
                </a:lnTo>
                <a:lnTo>
                  <a:pt x="985513" y="2802553"/>
                </a:lnTo>
                <a:lnTo>
                  <a:pt x="938145" y="2790330"/>
                </a:lnTo>
                <a:lnTo>
                  <a:pt x="893838" y="2776579"/>
                </a:lnTo>
                <a:lnTo>
                  <a:pt x="849525" y="2761300"/>
                </a:lnTo>
                <a:lnTo>
                  <a:pt x="808275" y="2742965"/>
                </a:lnTo>
                <a:lnTo>
                  <a:pt x="771601" y="2720045"/>
                </a:lnTo>
                <a:lnTo>
                  <a:pt x="737987" y="2692543"/>
                </a:lnTo>
                <a:lnTo>
                  <a:pt x="710485" y="2658929"/>
                </a:lnTo>
                <a:lnTo>
                  <a:pt x="687568" y="2622258"/>
                </a:lnTo>
                <a:lnTo>
                  <a:pt x="669232" y="2581005"/>
                </a:lnTo>
                <a:lnTo>
                  <a:pt x="653954" y="2536695"/>
                </a:lnTo>
                <a:lnTo>
                  <a:pt x="640203" y="2492387"/>
                </a:lnTo>
                <a:lnTo>
                  <a:pt x="627979" y="2445020"/>
                </a:lnTo>
                <a:lnTo>
                  <a:pt x="615753" y="2399185"/>
                </a:lnTo>
                <a:lnTo>
                  <a:pt x="602002" y="2353345"/>
                </a:lnTo>
                <a:lnTo>
                  <a:pt x="586724" y="2309035"/>
                </a:lnTo>
                <a:lnTo>
                  <a:pt x="568388" y="2267782"/>
                </a:lnTo>
                <a:lnTo>
                  <a:pt x="546998" y="2229583"/>
                </a:lnTo>
                <a:lnTo>
                  <a:pt x="519496" y="2195970"/>
                </a:lnTo>
                <a:lnTo>
                  <a:pt x="488937" y="2160826"/>
                </a:lnTo>
                <a:lnTo>
                  <a:pt x="453796" y="2130269"/>
                </a:lnTo>
                <a:lnTo>
                  <a:pt x="415595" y="2101240"/>
                </a:lnTo>
                <a:lnTo>
                  <a:pt x="377399" y="2072208"/>
                </a:lnTo>
                <a:lnTo>
                  <a:pt x="339201" y="2043179"/>
                </a:lnTo>
                <a:lnTo>
                  <a:pt x="302530" y="2014147"/>
                </a:lnTo>
                <a:lnTo>
                  <a:pt x="267389" y="1982060"/>
                </a:lnTo>
                <a:lnTo>
                  <a:pt x="236829" y="1949976"/>
                </a:lnTo>
                <a:lnTo>
                  <a:pt x="210855" y="1913305"/>
                </a:lnTo>
                <a:lnTo>
                  <a:pt x="190992" y="1875107"/>
                </a:lnTo>
                <a:lnTo>
                  <a:pt x="177241" y="1829269"/>
                </a:lnTo>
                <a:lnTo>
                  <a:pt x="171129" y="1781905"/>
                </a:lnTo>
                <a:lnTo>
                  <a:pt x="169599" y="1733010"/>
                </a:lnTo>
                <a:lnTo>
                  <a:pt x="174184" y="1681060"/>
                </a:lnTo>
                <a:lnTo>
                  <a:pt x="180296" y="1629111"/>
                </a:lnTo>
                <a:lnTo>
                  <a:pt x="187935" y="1577162"/>
                </a:lnTo>
                <a:lnTo>
                  <a:pt x="194049" y="1525212"/>
                </a:lnTo>
                <a:lnTo>
                  <a:pt x="197104" y="1473263"/>
                </a:lnTo>
                <a:lnTo>
                  <a:pt x="197104" y="1422841"/>
                </a:lnTo>
                <a:lnTo>
                  <a:pt x="190992" y="1375479"/>
                </a:lnTo>
                <a:lnTo>
                  <a:pt x="178768" y="1328111"/>
                </a:lnTo>
                <a:lnTo>
                  <a:pt x="160433" y="1283801"/>
                </a:lnTo>
                <a:lnTo>
                  <a:pt x="137515" y="1237964"/>
                </a:lnTo>
                <a:lnTo>
                  <a:pt x="111538" y="1192129"/>
                </a:lnTo>
                <a:lnTo>
                  <a:pt x="84039" y="1146289"/>
                </a:lnTo>
                <a:lnTo>
                  <a:pt x="58064" y="1101978"/>
                </a:lnTo>
                <a:lnTo>
                  <a:pt x="35144" y="1054614"/>
                </a:lnTo>
                <a:lnTo>
                  <a:pt x="16808" y="1008776"/>
                </a:lnTo>
                <a:lnTo>
                  <a:pt x="4585" y="961409"/>
                </a:lnTo>
                <a:lnTo>
                  <a:pt x="0" y="912517"/>
                </a:lnTo>
                <a:lnTo>
                  <a:pt x="4585" y="863625"/>
                </a:lnTo>
                <a:lnTo>
                  <a:pt x="16808" y="816260"/>
                </a:lnTo>
                <a:lnTo>
                  <a:pt x="35144" y="770420"/>
                </a:lnTo>
                <a:lnTo>
                  <a:pt x="58064" y="723055"/>
                </a:lnTo>
                <a:lnTo>
                  <a:pt x="84039" y="678745"/>
                </a:lnTo>
                <a:lnTo>
                  <a:pt x="111538" y="632910"/>
                </a:lnTo>
                <a:lnTo>
                  <a:pt x="137515" y="587070"/>
                </a:lnTo>
                <a:lnTo>
                  <a:pt x="160433" y="541232"/>
                </a:lnTo>
                <a:lnTo>
                  <a:pt x="178768" y="496922"/>
                </a:lnTo>
                <a:lnTo>
                  <a:pt x="190992" y="449557"/>
                </a:lnTo>
                <a:lnTo>
                  <a:pt x="197104" y="402192"/>
                </a:lnTo>
                <a:lnTo>
                  <a:pt x="197104" y="351770"/>
                </a:lnTo>
                <a:lnTo>
                  <a:pt x="194049" y="299821"/>
                </a:lnTo>
                <a:lnTo>
                  <a:pt x="187935" y="247872"/>
                </a:lnTo>
                <a:lnTo>
                  <a:pt x="180296" y="195922"/>
                </a:lnTo>
                <a:lnTo>
                  <a:pt x="174184" y="143973"/>
                </a:lnTo>
                <a:lnTo>
                  <a:pt x="169599" y="92024"/>
                </a:lnTo>
                <a:lnTo>
                  <a:pt x="171129" y="43131"/>
                </a:lnTo>
                <a:close/>
              </a:path>
            </a:pathLst>
          </a:cu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0A6D42E8-3193-4B5F-8230-2778A35E38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882017" y="3754146"/>
            <a:ext cx="3309983" cy="3103853"/>
          </a:xfrm>
          <a:custGeom>
            <a:avLst/>
            <a:gdLst>
              <a:gd name="connsiteX0" fmla="*/ 2022059 w 3309983"/>
              <a:gd name="connsiteY0" fmla="*/ 0 h 3103853"/>
              <a:gd name="connsiteX1" fmla="*/ 2061297 w 3309983"/>
              <a:gd name="connsiteY1" fmla="*/ 3678 h 3103853"/>
              <a:gd name="connsiteX2" fmla="*/ 2099311 w 3309983"/>
              <a:gd name="connsiteY2" fmla="*/ 13488 h 3103853"/>
              <a:gd name="connsiteX3" fmla="*/ 2136099 w 3309983"/>
              <a:gd name="connsiteY3" fmla="*/ 28203 h 3103853"/>
              <a:gd name="connsiteX4" fmla="*/ 2174111 w 3309983"/>
              <a:gd name="connsiteY4" fmla="*/ 46597 h 3103853"/>
              <a:gd name="connsiteX5" fmla="*/ 2209672 w 3309983"/>
              <a:gd name="connsiteY5" fmla="*/ 67443 h 3103853"/>
              <a:gd name="connsiteX6" fmla="*/ 2246460 w 3309983"/>
              <a:gd name="connsiteY6" fmla="*/ 89515 h 3103853"/>
              <a:gd name="connsiteX7" fmla="*/ 2283247 w 3309983"/>
              <a:gd name="connsiteY7" fmla="*/ 109134 h 3103853"/>
              <a:gd name="connsiteX8" fmla="*/ 2320033 w 3309983"/>
              <a:gd name="connsiteY8" fmla="*/ 128755 h 3103853"/>
              <a:gd name="connsiteX9" fmla="*/ 2355594 w 3309983"/>
              <a:gd name="connsiteY9" fmla="*/ 143469 h 3103853"/>
              <a:gd name="connsiteX10" fmla="*/ 2394834 w 3309983"/>
              <a:gd name="connsiteY10" fmla="*/ 153279 h 3103853"/>
              <a:gd name="connsiteX11" fmla="*/ 2432846 w 3309983"/>
              <a:gd name="connsiteY11" fmla="*/ 158184 h 3103853"/>
              <a:gd name="connsiteX12" fmla="*/ 2473311 w 3309983"/>
              <a:gd name="connsiteY12" fmla="*/ 158184 h 3103853"/>
              <a:gd name="connsiteX13" fmla="*/ 2515004 w 3309983"/>
              <a:gd name="connsiteY13" fmla="*/ 155732 h 3103853"/>
              <a:gd name="connsiteX14" fmla="*/ 2556695 w 3309983"/>
              <a:gd name="connsiteY14" fmla="*/ 150827 h 3103853"/>
              <a:gd name="connsiteX15" fmla="*/ 2598388 w 3309983"/>
              <a:gd name="connsiteY15" fmla="*/ 144696 h 3103853"/>
              <a:gd name="connsiteX16" fmla="*/ 2640079 w 3309983"/>
              <a:gd name="connsiteY16" fmla="*/ 139791 h 3103853"/>
              <a:gd name="connsiteX17" fmla="*/ 2681772 w 3309983"/>
              <a:gd name="connsiteY17" fmla="*/ 136111 h 3103853"/>
              <a:gd name="connsiteX18" fmla="*/ 2721011 w 3309983"/>
              <a:gd name="connsiteY18" fmla="*/ 137338 h 3103853"/>
              <a:gd name="connsiteX19" fmla="*/ 2759024 w 3309983"/>
              <a:gd name="connsiteY19" fmla="*/ 142243 h 3103853"/>
              <a:gd name="connsiteX20" fmla="*/ 2795812 w 3309983"/>
              <a:gd name="connsiteY20" fmla="*/ 153279 h 3103853"/>
              <a:gd name="connsiteX21" fmla="*/ 2826468 w 3309983"/>
              <a:gd name="connsiteY21" fmla="*/ 169220 h 3103853"/>
              <a:gd name="connsiteX22" fmla="*/ 2855897 w 3309983"/>
              <a:gd name="connsiteY22" fmla="*/ 190066 h 3103853"/>
              <a:gd name="connsiteX23" fmla="*/ 2881648 w 3309983"/>
              <a:gd name="connsiteY23" fmla="*/ 214590 h 3103853"/>
              <a:gd name="connsiteX24" fmla="*/ 2907399 w 3309983"/>
              <a:gd name="connsiteY24" fmla="*/ 242793 h 3103853"/>
              <a:gd name="connsiteX25" fmla="*/ 2930697 w 3309983"/>
              <a:gd name="connsiteY25" fmla="*/ 272223 h 3103853"/>
              <a:gd name="connsiteX26" fmla="*/ 2953995 w 3309983"/>
              <a:gd name="connsiteY26" fmla="*/ 302879 h 3103853"/>
              <a:gd name="connsiteX27" fmla="*/ 2977294 w 3309983"/>
              <a:gd name="connsiteY27" fmla="*/ 333535 h 3103853"/>
              <a:gd name="connsiteX28" fmla="*/ 3000592 w 3309983"/>
              <a:gd name="connsiteY28" fmla="*/ 362964 h 3103853"/>
              <a:gd name="connsiteX29" fmla="*/ 3025118 w 3309983"/>
              <a:gd name="connsiteY29" fmla="*/ 391167 h 3103853"/>
              <a:gd name="connsiteX30" fmla="*/ 3053321 w 3309983"/>
              <a:gd name="connsiteY30" fmla="*/ 415693 h 3103853"/>
              <a:gd name="connsiteX31" fmla="*/ 3080299 w 3309983"/>
              <a:gd name="connsiteY31" fmla="*/ 437765 h 3103853"/>
              <a:gd name="connsiteX32" fmla="*/ 3110953 w 3309983"/>
              <a:gd name="connsiteY32" fmla="*/ 454931 h 3103853"/>
              <a:gd name="connsiteX33" fmla="*/ 3144062 w 3309983"/>
              <a:gd name="connsiteY33" fmla="*/ 469646 h 3103853"/>
              <a:gd name="connsiteX34" fmla="*/ 3179622 w 3309983"/>
              <a:gd name="connsiteY34" fmla="*/ 481908 h 3103853"/>
              <a:gd name="connsiteX35" fmla="*/ 3216409 w 3309983"/>
              <a:gd name="connsiteY35" fmla="*/ 492944 h 3103853"/>
              <a:gd name="connsiteX36" fmla="*/ 3253196 w 3309983"/>
              <a:gd name="connsiteY36" fmla="*/ 502755 h 3103853"/>
              <a:gd name="connsiteX37" fmla="*/ 3291210 w 3309983"/>
              <a:gd name="connsiteY37" fmla="*/ 512565 h 3103853"/>
              <a:gd name="connsiteX38" fmla="*/ 3309983 w 3309983"/>
              <a:gd name="connsiteY38" fmla="*/ 518391 h 3103853"/>
              <a:gd name="connsiteX39" fmla="*/ 3309983 w 3309983"/>
              <a:gd name="connsiteY39" fmla="*/ 3103853 h 3103853"/>
              <a:gd name="connsiteX40" fmla="*/ 454246 w 3309983"/>
              <a:gd name="connsiteY40" fmla="*/ 3103853 h 3103853"/>
              <a:gd name="connsiteX41" fmla="*/ 438991 w 3309983"/>
              <a:gd name="connsiteY41" fmla="*/ 3076613 h 3103853"/>
              <a:gd name="connsiteX42" fmla="*/ 416921 w 3309983"/>
              <a:gd name="connsiteY42" fmla="*/ 3049636 h 3103853"/>
              <a:gd name="connsiteX43" fmla="*/ 392395 w 3309983"/>
              <a:gd name="connsiteY43" fmla="*/ 3021432 h 3103853"/>
              <a:gd name="connsiteX44" fmla="*/ 364192 w 3309983"/>
              <a:gd name="connsiteY44" fmla="*/ 2996908 h 3103853"/>
              <a:gd name="connsiteX45" fmla="*/ 333535 w 3309983"/>
              <a:gd name="connsiteY45" fmla="*/ 2973610 h 3103853"/>
              <a:gd name="connsiteX46" fmla="*/ 302880 w 3309983"/>
              <a:gd name="connsiteY46" fmla="*/ 2950312 h 3103853"/>
              <a:gd name="connsiteX47" fmla="*/ 272224 w 3309983"/>
              <a:gd name="connsiteY47" fmla="*/ 2927014 h 3103853"/>
              <a:gd name="connsiteX48" fmla="*/ 242794 w 3309983"/>
              <a:gd name="connsiteY48" fmla="*/ 2903714 h 3103853"/>
              <a:gd name="connsiteX49" fmla="*/ 214591 w 3309983"/>
              <a:gd name="connsiteY49" fmla="*/ 2877964 h 3103853"/>
              <a:gd name="connsiteX50" fmla="*/ 190066 w 3309983"/>
              <a:gd name="connsiteY50" fmla="*/ 2852214 h 3103853"/>
              <a:gd name="connsiteX51" fmla="*/ 169221 w 3309983"/>
              <a:gd name="connsiteY51" fmla="*/ 2822783 h 3103853"/>
              <a:gd name="connsiteX52" fmla="*/ 153281 w 3309983"/>
              <a:gd name="connsiteY52" fmla="*/ 2792128 h 3103853"/>
              <a:gd name="connsiteX53" fmla="*/ 142244 w 3309983"/>
              <a:gd name="connsiteY53" fmla="*/ 2755342 h 3103853"/>
              <a:gd name="connsiteX54" fmla="*/ 137339 w 3309983"/>
              <a:gd name="connsiteY54" fmla="*/ 2717328 h 3103853"/>
              <a:gd name="connsiteX55" fmla="*/ 136112 w 3309983"/>
              <a:gd name="connsiteY55" fmla="*/ 2678088 h 3103853"/>
              <a:gd name="connsiteX56" fmla="*/ 139791 w 3309983"/>
              <a:gd name="connsiteY56" fmla="*/ 2636396 h 3103853"/>
              <a:gd name="connsiteX57" fmla="*/ 144696 w 3309983"/>
              <a:gd name="connsiteY57" fmla="*/ 2594705 h 3103853"/>
              <a:gd name="connsiteX58" fmla="*/ 150827 w 3309983"/>
              <a:gd name="connsiteY58" fmla="*/ 2553012 h 3103853"/>
              <a:gd name="connsiteX59" fmla="*/ 155732 w 3309983"/>
              <a:gd name="connsiteY59" fmla="*/ 2511321 h 3103853"/>
              <a:gd name="connsiteX60" fmla="*/ 158185 w 3309983"/>
              <a:gd name="connsiteY60" fmla="*/ 2469629 h 3103853"/>
              <a:gd name="connsiteX61" fmla="*/ 158185 w 3309983"/>
              <a:gd name="connsiteY61" fmla="*/ 2429163 h 3103853"/>
              <a:gd name="connsiteX62" fmla="*/ 153281 w 3309983"/>
              <a:gd name="connsiteY62" fmla="*/ 2391151 h 3103853"/>
              <a:gd name="connsiteX63" fmla="*/ 143470 w 3309983"/>
              <a:gd name="connsiteY63" fmla="*/ 2353137 h 3103853"/>
              <a:gd name="connsiteX64" fmla="*/ 128755 w 3309983"/>
              <a:gd name="connsiteY64" fmla="*/ 2317576 h 3103853"/>
              <a:gd name="connsiteX65" fmla="*/ 110362 w 3309983"/>
              <a:gd name="connsiteY65" fmla="*/ 2280789 h 3103853"/>
              <a:gd name="connsiteX66" fmla="*/ 89515 w 3309983"/>
              <a:gd name="connsiteY66" fmla="*/ 2244004 h 3103853"/>
              <a:gd name="connsiteX67" fmla="*/ 67444 w 3309983"/>
              <a:gd name="connsiteY67" fmla="*/ 2207216 h 3103853"/>
              <a:gd name="connsiteX68" fmla="*/ 46598 w 3309983"/>
              <a:gd name="connsiteY68" fmla="*/ 2171654 h 3103853"/>
              <a:gd name="connsiteX69" fmla="*/ 28203 w 3309983"/>
              <a:gd name="connsiteY69" fmla="*/ 2133642 h 3103853"/>
              <a:gd name="connsiteX70" fmla="*/ 13490 w 3309983"/>
              <a:gd name="connsiteY70" fmla="*/ 2096855 h 3103853"/>
              <a:gd name="connsiteX71" fmla="*/ 3680 w 3309983"/>
              <a:gd name="connsiteY71" fmla="*/ 2058841 h 3103853"/>
              <a:gd name="connsiteX72" fmla="*/ 0 w 3309983"/>
              <a:gd name="connsiteY72" fmla="*/ 2019602 h 3103853"/>
              <a:gd name="connsiteX73" fmla="*/ 3680 w 3309983"/>
              <a:gd name="connsiteY73" fmla="*/ 1980363 h 3103853"/>
              <a:gd name="connsiteX74" fmla="*/ 13490 w 3309983"/>
              <a:gd name="connsiteY74" fmla="*/ 1942350 h 3103853"/>
              <a:gd name="connsiteX75" fmla="*/ 28203 w 3309983"/>
              <a:gd name="connsiteY75" fmla="*/ 1905563 h 3103853"/>
              <a:gd name="connsiteX76" fmla="*/ 46598 w 3309983"/>
              <a:gd name="connsiteY76" fmla="*/ 1867550 h 3103853"/>
              <a:gd name="connsiteX77" fmla="*/ 67444 w 3309983"/>
              <a:gd name="connsiteY77" fmla="*/ 1831989 h 3103853"/>
              <a:gd name="connsiteX78" fmla="*/ 89515 w 3309983"/>
              <a:gd name="connsiteY78" fmla="*/ 1795203 h 3103853"/>
              <a:gd name="connsiteX79" fmla="*/ 110362 w 3309983"/>
              <a:gd name="connsiteY79" fmla="*/ 1758415 h 3103853"/>
              <a:gd name="connsiteX80" fmla="*/ 128755 w 3309983"/>
              <a:gd name="connsiteY80" fmla="*/ 1721629 h 3103853"/>
              <a:gd name="connsiteX81" fmla="*/ 143470 w 3309983"/>
              <a:gd name="connsiteY81" fmla="*/ 1686067 h 3103853"/>
              <a:gd name="connsiteX82" fmla="*/ 153281 w 3309983"/>
              <a:gd name="connsiteY82" fmla="*/ 1648054 h 3103853"/>
              <a:gd name="connsiteX83" fmla="*/ 158185 w 3309983"/>
              <a:gd name="connsiteY83" fmla="*/ 1610042 h 3103853"/>
              <a:gd name="connsiteX84" fmla="*/ 158185 w 3309983"/>
              <a:gd name="connsiteY84" fmla="*/ 1569576 h 3103853"/>
              <a:gd name="connsiteX85" fmla="*/ 155732 w 3309983"/>
              <a:gd name="connsiteY85" fmla="*/ 1527883 h 3103853"/>
              <a:gd name="connsiteX86" fmla="*/ 150827 w 3309983"/>
              <a:gd name="connsiteY86" fmla="*/ 1486192 h 3103853"/>
              <a:gd name="connsiteX87" fmla="*/ 144696 w 3309983"/>
              <a:gd name="connsiteY87" fmla="*/ 1444499 h 3103853"/>
              <a:gd name="connsiteX88" fmla="*/ 139791 w 3309983"/>
              <a:gd name="connsiteY88" fmla="*/ 1402808 h 3103853"/>
              <a:gd name="connsiteX89" fmla="*/ 136112 w 3309983"/>
              <a:gd name="connsiteY89" fmla="*/ 1361117 h 3103853"/>
              <a:gd name="connsiteX90" fmla="*/ 137339 w 3309983"/>
              <a:gd name="connsiteY90" fmla="*/ 1321877 h 3103853"/>
              <a:gd name="connsiteX91" fmla="*/ 142244 w 3309983"/>
              <a:gd name="connsiteY91" fmla="*/ 1283864 h 3103853"/>
              <a:gd name="connsiteX92" fmla="*/ 153281 w 3309983"/>
              <a:gd name="connsiteY92" fmla="*/ 1247077 h 3103853"/>
              <a:gd name="connsiteX93" fmla="*/ 169221 w 3309983"/>
              <a:gd name="connsiteY93" fmla="*/ 1216422 h 3103853"/>
              <a:gd name="connsiteX94" fmla="*/ 190066 w 3309983"/>
              <a:gd name="connsiteY94" fmla="*/ 1186992 h 3103853"/>
              <a:gd name="connsiteX95" fmla="*/ 214591 w 3309983"/>
              <a:gd name="connsiteY95" fmla="*/ 1161241 h 3103853"/>
              <a:gd name="connsiteX96" fmla="*/ 242794 w 3309983"/>
              <a:gd name="connsiteY96" fmla="*/ 1135491 h 3103853"/>
              <a:gd name="connsiteX97" fmla="*/ 272224 w 3309983"/>
              <a:gd name="connsiteY97" fmla="*/ 1112191 h 3103853"/>
              <a:gd name="connsiteX98" fmla="*/ 302880 w 3309983"/>
              <a:gd name="connsiteY98" fmla="*/ 1088893 h 3103853"/>
              <a:gd name="connsiteX99" fmla="*/ 333535 w 3309983"/>
              <a:gd name="connsiteY99" fmla="*/ 1065594 h 3103853"/>
              <a:gd name="connsiteX100" fmla="*/ 364192 w 3309983"/>
              <a:gd name="connsiteY100" fmla="*/ 1042296 h 3103853"/>
              <a:gd name="connsiteX101" fmla="*/ 392395 w 3309983"/>
              <a:gd name="connsiteY101" fmla="*/ 1017772 h 3103853"/>
              <a:gd name="connsiteX102" fmla="*/ 416921 w 3309983"/>
              <a:gd name="connsiteY102" fmla="*/ 989569 h 3103853"/>
              <a:gd name="connsiteX103" fmla="*/ 438991 w 3309983"/>
              <a:gd name="connsiteY103" fmla="*/ 962591 h 3103853"/>
              <a:gd name="connsiteX104" fmla="*/ 456159 w 3309983"/>
              <a:gd name="connsiteY104" fmla="*/ 931936 h 3103853"/>
              <a:gd name="connsiteX105" fmla="*/ 470874 w 3309983"/>
              <a:gd name="connsiteY105" fmla="*/ 898828 h 3103853"/>
              <a:gd name="connsiteX106" fmla="*/ 483136 w 3309983"/>
              <a:gd name="connsiteY106" fmla="*/ 863267 h 3103853"/>
              <a:gd name="connsiteX107" fmla="*/ 494172 w 3309983"/>
              <a:gd name="connsiteY107" fmla="*/ 826479 h 3103853"/>
              <a:gd name="connsiteX108" fmla="*/ 503983 w 3309983"/>
              <a:gd name="connsiteY108" fmla="*/ 789692 h 3103853"/>
              <a:gd name="connsiteX109" fmla="*/ 513793 w 3309983"/>
              <a:gd name="connsiteY109" fmla="*/ 751680 h 3103853"/>
              <a:gd name="connsiteX110" fmla="*/ 524829 w 3309983"/>
              <a:gd name="connsiteY110" fmla="*/ 716119 h 3103853"/>
              <a:gd name="connsiteX111" fmla="*/ 537091 w 3309983"/>
              <a:gd name="connsiteY111" fmla="*/ 680557 h 3103853"/>
              <a:gd name="connsiteX112" fmla="*/ 551806 w 3309983"/>
              <a:gd name="connsiteY112" fmla="*/ 647450 h 3103853"/>
              <a:gd name="connsiteX113" fmla="*/ 570199 w 3309983"/>
              <a:gd name="connsiteY113" fmla="*/ 618021 h 3103853"/>
              <a:gd name="connsiteX114" fmla="*/ 592270 w 3309983"/>
              <a:gd name="connsiteY114" fmla="*/ 591044 h 3103853"/>
              <a:gd name="connsiteX115" fmla="*/ 619248 w 3309983"/>
              <a:gd name="connsiteY115" fmla="*/ 568971 h 3103853"/>
              <a:gd name="connsiteX116" fmla="*/ 648679 w 3309983"/>
              <a:gd name="connsiteY116" fmla="*/ 550578 h 3103853"/>
              <a:gd name="connsiteX117" fmla="*/ 681785 w 3309983"/>
              <a:gd name="connsiteY117" fmla="*/ 535863 h 3103853"/>
              <a:gd name="connsiteX118" fmla="*/ 717347 w 3309983"/>
              <a:gd name="connsiteY118" fmla="*/ 523601 h 3103853"/>
              <a:gd name="connsiteX119" fmla="*/ 752908 w 3309983"/>
              <a:gd name="connsiteY119" fmla="*/ 512565 h 3103853"/>
              <a:gd name="connsiteX120" fmla="*/ 790921 w 3309983"/>
              <a:gd name="connsiteY120" fmla="*/ 502755 h 3103853"/>
              <a:gd name="connsiteX121" fmla="*/ 827707 w 3309983"/>
              <a:gd name="connsiteY121" fmla="*/ 492944 h 3103853"/>
              <a:gd name="connsiteX122" fmla="*/ 864495 w 3309983"/>
              <a:gd name="connsiteY122" fmla="*/ 481908 h 3103853"/>
              <a:gd name="connsiteX123" fmla="*/ 900055 w 3309983"/>
              <a:gd name="connsiteY123" fmla="*/ 469646 h 3103853"/>
              <a:gd name="connsiteX124" fmla="*/ 933163 w 3309983"/>
              <a:gd name="connsiteY124" fmla="*/ 454931 h 3103853"/>
              <a:gd name="connsiteX125" fmla="*/ 963819 w 3309983"/>
              <a:gd name="connsiteY125" fmla="*/ 437765 h 3103853"/>
              <a:gd name="connsiteX126" fmla="*/ 990796 w 3309983"/>
              <a:gd name="connsiteY126" fmla="*/ 415693 h 3103853"/>
              <a:gd name="connsiteX127" fmla="*/ 1019000 w 3309983"/>
              <a:gd name="connsiteY127" fmla="*/ 391167 h 3103853"/>
              <a:gd name="connsiteX128" fmla="*/ 1043525 w 3309983"/>
              <a:gd name="connsiteY128" fmla="*/ 362964 h 3103853"/>
              <a:gd name="connsiteX129" fmla="*/ 1066823 w 3309983"/>
              <a:gd name="connsiteY129" fmla="*/ 333535 h 3103853"/>
              <a:gd name="connsiteX130" fmla="*/ 1090122 w 3309983"/>
              <a:gd name="connsiteY130" fmla="*/ 302879 h 3103853"/>
              <a:gd name="connsiteX131" fmla="*/ 1113420 w 3309983"/>
              <a:gd name="connsiteY131" fmla="*/ 272223 h 3103853"/>
              <a:gd name="connsiteX132" fmla="*/ 1136718 w 3309983"/>
              <a:gd name="connsiteY132" fmla="*/ 242793 h 3103853"/>
              <a:gd name="connsiteX133" fmla="*/ 1162470 w 3309983"/>
              <a:gd name="connsiteY133" fmla="*/ 214590 h 3103853"/>
              <a:gd name="connsiteX134" fmla="*/ 1188220 w 3309983"/>
              <a:gd name="connsiteY134" fmla="*/ 190066 h 3103853"/>
              <a:gd name="connsiteX135" fmla="*/ 1217650 w 3309983"/>
              <a:gd name="connsiteY135" fmla="*/ 169220 h 3103853"/>
              <a:gd name="connsiteX136" fmla="*/ 1248306 w 3309983"/>
              <a:gd name="connsiteY136" fmla="*/ 153279 h 3103853"/>
              <a:gd name="connsiteX137" fmla="*/ 1285093 w 3309983"/>
              <a:gd name="connsiteY137" fmla="*/ 142243 h 3103853"/>
              <a:gd name="connsiteX138" fmla="*/ 1323107 w 3309983"/>
              <a:gd name="connsiteY138" fmla="*/ 137338 h 3103853"/>
              <a:gd name="connsiteX139" fmla="*/ 1362345 w 3309983"/>
              <a:gd name="connsiteY139" fmla="*/ 136111 h 3103853"/>
              <a:gd name="connsiteX140" fmla="*/ 1404036 w 3309983"/>
              <a:gd name="connsiteY140" fmla="*/ 139791 h 3103853"/>
              <a:gd name="connsiteX141" fmla="*/ 1445729 w 3309983"/>
              <a:gd name="connsiteY141" fmla="*/ 144696 h 3103853"/>
              <a:gd name="connsiteX142" fmla="*/ 1487421 w 3309983"/>
              <a:gd name="connsiteY142" fmla="*/ 150827 h 3103853"/>
              <a:gd name="connsiteX143" fmla="*/ 1529113 w 3309983"/>
              <a:gd name="connsiteY143" fmla="*/ 155732 h 3103853"/>
              <a:gd name="connsiteX144" fmla="*/ 1570804 w 3309983"/>
              <a:gd name="connsiteY144" fmla="*/ 158184 h 3103853"/>
              <a:gd name="connsiteX145" fmla="*/ 1611271 w 3309983"/>
              <a:gd name="connsiteY145" fmla="*/ 158184 h 3103853"/>
              <a:gd name="connsiteX146" fmla="*/ 1649285 w 3309983"/>
              <a:gd name="connsiteY146" fmla="*/ 153279 h 3103853"/>
              <a:gd name="connsiteX147" fmla="*/ 1687298 w 3309983"/>
              <a:gd name="connsiteY147" fmla="*/ 143469 h 3103853"/>
              <a:gd name="connsiteX148" fmla="*/ 1724085 w 3309983"/>
              <a:gd name="connsiteY148" fmla="*/ 128755 h 3103853"/>
              <a:gd name="connsiteX149" fmla="*/ 1760871 w 3309983"/>
              <a:gd name="connsiteY149" fmla="*/ 109134 h 3103853"/>
              <a:gd name="connsiteX150" fmla="*/ 1797658 w 3309983"/>
              <a:gd name="connsiteY150" fmla="*/ 89515 h 3103853"/>
              <a:gd name="connsiteX151" fmla="*/ 1834445 w 3309983"/>
              <a:gd name="connsiteY151" fmla="*/ 67443 h 3103853"/>
              <a:gd name="connsiteX152" fmla="*/ 1870007 w 3309983"/>
              <a:gd name="connsiteY152" fmla="*/ 46597 h 3103853"/>
              <a:gd name="connsiteX153" fmla="*/ 1908020 w 3309983"/>
              <a:gd name="connsiteY153" fmla="*/ 28203 h 3103853"/>
              <a:gd name="connsiteX154" fmla="*/ 1944806 w 3309983"/>
              <a:gd name="connsiteY154" fmla="*/ 13488 h 3103853"/>
              <a:gd name="connsiteX155" fmla="*/ 1982820 w 3309983"/>
              <a:gd name="connsiteY155" fmla="*/ 3678 h 310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3309983" h="3103853">
                <a:moveTo>
                  <a:pt x="2022059" y="0"/>
                </a:moveTo>
                <a:lnTo>
                  <a:pt x="2061297" y="3678"/>
                </a:lnTo>
                <a:lnTo>
                  <a:pt x="2099311" y="13488"/>
                </a:lnTo>
                <a:lnTo>
                  <a:pt x="2136099" y="28203"/>
                </a:lnTo>
                <a:lnTo>
                  <a:pt x="2174111" y="46597"/>
                </a:lnTo>
                <a:lnTo>
                  <a:pt x="2209672" y="67443"/>
                </a:lnTo>
                <a:lnTo>
                  <a:pt x="2246460" y="89515"/>
                </a:lnTo>
                <a:lnTo>
                  <a:pt x="2283247" y="109134"/>
                </a:lnTo>
                <a:lnTo>
                  <a:pt x="2320033" y="128755"/>
                </a:lnTo>
                <a:lnTo>
                  <a:pt x="2355594" y="143469"/>
                </a:lnTo>
                <a:lnTo>
                  <a:pt x="2394834" y="153279"/>
                </a:lnTo>
                <a:lnTo>
                  <a:pt x="2432846" y="158184"/>
                </a:lnTo>
                <a:lnTo>
                  <a:pt x="2473311" y="158184"/>
                </a:lnTo>
                <a:lnTo>
                  <a:pt x="2515004" y="155732"/>
                </a:lnTo>
                <a:lnTo>
                  <a:pt x="2556695" y="150827"/>
                </a:lnTo>
                <a:lnTo>
                  <a:pt x="2598388" y="144696"/>
                </a:lnTo>
                <a:lnTo>
                  <a:pt x="2640079" y="139791"/>
                </a:lnTo>
                <a:lnTo>
                  <a:pt x="2681772" y="136111"/>
                </a:lnTo>
                <a:lnTo>
                  <a:pt x="2721011" y="137338"/>
                </a:lnTo>
                <a:lnTo>
                  <a:pt x="2759024" y="142243"/>
                </a:lnTo>
                <a:lnTo>
                  <a:pt x="2795812" y="153279"/>
                </a:lnTo>
                <a:lnTo>
                  <a:pt x="2826468" y="169220"/>
                </a:lnTo>
                <a:lnTo>
                  <a:pt x="2855897" y="190066"/>
                </a:lnTo>
                <a:lnTo>
                  <a:pt x="2881648" y="214590"/>
                </a:lnTo>
                <a:lnTo>
                  <a:pt x="2907399" y="242793"/>
                </a:lnTo>
                <a:lnTo>
                  <a:pt x="2930697" y="272223"/>
                </a:lnTo>
                <a:lnTo>
                  <a:pt x="2953995" y="302879"/>
                </a:lnTo>
                <a:lnTo>
                  <a:pt x="2977294" y="333535"/>
                </a:lnTo>
                <a:lnTo>
                  <a:pt x="3000592" y="362964"/>
                </a:lnTo>
                <a:lnTo>
                  <a:pt x="3025118" y="391167"/>
                </a:lnTo>
                <a:lnTo>
                  <a:pt x="3053321" y="415693"/>
                </a:lnTo>
                <a:lnTo>
                  <a:pt x="3080299" y="437765"/>
                </a:lnTo>
                <a:lnTo>
                  <a:pt x="3110953" y="454931"/>
                </a:lnTo>
                <a:lnTo>
                  <a:pt x="3144062" y="469646"/>
                </a:lnTo>
                <a:lnTo>
                  <a:pt x="3179622" y="481908"/>
                </a:lnTo>
                <a:lnTo>
                  <a:pt x="3216409" y="492944"/>
                </a:lnTo>
                <a:lnTo>
                  <a:pt x="3253196" y="502755"/>
                </a:lnTo>
                <a:lnTo>
                  <a:pt x="3291210" y="512565"/>
                </a:lnTo>
                <a:lnTo>
                  <a:pt x="3309983" y="518391"/>
                </a:lnTo>
                <a:lnTo>
                  <a:pt x="3309983" y="3103853"/>
                </a:lnTo>
                <a:lnTo>
                  <a:pt x="454246" y="3103853"/>
                </a:lnTo>
                <a:lnTo>
                  <a:pt x="438991" y="3076613"/>
                </a:lnTo>
                <a:lnTo>
                  <a:pt x="416921" y="3049636"/>
                </a:lnTo>
                <a:lnTo>
                  <a:pt x="392395" y="3021432"/>
                </a:lnTo>
                <a:lnTo>
                  <a:pt x="364192" y="2996908"/>
                </a:lnTo>
                <a:lnTo>
                  <a:pt x="333535" y="2973610"/>
                </a:lnTo>
                <a:lnTo>
                  <a:pt x="302880" y="2950312"/>
                </a:lnTo>
                <a:lnTo>
                  <a:pt x="272224" y="2927014"/>
                </a:lnTo>
                <a:lnTo>
                  <a:pt x="242794" y="2903714"/>
                </a:lnTo>
                <a:lnTo>
                  <a:pt x="214591" y="2877964"/>
                </a:lnTo>
                <a:lnTo>
                  <a:pt x="190066" y="2852214"/>
                </a:lnTo>
                <a:lnTo>
                  <a:pt x="169221" y="2822783"/>
                </a:lnTo>
                <a:lnTo>
                  <a:pt x="153281" y="2792128"/>
                </a:lnTo>
                <a:lnTo>
                  <a:pt x="142244" y="2755342"/>
                </a:lnTo>
                <a:lnTo>
                  <a:pt x="137339" y="2717328"/>
                </a:lnTo>
                <a:lnTo>
                  <a:pt x="136112" y="2678088"/>
                </a:lnTo>
                <a:lnTo>
                  <a:pt x="139791" y="2636396"/>
                </a:lnTo>
                <a:lnTo>
                  <a:pt x="144696" y="2594705"/>
                </a:lnTo>
                <a:lnTo>
                  <a:pt x="150827" y="2553012"/>
                </a:lnTo>
                <a:lnTo>
                  <a:pt x="155732" y="2511321"/>
                </a:lnTo>
                <a:lnTo>
                  <a:pt x="158185" y="2469629"/>
                </a:lnTo>
                <a:lnTo>
                  <a:pt x="158185" y="2429163"/>
                </a:lnTo>
                <a:lnTo>
                  <a:pt x="153281" y="2391151"/>
                </a:lnTo>
                <a:lnTo>
                  <a:pt x="143470" y="2353137"/>
                </a:lnTo>
                <a:lnTo>
                  <a:pt x="128755" y="2317576"/>
                </a:lnTo>
                <a:lnTo>
                  <a:pt x="110362" y="2280789"/>
                </a:lnTo>
                <a:lnTo>
                  <a:pt x="89515" y="2244004"/>
                </a:lnTo>
                <a:lnTo>
                  <a:pt x="67444" y="2207216"/>
                </a:lnTo>
                <a:lnTo>
                  <a:pt x="46598" y="2171654"/>
                </a:lnTo>
                <a:lnTo>
                  <a:pt x="28203" y="2133642"/>
                </a:lnTo>
                <a:lnTo>
                  <a:pt x="13490" y="2096855"/>
                </a:lnTo>
                <a:lnTo>
                  <a:pt x="3680" y="2058841"/>
                </a:lnTo>
                <a:lnTo>
                  <a:pt x="0" y="2019602"/>
                </a:lnTo>
                <a:lnTo>
                  <a:pt x="3680" y="1980363"/>
                </a:lnTo>
                <a:lnTo>
                  <a:pt x="13490" y="1942350"/>
                </a:lnTo>
                <a:lnTo>
                  <a:pt x="28203" y="1905563"/>
                </a:lnTo>
                <a:lnTo>
                  <a:pt x="46598" y="1867550"/>
                </a:lnTo>
                <a:lnTo>
                  <a:pt x="67444" y="1831989"/>
                </a:lnTo>
                <a:lnTo>
                  <a:pt x="89515" y="1795203"/>
                </a:lnTo>
                <a:lnTo>
                  <a:pt x="110362" y="1758415"/>
                </a:lnTo>
                <a:lnTo>
                  <a:pt x="128755" y="1721629"/>
                </a:lnTo>
                <a:lnTo>
                  <a:pt x="143470" y="1686067"/>
                </a:lnTo>
                <a:lnTo>
                  <a:pt x="153281" y="1648054"/>
                </a:lnTo>
                <a:lnTo>
                  <a:pt x="158185" y="1610042"/>
                </a:lnTo>
                <a:lnTo>
                  <a:pt x="158185" y="1569576"/>
                </a:lnTo>
                <a:lnTo>
                  <a:pt x="155732" y="1527883"/>
                </a:lnTo>
                <a:lnTo>
                  <a:pt x="150827" y="1486192"/>
                </a:lnTo>
                <a:lnTo>
                  <a:pt x="144696" y="1444499"/>
                </a:lnTo>
                <a:lnTo>
                  <a:pt x="139791" y="1402808"/>
                </a:lnTo>
                <a:lnTo>
                  <a:pt x="136112" y="1361117"/>
                </a:lnTo>
                <a:lnTo>
                  <a:pt x="137339" y="1321877"/>
                </a:lnTo>
                <a:lnTo>
                  <a:pt x="142244" y="1283864"/>
                </a:lnTo>
                <a:lnTo>
                  <a:pt x="153281" y="1247077"/>
                </a:lnTo>
                <a:lnTo>
                  <a:pt x="169221" y="1216422"/>
                </a:lnTo>
                <a:lnTo>
                  <a:pt x="190066" y="1186992"/>
                </a:lnTo>
                <a:lnTo>
                  <a:pt x="214591" y="1161241"/>
                </a:lnTo>
                <a:lnTo>
                  <a:pt x="242794" y="1135491"/>
                </a:lnTo>
                <a:lnTo>
                  <a:pt x="272224" y="1112191"/>
                </a:lnTo>
                <a:lnTo>
                  <a:pt x="302880" y="1088893"/>
                </a:lnTo>
                <a:lnTo>
                  <a:pt x="333535" y="1065594"/>
                </a:lnTo>
                <a:lnTo>
                  <a:pt x="364192" y="1042296"/>
                </a:lnTo>
                <a:lnTo>
                  <a:pt x="392395" y="1017772"/>
                </a:lnTo>
                <a:lnTo>
                  <a:pt x="416921" y="989569"/>
                </a:lnTo>
                <a:lnTo>
                  <a:pt x="438991" y="962591"/>
                </a:lnTo>
                <a:lnTo>
                  <a:pt x="456159" y="931936"/>
                </a:lnTo>
                <a:lnTo>
                  <a:pt x="470874" y="898828"/>
                </a:lnTo>
                <a:lnTo>
                  <a:pt x="483136" y="863267"/>
                </a:lnTo>
                <a:lnTo>
                  <a:pt x="494172" y="826479"/>
                </a:lnTo>
                <a:lnTo>
                  <a:pt x="503983" y="789692"/>
                </a:lnTo>
                <a:lnTo>
                  <a:pt x="513793" y="751680"/>
                </a:lnTo>
                <a:lnTo>
                  <a:pt x="524829" y="716119"/>
                </a:lnTo>
                <a:lnTo>
                  <a:pt x="537091" y="680557"/>
                </a:lnTo>
                <a:lnTo>
                  <a:pt x="551806" y="647450"/>
                </a:lnTo>
                <a:lnTo>
                  <a:pt x="570199" y="618021"/>
                </a:lnTo>
                <a:lnTo>
                  <a:pt x="592270" y="591044"/>
                </a:lnTo>
                <a:lnTo>
                  <a:pt x="619248" y="568971"/>
                </a:lnTo>
                <a:lnTo>
                  <a:pt x="648679" y="550578"/>
                </a:lnTo>
                <a:lnTo>
                  <a:pt x="681785" y="535863"/>
                </a:lnTo>
                <a:lnTo>
                  <a:pt x="717347" y="523601"/>
                </a:lnTo>
                <a:lnTo>
                  <a:pt x="752908" y="512565"/>
                </a:lnTo>
                <a:lnTo>
                  <a:pt x="790921" y="502755"/>
                </a:lnTo>
                <a:lnTo>
                  <a:pt x="827707" y="492944"/>
                </a:lnTo>
                <a:lnTo>
                  <a:pt x="864495" y="481908"/>
                </a:lnTo>
                <a:lnTo>
                  <a:pt x="900055" y="469646"/>
                </a:lnTo>
                <a:lnTo>
                  <a:pt x="933163" y="454931"/>
                </a:lnTo>
                <a:lnTo>
                  <a:pt x="963819" y="437765"/>
                </a:lnTo>
                <a:lnTo>
                  <a:pt x="990796" y="415693"/>
                </a:lnTo>
                <a:lnTo>
                  <a:pt x="1019000" y="391167"/>
                </a:lnTo>
                <a:lnTo>
                  <a:pt x="1043525" y="362964"/>
                </a:lnTo>
                <a:lnTo>
                  <a:pt x="1066823" y="333535"/>
                </a:lnTo>
                <a:lnTo>
                  <a:pt x="1090122" y="302879"/>
                </a:lnTo>
                <a:lnTo>
                  <a:pt x="1113420" y="272223"/>
                </a:lnTo>
                <a:lnTo>
                  <a:pt x="1136718" y="242793"/>
                </a:lnTo>
                <a:lnTo>
                  <a:pt x="1162470" y="214590"/>
                </a:lnTo>
                <a:lnTo>
                  <a:pt x="1188220" y="190066"/>
                </a:lnTo>
                <a:lnTo>
                  <a:pt x="1217650" y="169220"/>
                </a:lnTo>
                <a:lnTo>
                  <a:pt x="1248306" y="153279"/>
                </a:lnTo>
                <a:lnTo>
                  <a:pt x="1285093" y="142243"/>
                </a:lnTo>
                <a:lnTo>
                  <a:pt x="1323107" y="137338"/>
                </a:lnTo>
                <a:lnTo>
                  <a:pt x="1362345" y="136111"/>
                </a:lnTo>
                <a:lnTo>
                  <a:pt x="1404036" y="139791"/>
                </a:lnTo>
                <a:lnTo>
                  <a:pt x="1445729" y="144696"/>
                </a:lnTo>
                <a:lnTo>
                  <a:pt x="1487421" y="150827"/>
                </a:lnTo>
                <a:lnTo>
                  <a:pt x="1529113" y="155732"/>
                </a:lnTo>
                <a:lnTo>
                  <a:pt x="1570804" y="158184"/>
                </a:lnTo>
                <a:lnTo>
                  <a:pt x="1611271" y="158184"/>
                </a:lnTo>
                <a:lnTo>
                  <a:pt x="1649285" y="153279"/>
                </a:lnTo>
                <a:lnTo>
                  <a:pt x="1687298" y="143469"/>
                </a:lnTo>
                <a:lnTo>
                  <a:pt x="1724085" y="128755"/>
                </a:lnTo>
                <a:lnTo>
                  <a:pt x="1760871" y="109134"/>
                </a:lnTo>
                <a:lnTo>
                  <a:pt x="1797658" y="89515"/>
                </a:lnTo>
                <a:lnTo>
                  <a:pt x="1834445" y="67443"/>
                </a:lnTo>
                <a:lnTo>
                  <a:pt x="1870007" y="46597"/>
                </a:lnTo>
                <a:lnTo>
                  <a:pt x="1908020" y="28203"/>
                </a:lnTo>
                <a:lnTo>
                  <a:pt x="1944806" y="13488"/>
                </a:lnTo>
                <a:lnTo>
                  <a:pt x="1982820" y="36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3DBEE46-196A-45B8-9DB8-7646752A142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609" r="9723" b="3"/>
          <a:stretch/>
        </p:blipFill>
        <p:spPr>
          <a:xfrm>
            <a:off x="9018358" y="3890298"/>
            <a:ext cx="3173643" cy="2967700"/>
          </a:xfrm>
          <a:custGeom>
            <a:avLst/>
            <a:gdLst/>
            <a:ahLst/>
            <a:cxnLst/>
            <a:rect l="l" t="t" r="r" b="b"/>
            <a:pathLst>
              <a:path w="3173643" h="2967700">
                <a:moveTo>
                  <a:pt x="1885720" y="0"/>
                </a:moveTo>
                <a:lnTo>
                  <a:pt x="1922313" y="3430"/>
                </a:lnTo>
                <a:lnTo>
                  <a:pt x="1957763" y="12579"/>
                </a:lnTo>
                <a:lnTo>
                  <a:pt x="1992070" y="26302"/>
                </a:lnTo>
                <a:lnTo>
                  <a:pt x="2027519" y="43455"/>
                </a:lnTo>
                <a:lnTo>
                  <a:pt x="2060683" y="62896"/>
                </a:lnTo>
                <a:lnTo>
                  <a:pt x="2094991" y="83480"/>
                </a:lnTo>
                <a:lnTo>
                  <a:pt x="2129297" y="101777"/>
                </a:lnTo>
                <a:lnTo>
                  <a:pt x="2163602" y="120075"/>
                </a:lnTo>
                <a:lnTo>
                  <a:pt x="2196766" y="133797"/>
                </a:lnTo>
                <a:lnTo>
                  <a:pt x="2233360" y="142945"/>
                </a:lnTo>
                <a:lnTo>
                  <a:pt x="2268809" y="147520"/>
                </a:lnTo>
                <a:lnTo>
                  <a:pt x="2306546" y="147520"/>
                </a:lnTo>
                <a:lnTo>
                  <a:pt x="2345428" y="145233"/>
                </a:lnTo>
                <a:lnTo>
                  <a:pt x="2384308" y="140659"/>
                </a:lnTo>
                <a:lnTo>
                  <a:pt x="2423190" y="134941"/>
                </a:lnTo>
                <a:lnTo>
                  <a:pt x="2462070" y="130367"/>
                </a:lnTo>
                <a:lnTo>
                  <a:pt x="2500951" y="126936"/>
                </a:lnTo>
                <a:lnTo>
                  <a:pt x="2537544" y="128079"/>
                </a:lnTo>
                <a:lnTo>
                  <a:pt x="2572995" y="132653"/>
                </a:lnTo>
                <a:lnTo>
                  <a:pt x="2607301" y="142945"/>
                </a:lnTo>
                <a:lnTo>
                  <a:pt x="2635891" y="157812"/>
                </a:lnTo>
                <a:lnTo>
                  <a:pt x="2663335" y="177253"/>
                </a:lnTo>
                <a:lnTo>
                  <a:pt x="2687350" y="200124"/>
                </a:lnTo>
                <a:lnTo>
                  <a:pt x="2711365" y="226426"/>
                </a:lnTo>
                <a:lnTo>
                  <a:pt x="2733093" y="253871"/>
                </a:lnTo>
                <a:lnTo>
                  <a:pt x="2754820" y="282461"/>
                </a:lnTo>
                <a:lnTo>
                  <a:pt x="2776547" y="311049"/>
                </a:lnTo>
                <a:lnTo>
                  <a:pt x="2798275" y="338495"/>
                </a:lnTo>
                <a:lnTo>
                  <a:pt x="2821146" y="364797"/>
                </a:lnTo>
                <a:lnTo>
                  <a:pt x="2847448" y="387669"/>
                </a:lnTo>
                <a:lnTo>
                  <a:pt x="2872607" y="408253"/>
                </a:lnTo>
                <a:lnTo>
                  <a:pt x="2901195" y="424261"/>
                </a:lnTo>
                <a:lnTo>
                  <a:pt x="2932071" y="437985"/>
                </a:lnTo>
                <a:lnTo>
                  <a:pt x="2965233" y="449420"/>
                </a:lnTo>
                <a:lnTo>
                  <a:pt x="2999539" y="459712"/>
                </a:lnTo>
                <a:lnTo>
                  <a:pt x="3033847" y="468861"/>
                </a:lnTo>
                <a:lnTo>
                  <a:pt x="3069297" y="478010"/>
                </a:lnTo>
                <a:lnTo>
                  <a:pt x="3102460" y="488302"/>
                </a:lnTo>
                <a:lnTo>
                  <a:pt x="3135622" y="499737"/>
                </a:lnTo>
                <a:lnTo>
                  <a:pt x="3166499" y="513461"/>
                </a:lnTo>
                <a:lnTo>
                  <a:pt x="3173643" y="517926"/>
                </a:lnTo>
                <a:lnTo>
                  <a:pt x="3173643" y="2967700"/>
                </a:lnTo>
                <a:lnTo>
                  <a:pt x="452321" y="2967700"/>
                </a:lnTo>
                <a:lnTo>
                  <a:pt x="450560" y="2961831"/>
                </a:lnTo>
                <a:lnTo>
                  <a:pt x="439125" y="2928666"/>
                </a:lnTo>
                <a:lnTo>
                  <a:pt x="425402" y="2897790"/>
                </a:lnTo>
                <a:lnTo>
                  <a:pt x="409392" y="2869201"/>
                </a:lnTo>
                <a:lnTo>
                  <a:pt x="388809" y="2844043"/>
                </a:lnTo>
                <a:lnTo>
                  <a:pt x="365937" y="2817741"/>
                </a:lnTo>
                <a:lnTo>
                  <a:pt x="339636" y="2794870"/>
                </a:lnTo>
                <a:lnTo>
                  <a:pt x="311046" y="2773142"/>
                </a:lnTo>
                <a:lnTo>
                  <a:pt x="282458" y="2751415"/>
                </a:lnTo>
                <a:lnTo>
                  <a:pt x="253870" y="2729687"/>
                </a:lnTo>
                <a:lnTo>
                  <a:pt x="226423" y="2707959"/>
                </a:lnTo>
                <a:lnTo>
                  <a:pt x="200122" y="2683944"/>
                </a:lnTo>
                <a:lnTo>
                  <a:pt x="177251" y="2659930"/>
                </a:lnTo>
                <a:lnTo>
                  <a:pt x="157812" y="2632484"/>
                </a:lnTo>
                <a:lnTo>
                  <a:pt x="142945" y="2603895"/>
                </a:lnTo>
                <a:lnTo>
                  <a:pt x="132653" y="2569589"/>
                </a:lnTo>
                <a:lnTo>
                  <a:pt x="128079" y="2534138"/>
                </a:lnTo>
                <a:lnTo>
                  <a:pt x="126934" y="2497543"/>
                </a:lnTo>
                <a:lnTo>
                  <a:pt x="130365" y="2458662"/>
                </a:lnTo>
                <a:lnTo>
                  <a:pt x="134940" y="2419782"/>
                </a:lnTo>
                <a:lnTo>
                  <a:pt x="140657" y="2380900"/>
                </a:lnTo>
                <a:lnTo>
                  <a:pt x="145232" y="2342019"/>
                </a:lnTo>
                <a:lnTo>
                  <a:pt x="147519" y="2303138"/>
                </a:lnTo>
                <a:lnTo>
                  <a:pt x="147519" y="2265400"/>
                </a:lnTo>
                <a:lnTo>
                  <a:pt x="142945" y="2229950"/>
                </a:lnTo>
                <a:lnTo>
                  <a:pt x="133796" y="2194499"/>
                </a:lnTo>
                <a:lnTo>
                  <a:pt x="120073" y="2161335"/>
                </a:lnTo>
                <a:lnTo>
                  <a:pt x="102920" y="2127029"/>
                </a:lnTo>
                <a:lnTo>
                  <a:pt x="83479" y="2092723"/>
                </a:lnTo>
                <a:lnTo>
                  <a:pt x="62897" y="2058415"/>
                </a:lnTo>
                <a:lnTo>
                  <a:pt x="43456" y="2025251"/>
                </a:lnTo>
                <a:lnTo>
                  <a:pt x="26302" y="1989801"/>
                </a:lnTo>
                <a:lnTo>
                  <a:pt x="12580" y="1955494"/>
                </a:lnTo>
                <a:lnTo>
                  <a:pt x="3431" y="1920043"/>
                </a:lnTo>
                <a:lnTo>
                  <a:pt x="0" y="1883449"/>
                </a:lnTo>
                <a:lnTo>
                  <a:pt x="3431" y="1846856"/>
                </a:lnTo>
                <a:lnTo>
                  <a:pt x="12580" y="1811405"/>
                </a:lnTo>
                <a:lnTo>
                  <a:pt x="26302" y="1777098"/>
                </a:lnTo>
                <a:lnTo>
                  <a:pt x="43456" y="1741648"/>
                </a:lnTo>
                <a:lnTo>
                  <a:pt x="62897" y="1708484"/>
                </a:lnTo>
                <a:lnTo>
                  <a:pt x="83479" y="1674178"/>
                </a:lnTo>
                <a:lnTo>
                  <a:pt x="102920" y="1639870"/>
                </a:lnTo>
                <a:lnTo>
                  <a:pt x="120073" y="1605564"/>
                </a:lnTo>
                <a:lnTo>
                  <a:pt x="133796" y="1572400"/>
                </a:lnTo>
                <a:lnTo>
                  <a:pt x="142945" y="1536949"/>
                </a:lnTo>
                <a:lnTo>
                  <a:pt x="147519" y="1501500"/>
                </a:lnTo>
                <a:lnTo>
                  <a:pt x="147519" y="1463762"/>
                </a:lnTo>
                <a:lnTo>
                  <a:pt x="145232" y="1424880"/>
                </a:lnTo>
                <a:lnTo>
                  <a:pt x="140657" y="1386000"/>
                </a:lnTo>
                <a:lnTo>
                  <a:pt x="134940" y="1347118"/>
                </a:lnTo>
                <a:lnTo>
                  <a:pt x="130365" y="1308237"/>
                </a:lnTo>
                <a:lnTo>
                  <a:pt x="126934" y="1269356"/>
                </a:lnTo>
                <a:lnTo>
                  <a:pt x="128079" y="1232762"/>
                </a:lnTo>
                <a:lnTo>
                  <a:pt x="132653" y="1197312"/>
                </a:lnTo>
                <a:lnTo>
                  <a:pt x="142945" y="1163004"/>
                </a:lnTo>
                <a:lnTo>
                  <a:pt x="157812" y="1134416"/>
                </a:lnTo>
                <a:lnTo>
                  <a:pt x="177251" y="1106970"/>
                </a:lnTo>
                <a:lnTo>
                  <a:pt x="200122" y="1082955"/>
                </a:lnTo>
                <a:lnTo>
                  <a:pt x="226423" y="1058941"/>
                </a:lnTo>
                <a:lnTo>
                  <a:pt x="253870" y="1037212"/>
                </a:lnTo>
                <a:lnTo>
                  <a:pt x="282458" y="1015484"/>
                </a:lnTo>
                <a:lnTo>
                  <a:pt x="311046" y="993757"/>
                </a:lnTo>
                <a:lnTo>
                  <a:pt x="339636" y="972029"/>
                </a:lnTo>
                <a:lnTo>
                  <a:pt x="365937" y="949159"/>
                </a:lnTo>
                <a:lnTo>
                  <a:pt x="388809" y="922857"/>
                </a:lnTo>
                <a:lnTo>
                  <a:pt x="409392" y="897698"/>
                </a:lnTo>
                <a:lnTo>
                  <a:pt x="425402" y="869109"/>
                </a:lnTo>
                <a:lnTo>
                  <a:pt x="439125" y="838233"/>
                </a:lnTo>
                <a:lnTo>
                  <a:pt x="450560" y="805069"/>
                </a:lnTo>
                <a:lnTo>
                  <a:pt x="460852" y="770761"/>
                </a:lnTo>
                <a:lnTo>
                  <a:pt x="470001" y="736455"/>
                </a:lnTo>
                <a:lnTo>
                  <a:pt x="479150" y="701004"/>
                </a:lnTo>
                <a:lnTo>
                  <a:pt x="489442" y="667841"/>
                </a:lnTo>
                <a:lnTo>
                  <a:pt x="500877" y="634677"/>
                </a:lnTo>
                <a:lnTo>
                  <a:pt x="514600" y="603802"/>
                </a:lnTo>
                <a:lnTo>
                  <a:pt x="531753" y="576357"/>
                </a:lnTo>
                <a:lnTo>
                  <a:pt x="552336" y="551198"/>
                </a:lnTo>
                <a:lnTo>
                  <a:pt x="577494" y="530614"/>
                </a:lnTo>
                <a:lnTo>
                  <a:pt x="604941" y="513461"/>
                </a:lnTo>
                <a:lnTo>
                  <a:pt x="635815" y="499737"/>
                </a:lnTo>
                <a:lnTo>
                  <a:pt x="668979" y="488302"/>
                </a:lnTo>
                <a:lnTo>
                  <a:pt x="702142" y="478010"/>
                </a:lnTo>
                <a:lnTo>
                  <a:pt x="737592" y="468861"/>
                </a:lnTo>
                <a:lnTo>
                  <a:pt x="771898" y="459712"/>
                </a:lnTo>
                <a:lnTo>
                  <a:pt x="806205" y="449420"/>
                </a:lnTo>
                <a:lnTo>
                  <a:pt x="839368" y="437985"/>
                </a:lnTo>
                <a:lnTo>
                  <a:pt x="870244" y="424261"/>
                </a:lnTo>
                <a:lnTo>
                  <a:pt x="898833" y="408253"/>
                </a:lnTo>
                <a:lnTo>
                  <a:pt x="923991" y="387669"/>
                </a:lnTo>
                <a:lnTo>
                  <a:pt x="950293" y="364797"/>
                </a:lnTo>
                <a:lnTo>
                  <a:pt x="973165" y="338495"/>
                </a:lnTo>
                <a:lnTo>
                  <a:pt x="994892" y="311049"/>
                </a:lnTo>
                <a:lnTo>
                  <a:pt x="1016619" y="282461"/>
                </a:lnTo>
                <a:lnTo>
                  <a:pt x="1038347" y="253871"/>
                </a:lnTo>
                <a:lnTo>
                  <a:pt x="1060074" y="226426"/>
                </a:lnTo>
                <a:lnTo>
                  <a:pt x="1084089" y="200124"/>
                </a:lnTo>
                <a:lnTo>
                  <a:pt x="1108103" y="177253"/>
                </a:lnTo>
                <a:lnTo>
                  <a:pt x="1135549" y="157812"/>
                </a:lnTo>
                <a:lnTo>
                  <a:pt x="1164137" y="142945"/>
                </a:lnTo>
                <a:lnTo>
                  <a:pt x="1198445" y="132653"/>
                </a:lnTo>
                <a:lnTo>
                  <a:pt x="1233895" y="128079"/>
                </a:lnTo>
                <a:lnTo>
                  <a:pt x="1270487" y="126936"/>
                </a:lnTo>
                <a:lnTo>
                  <a:pt x="1309368" y="130367"/>
                </a:lnTo>
                <a:lnTo>
                  <a:pt x="1348249" y="134941"/>
                </a:lnTo>
                <a:lnTo>
                  <a:pt x="1387131" y="140659"/>
                </a:lnTo>
                <a:lnTo>
                  <a:pt x="1426011" y="145233"/>
                </a:lnTo>
                <a:lnTo>
                  <a:pt x="1464891" y="147520"/>
                </a:lnTo>
                <a:lnTo>
                  <a:pt x="1502630" y="147520"/>
                </a:lnTo>
                <a:lnTo>
                  <a:pt x="1538080" y="142945"/>
                </a:lnTo>
                <a:lnTo>
                  <a:pt x="1573531" y="133797"/>
                </a:lnTo>
                <a:lnTo>
                  <a:pt x="1607837" y="120075"/>
                </a:lnTo>
                <a:lnTo>
                  <a:pt x="1642143" y="101777"/>
                </a:lnTo>
                <a:lnTo>
                  <a:pt x="1676450" y="83480"/>
                </a:lnTo>
                <a:lnTo>
                  <a:pt x="1710756" y="62896"/>
                </a:lnTo>
                <a:lnTo>
                  <a:pt x="1743919" y="43455"/>
                </a:lnTo>
                <a:lnTo>
                  <a:pt x="1779370" y="26302"/>
                </a:lnTo>
                <a:lnTo>
                  <a:pt x="1813676" y="12579"/>
                </a:lnTo>
                <a:lnTo>
                  <a:pt x="1849126" y="34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568339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4" name="Rectangle 53">
            <a:extLst>
              <a:ext uri="{FF2B5EF4-FFF2-40B4-BE49-F238E27FC236}">
                <a16:creationId xmlns:a16="http://schemas.microsoft.com/office/drawing/2014/main" xmlns="" id="{018DD604-9FD1-4E35-84A0-CFD3632CA5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022"/>
            <a:ext cx="12192000" cy="68590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xmlns="" id="{EBAD34AF-5414-49A5-AB75-F1CA854B30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12191996" cy="6858000"/>
            <a:chOff x="1" y="0"/>
            <a:chExt cx="12191996" cy="6858000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xmlns="" id="{7BAD3960-6DE9-4457-8083-F6FFBD58D7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F3F5E368-26F9-408D-9C1D-D007FCE0C2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BC764AB-805D-4D31-8917-E767D7A06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51" y="662400"/>
            <a:ext cx="7007349" cy="176944"/>
          </a:xfrm>
        </p:spPr>
        <p:txBody>
          <a:bodyPr anchor="t"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3B9808E-1D4A-4FA6-A1EB-DACFEF07FF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1285460"/>
            <a:ext cx="4800397" cy="484533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Флешка «Лого Ассорти» содержит 30 интерактивных игр и упражнений. 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Игры помогают учителю-логопеду провести артикуляционную гимнастику («</a:t>
            </a:r>
            <a:r>
              <a:rPr lang="ru-RU" sz="2000" dirty="0" err="1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Малышастика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«Где мой рык?»), развить речевое дыхание («Торт со свечками», «Нет сорнякам»), поставить и отработать трудные для ребёнка звуки («Попугай», «Пожужжим»), подобрать рифму к словам («Мечта поэта»), а также совершенствовать грамматический строй и словарный запас ребёнка («Рюкзак туриста», «Пчелиные загадки», «Гудвин»). </a:t>
            </a:r>
            <a:endParaRPr lang="ru-RU" sz="2000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xmlns="" id="{4AF1E51D-8E17-4D73-9B13-D0D66F9E2A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610946" y="2529102"/>
            <a:ext cx="3361914" cy="3357830"/>
          </a:xfrm>
          <a:custGeom>
            <a:avLst/>
            <a:gdLst>
              <a:gd name="connsiteX0" fmla="*/ 3095991 w 6191980"/>
              <a:gd name="connsiteY0" fmla="*/ 0 h 6184462"/>
              <a:gd name="connsiteX1" fmla="*/ 3156069 w 6191980"/>
              <a:gd name="connsiteY1" fmla="*/ 5631 h 6184462"/>
              <a:gd name="connsiteX2" fmla="*/ 3214272 w 6191980"/>
              <a:gd name="connsiteY2" fmla="*/ 20652 h 6184462"/>
              <a:gd name="connsiteX3" fmla="*/ 3270598 w 6191980"/>
              <a:gd name="connsiteY3" fmla="*/ 43182 h 6184462"/>
              <a:gd name="connsiteX4" fmla="*/ 3328798 w 6191980"/>
              <a:gd name="connsiteY4" fmla="*/ 71344 h 6184462"/>
              <a:gd name="connsiteX5" fmla="*/ 3383247 w 6191980"/>
              <a:gd name="connsiteY5" fmla="*/ 103262 h 6184462"/>
              <a:gd name="connsiteX6" fmla="*/ 3439573 w 6191980"/>
              <a:gd name="connsiteY6" fmla="*/ 137057 h 6184462"/>
              <a:gd name="connsiteX7" fmla="*/ 3495897 w 6191980"/>
              <a:gd name="connsiteY7" fmla="*/ 167096 h 6184462"/>
              <a:gd name="connsiteX8" fmla="*/ 3552221 w 6191980"/>
              <a:gd name="connsiteY8" fmla="*/ 197137 h 6184462"/>
              <a:gd name="connsiteX9" fmla="*/ 3606669 w 6191980"/>
              <a:gd name="connsiteY9" fmla="*/ 219666 h 6184462"/>
              <a:gd name="connsiteX10" fmla="*/ 3666749 w 6191980"/>
              <a:gd name="connsiteY10" fmla="*/ 234686 h 6184462"/>
              <a:gd name="connsiteX11" fmla="*/ 3724950 w 6191980"/>
              <a:gd name="connsiteY11" fmla="*/ 242197 h 6184462"/>
              <a:gd name="connsiteX12" fmla="*/ 3786907 w 6191980"/>
              <a:gd name="connsiteY12" fmla="*/ 242197 h 6184462"/>
              <a:gd name="connsiteX13" fmla="*/ 3850743 w 6191980"/>
              <a:gd name="connsiteY13" fmla="*/ 238443 h 6184462"/>
              <a:gd name="connsiteX14" fmla="*/ 3914577 w 6191980"/>
              <a:gd name="connsiteY14" fmla="*/ 230932 h 6184462"/>
              <a:gd name="connsiteX15" fmla="*/ 3978413 w 6191980"/>
              <a:gd name="connsiteY15" fmla="*/ 221545 h 6184462"/>
              <a:gd name="connsiteX16" fmla="*/ 4042247 w 6191980"/>
              <a:gd name="connsiteY16" fmla="*/ 214035 h 6184462"/>
              <a:gd name="connsiteX17" fmla="*/ 4106083 w 6191980"/>
              <a:gd name="connsiteY17" fmla="*/ 208401 h 6184462"/>
              <a:gd name="connsiteX18" fmla="*/ 4166161 w 6191980"/>
              <a:gd name="connsiteY18" fmla="*/ 210279 h 6184462"/>
              <a:gd name="connsiteX19" fmla="*/ 4224364 w 6191980"/>
              <a:gd name="connsiteY19" fmla="*/ 217789 h 6184462"/>
              <a:gd name="connsiteX20" fmla="*/ 4280690 w 6191980"/>
              <a:gd name="connsiteY20" fmla="*/ 234686 h 6184462"/>
              <a:gd name="connsiteX21" fmla="*/ 4327628 w 6191980"/>
              <a:gd name="connsiteY21" fmla="*/ 259094 h 6184462"/>
              <a:gd name="connsiteX22" fmla="*/ 4372686 w 6191980"/>
              <a:gd name="connsiteY22" fmla="*/ 291012 h 6184462"/>
              <a:gd name="connsiteX23" fmla="*/ 4412114 w 6191980"/>
              <a:gd name="connsiteY23" fmla="*/ 328561 h 6184462"/>
              <a:gd name="connsiteX24" fmla="*/ 4451542 w 6191980"/>
              <a:gd name="connsiteY24" fmla="*/ 371743 h 6184462"/>
              <a:gd name="connsiteX25" fmla="*/ 4487214 w 6191980"/>
              <a:gd name="connsiteY25" fmla="*/ 416803 h 6184462"/>
              <a:gd name="connsiteX26" fmla="*/ 4522886 w 6191980"/>
              <a:gd name="connsiteY26" fmla="*/ 463741 h 6184462"/>
              <a:gd name="connsiteX27" fmla="*/ 4558559 w 6191980"/>
              <a:gd name="connsiteY27" fmla="*/ 510678 h 6184462"/>
              <a:gd name="connsiteX28" fmla="*/ 4594231 w 6191980"/>
              <a:gd name="connsiteY28" fmla="*/ 555737 h 6184462"/>
              <a:gd name="connsiteX29" fmla="*/ 4631782 w 6191980"/>
              <a:gd name="connsiteY29" fmla="*/ 598919 h 6184462"/>
              <a:gd name="connsiteX30" fmla="*/ 4674964 w 6191980"/>
              <a:gd name="connsiteY30" fmla="*/ 636471 h 6184462"/>
              <a:gd name="connsiteX31" fmla="*/ 4716270 w 6191980"/>
              <a:gd name="connsiteY31" fmla="*/ 670266 h 6184462"/>
              <a:gd name="connsiteX32" fmla="*/ 4763206 w 6191980"/>
              <a:gd name="connsiteY32" fmla="*/ 696549 h 6184462"/>
              <a:gd name="connsiteX33" fmla="*/ 4813899 w 6191980"/>
              <a:gd name="connsiteY33" fmla="*/ 719079 h 6184462"/>
              <a:gd name="connsiteX34" fmla="*/ 4868345 w 6191980"/>
              <a:gd name="connsiteY34" fmla="*/ 737854 h 6184462"/>
              <a:gd name="connsiteX35" fmla="*/ 4924669 w 6191980"/>
              <a:gd name="connsiteY35" fmla="*/ 754751 h 6184462"/>
              <a:gd name="connsiteX36" fmla="*/ 4980995 w 6191980"/>
              <a:gd name="connsiteY36" fmla="*/ 769772 h 6184462"/>
              <a:gd name="connsiteX37" fmla="*/ 5039198 w 6191980"/>
              <a:gd name="connsiteY37" fmla="*/ 784792 h 6184462"/>
              <a:gd name="connsiteX38" fmla="*/ 5093644 w 6191980"/>
              <a:gd name="connsiteY38" fmla="*/ 801690 h 6184462"/>
              <a:gd name="connsiteX39" fmla="*/ 5148091 w 6191980"/>
              <a:gd name="connsiteY39" fmla="*/ 820464 h 6184462"/>
              <a:gd name="connsiteX40" fmla="*/ 5198784 w 6191980"/>
              <a:gd name="connsiteY40" fmla="*/ 842995 h 6184462"/>
              <a:gd name="connsiteX41" fmla="*/ 5243845 w 6191980"/>
              <a:gd name="connsiteY41" fmla="*/ 871157 h 6184462"/>
              <a:gd name="connsiteX42" fmla="*/ 5285151 w 6191980"/>
              <a:gd name="connsiteY42" fmla="*/ 904952 h 6184462"/>
              <a:gd name="connsiteX43" fmla="*/ 5318944 w 6191980"/>
              <a:gd name="connsiteY43" fmla="*/ 946257 h 6184462"/>
              <a:gd name="connsiteX44" fmla="*/ 5347108 w 6191980"/>
              <a:gd name="connsiteY44" fmla="*/ 991317 h 6184462"/>
              <a:gd name="connsiteX45" fmla="*/ 5369636 w 6191980"/>
              <a:gd name="connsiteY45" fmla="*/ 1042007 h 6184462"/>
              <a:gd name="connsiteX46" fmla="*/ 5388410 w 6191980"/>
              <a:gd name="connsiteY46" fmla="*/ 1096456 h 6184462"/>
              <a:gd name="connsiteX47" fmla="*/ 5405308 w 6191980"/>
              <a:gd name="connsiteY47" fmla="*/ 1150903 h 6184462"/>
              <a:gd name="connsiteX48" fmla="*/ 5420328 w 6191980"/>
              <a:gd name="connsiteY48" fmla="*/ 1209105 h 6184462"/>
              <a:gd name="connsiteX49" fmla="*/ 5435349 w 6191980"/>
              <a:gd name="connsiteY49" fmla="*/ 1265429 h 6184462"/>
              <a:gd name="connsiteX50" fmla="*/ 5452246 w 6191980"/>
              <a:gd name="connsiteY50" fmla="*/ 1321755 h 6184462"/>
              <a:gd name="connsiteX51" fmla="*/ 5471021 w 6191980"/>
              <a:gd name="connsiteY51" fmla="*/ 1376203 h 6184462"/>
              <a:gd name="connsiteX52" fmla="*/ 5493550 w 6191980"/>
              <a:gd name="connsiteY52" fmla="*/ 1426896 h 6184462"/>
              <a:gd name="connsiteX53" fmla="*/ 5519836 w 6191980"/>
              <a:gd name="connsiteY53" fmla="*/ 1473832 h 6184462"/>
              <a:gd name="connsiteX54" fmla="*/ 5553632 w 6191980"/>
              <a:gd name="connsiteY54" fmla="*/ 1515138 h 6184462"/>
              <a:gd name="connsiteX55" fmla="*/ 5591181 w 6191980"/>
              <a:gd name="connsiteY55" fmla="*/ 1558320 h 6184462"/>
              <a:gd name="connsiteX56" fmla="*/ 5634364 w 6191980"/>
              <a:gd name="connsiteY56" fmla="*/ 1595869 h 6184462"/>
              <a:gd name="connsiteX57" fmla="*/ 5679425 w 6191980"/>
              <a:gd name="connsiteY57" fmla="*/ 1631541 h 6184462"/>
              <a:gd name="connsiteX58" fmla="*/ 5728238 w 6191980"/>
              <a:gd name="connsiteY58" fmla="*/ 1667213 h 6184462"/>
              <a:gd name="connsiteX59" fmla="*/ 5775175 w 6191980"/>
              <a:gd name="connsiteY59" fmla="*/ 1702885 h 6184462"/>
              <a:gd name="connsiteX60" fmla="*/ 5820236 w 6191980"/>
              <a:gd name="connsiteY60" fmla="*/ 1738560 h 6184462"/>
              <a:gd name="connsiteX61" fmla="*/ 5863416 w 6191980"/>
              <a:gd name="connsiteY61" fmla="*/ 1777986 h 6184462"/>
              <a:gd name="connsiteX62" fmla="*/ 5900968 w 6191980"/>
              <a:gd name="connsiteY62" fmla="*/ 1817414 h 6184462"/>
              <a:gd name="connsiteX63" fmla="*/ 5932886 w 6191980"/>
              <a:gd name="connsiteY63" fmla="*/ 1862474 h 6184462"/>
              <a:gd name="connsiteX64" fmla="*/ 5957294 w 6191980"/>
              <a:gd name="connsiteY64" fmla="*/ 1909410 h 6184462"/>
              <a:gd name="connsiteX65" fmla="*/ 5974191 w 6191980"/>
              <a:gd name="connsiteY65" fmla="*/ 1965736 h 6184462"/>
              <a:gd name="connsiteX66" fmla="*/ 5981700 w 6191980"/>
              <a:gd name="connsiteY66" fmla="*/ 2023938 h 6184462"/>
              <a:gd name="connsiteX67" fmla="*/ 5983578 w 6191980"/>
              <a:gd name="connsiteY67" fmla="*/ 2084018 h 6184462"/>
              <a:gd name="connsiteX68" fmla="*/ 5977945 w 6191980"/>
              <a:gd name="connsiteY68" fmla="*/ 2147852 h 6184462"/>
              <a:gd name="connsiteX69" fmla="*/ 5970435 w 6191980"/>
              <a:gd name="connsiteY69" fmla="*/ 2211686 h 6184462"/>
              <a:gd name="connsiteX70" fmla="*/ 5961048 w 6191980"/>
              <a:gd name="connsiteY70" fmla="*/ 2275522 h 6184462"/>
              <a:gd name="connsiteX71" fmla="*/ 5953538 w 6191980"/>
              <a:gd name="connsiteY71" fmla="*/ 2339356 h 6184462"/>
              <a:gd name="connsiteX72" fmla="*/ 5949784 w 6191980"/>
              <a:gd name="connsiteY72" fmla="*/ 2403192 h 6184462"/>
              <a:gd name="connsiteX73" fmla="*/ 5949784 w 6191980"/>
              <a:gd name="connsiteY73" fmla="*/ 2465149 h 6184462"/>
              <a:gd name="connsiteX74" fmla="*/ 5957294 w 6191980"/>
              <a:gd name="connsiteY74" fmla="*/ 2523350 h 6184462"/>
              <a:gd name="connsiteX75" fmla="*/ 5972312 w 6191980"/>
              <a:gd name="connsiteY75" fmla="*/ 2581552 h 6184462"/>
              <a:gd name="connsiteX76" fmla="*/ 5994843 w 6191980"/>
              <a:gd name="connsiteY76" fmla="*/ 2636001 h 6184462"/>
              <a:gd name="connsiteX77" fmla="*/ 6024884 w 6191980"/>
              <a:gd name="connsiteY77" fmla="*/ 2692325 h 6184462"/>
              <a:gd name="connsiteX78" fmla="*/ 6054922 w 6191980"/>
              <a:gd name="connsiteY78" fmla="*/ 2748651 h 6184462"/>
              <a:gd name="connsiteX79" fmla="*/ 6088718 w 6191980"/>
              <a:gd name="connsiteY79" fmla="*/ 2804974 h 6184462"/>
              <a:gd name="connsiteX80" fmla="*/ 6120634 w 6191980"/>
              <a:gd name="connsiteY80" fmla="*/ 2859423 h 6184462"/>
              <a:gd name="connsiteX81" fmla="*/ 6148798 w 6191980"/>
              <a:gd name="connsiteY81" fmla="*/ 2917624 h 6184462"/>
              <a:gd name="connsiteX82" fmla="*/ 6171326 w 6191980"/>
              <a:gd name="connsiteY82" fmla="*/ 2973950 h 6184462"/>
              <a:gd name="connsiteX83" fmla="*/ 6186347 w 6191980"/>
              <a:gd name="connsiteY83" fmla="*/ 3032152 h 6184462"/>
              <a:gd name="connsiteX84" fmla="*/ 6191980 w 6191980"/>
              <a:gd name="connsiteY84" fmla="*/ 3092230 h 6184462"/>
              <a:gd name="connsiteX85" fmla="*/ 6186347 w 6191980"/>
              <a:gd name="connsiteY85" fmla="*/ 3152310 h 6184462"/>
              <a:gd name="connsiteX86" fmla="*/ 6171326 w 6191980"/>
              <a:gd name="connsiteY86" fmla="*/ 3210513 h 6184462"/>
              <a:gd name="connsiteX87" fmla="*/ 6148798 w 6191980"/>
              <a:gd name="connsiteY87" fmla="*/ 3266839 h 6184462"/>
              <a:gd name="connsiteX88" fmla="*/ 6120634 w 6191980"/>
              <a:gd name="connsiteY88" fmla="*/ 3325039 h 6184462"/>
              <a:gd name="connsiteX89" fmla="*/ 6088718 w 6191980"/>
              <a:gd name="connsiteY89" fmla="*/ 3379488 h 6184462"/>
              <a:gd name="connsiteX90" fmla="*/ 6054922 w 6191980"/>
              <a:gd name="connsiteY90" fmla="*/ 3435814 h 6184462"/>
              <a:gd name="connsiteX91" fmla="*/ 6024884 w 6191980"/>
              <a:gd name="connsiteY91" fmla="*/ 3492137 h 6184462"/>
              <a:gd name="connsiteX92" fmla="*/ 5994843 w 6191980"/>
              <a:gd name="connsiteY92" fmla="*/ 3548461 h 6184462"/>
              <a:gd name="connsiteX93" fmla="*/ 5972312 w 6191980"/>
              <a:gd name="connsiteY93" fmla="*/ 3602910 h 6184462"/>
              <a:gd name="connsiteX94" fmla="*/ 5957294 w 6191980"/>
              <a:gd name="connsiteY94" fmla="*/ 3661113 h 6184462"/>
              <a:gd name="connsiteX95" fmla="*/ 5949784 w 6191980"/>
              <a:gd name="connsiteY95" fmla="*/ 3719313 h 6184462"/>
              <a:gd name="connsiteX96" fmla="*/ 5949784 w 6191980"/>
              <a:gd name="connsiteY96" fmla="*/ 3781272 h 6184462"/>
              <a:gd name="connsiteX97" fmla="*/ 5953538 w 6191980"/>
              <a:gd name="connsiteY97" fmla="*/ 3845106 h 6184462"/>
              <a:gd name="connsiteX98" fmla="*/ 5961048 w 6191980"/>
              <a:gd name="connsiteY98" fmla="*/ 3908940 h 6184462"/>
              <a:gd name="connsiteX99" fmla="*/ 5970435 w 6191980"/>
              <a:gd name="connsiteY99" fmla="*/ 3972776 h 6184462"/>
              <a:gd name="connsiteX100" fmla="*/ 5977945 w 6191980"/>
              <a:gd name="connsiteY100" fmla="*/ 4036610 h 6184462"/>
              <a:gd name="connsiteX101" fmla="*/ 5983578 w 6191980"/>
              <a:gd name="connsiteY101" fmla="*/ 4100444 h 6184462"/>
              <a:gd name="connsiteX102" fmla="*/ 5981700 w 6191980"/>
              <a:gd name="connsiteY102" fmla="*/ 4160526 h 6184462"/>
              <a:gd name="connsiteX103" fmla="*/ 5974191 w 6191980"/>
              <a:gd name="connsiteY103" fmla="*/ 4218729 h 6184462"/>
              <a:gd name="connsiteX104" fmla="*/ 5957294 w 6191980"/>
              <a:gd name="connsiteY104" fmla="*/ 4275053 h 6184462"/>
              <a:gd name="connsiteX105" fmla="*/ 5932886 w 6191980"/>
              <a:gd name="connsiteY105" fmla="*/ 4321989 h 6184462"/>
              <a:gd name="connsiteX106" fmla="*/ 5900968 w 6191980"/>
              <a:gd name="connsiteY106" fmla="*/ 4367050 h 6184462"/>
              <a:gd name="connsiteX107" fmla="*/ 5863416 w 6191980"/>
              <a:gd name="connsiteY107" fmla="*/ 4406477 h 6184462"/>
              <a:gd name="connsiteX108" fmla="*/ 5820236 w 6191980"/>
              <a:gd name="connsiteY108" fmla="*/ 4445903 h 6184462"/>
              <a:gd name="connsiteX109" fmla="*/ 5775175 w 6191980"/>
              <a:gd name="connsiteY109" fmla="*/ 4481577 h 6184462"/>
              <a:gd name="connsiteX110" fmla="*/ 5728238 w 6191980"/>
              <a:gd name="connsiteY110" fmla="*/ 4517249 h 6184462"/>
              <a:gd name="connsiteX111" fmla="*/ 5679425 w 6191980"/>
              <a:gd name="connsiteY111" fmla="*/ 4552921 h 6184462"/>
              <a:gd name="connsiteX112" fmla="*/ 5634364 w 6191980"/>
              <a:gd name="connsiteY112" fmla="*/ 4588593 h 6184462"/>
              <a:gd name="connsiteX113" fmla="*/ 5591181 w 6191980"/>
              <a:gd name="connsiteY113" fmla="*/ 4626142 h 6184462"/>
              <a:gd name="connsiteX114" fmla="*/ 5553632 w 6191980"/>
              <a:gd name="connsiteY114" fmla="*/ 4669325 h 6184462"/>
              <a:gd name="connsiteX115" fmla="*/ 5519836 w 6191980"/>
              <a:gd name="connsiteY115" fmla="*/ 4710630 h 6184462"/>
              <a:gd name="connsiteX116" fmla="*/ 5493550 w 6191980"/>
              <a:gd name="connsiteY116" fmla="*/ 4757566 h 6184462"/>
              <a:gd name="connsiteX117" fmla="*/ 5471021 w 6191980"/>
              <a:gd name="connsiteY117" fmla="*/ 4808259 h 6184462"/>
              <a:gd name="connsiteX118" fmla="*/ 5452246 w 6191980"/>
              <a:gd name="connsiteY118" fmla="*/ 4862708 h 6184462"/>
              <a:gd name="connsiteX119" fmla="*/ 5435349 w 6191980"/>
              <a:gd name="connsiteY119" fmla="*/ 4919033 h 6184462"/>
              <a:gd name="connsiteX120" fmla="*/ 5420328 w 6191980"/>
              <a:gd name="connsiteY120" fmla="*/ 4975357 h 6184462"/>
              <a:gd name="connsiteX121" fmla="*/ 5405308 w 6191980"/>
              <a:gd name="connsiteY121" fmla="*/ 5033560 h 6184462"/>
              <a:gd name="connsiteX122" fmla="*/ 5388410 w 6191980"/>
              <a:gd name="connsiteY122" fmla="*/ 5088007 h 6184462"/>
              <a:gd name="connsiteX123" fmla="*/ 5369636 w 6191980"/>
              <a:gd name="connsiteY123" fmla="*/ 5142453 h 6184462"/>
              <a:gd name="connsiteX124" fmla="*/ 5347108 w 6191980"/>
              <a:gd name="connsiteY124" fmla="*/ 5193146 h 6184462"/>
              <a:gd name="connsiteX125" fmla="*/ 5318944 w 6191980"/>
              <a:gd name="connsiteY125" fmla="*/ 5238207 h 6184462"/>
              <a:gd name="connsiteX126" fmla="*/ 5285151 w 6191980"/>
              <a:gd name="connsiteY126" fmla="*/ 5279510 h 6184462"/>
              <a:gd name="connsiteX127" fmla="*/ 5243845 w 6191980"/>
              <a:gd name="connsiteY127" fmla="*/ 5313305 h 6184462"/>
              <a:gd name="connsiteX128" fmla="*/ 5198784 w 6191980"/>
              <a:gd name="connsiteY128" fmla="*/ 5341467 h 6184462"/>
              <a:gd name="connsiteX129" fmla="*/ 5148091 w 6191980"/>
              <a:gd name="connsiteY129" fmla="*/ 5363998 h 6184462"/>
              <a:gd name="connsiteX130" fmla="*/ 5093644 w 6191980"/>
              <a:gd name="connsiteY130" fmla="*/ 5382773 h 6184462"/>
              <a:gd name="connsiteX131" fmla="*/ 5039198 w 6191980"/>
              <a:gd name="connsiteY131" fmla="*/ 5399670 h 6184462"/>
              <a:gd name="connsiteX132" fmla="*/ 4980995 w 6191980"/>
              <a:gd name="connsiteY132" fmla="*/ 5414691 h 6184462"/>
              <a:gd name="connsiteX133" fmla="*/ 4924669 w 6191980"/>
              <a:gd name="connsiteY133" fmla="*/ 5429711 h 6184462"/>
              <a:gd name="connsiteX134" fmla="*/ 4868345 w 6191980"/>
              <a:gd name="connsiteY134" fmla="*/ 5446609 h 6184462"/>
              <a:gd name="connsiteX135" fmla="*/ 4813899 w 6191980"/>
              <a:gd name="connsiteY135" fmla="*/ 5465383 h 6184462"/>
              <a:gd name="connsiteX136" fmla="*/ 4763206 w 6191980"/>
              <a:gd name="connsiteY136" fmla="*/ 5487914 h 6184462"/>
              <a:gd name="connsiteX137" fmla="*/ 4716270 w 6191980"/>
              <a:gd name="connsiteY137" fmla="*/ 5514197 h 6184462"/>
              <a:gd name="connsiteX138" fmla="*/ 4674964 w 6191980"/>
              <a:gd name="connsiteY138" fmla="*/ 5547992 h 6184462"/>
              <a:gd name="connsiteX139" fmla="*/ 4631782 w 6191980"/>
              <a:gd name="connsiteY139" fmla="*/ 5585543 h 6184462"/>
              <a:gd name="connsiteX140" fmla="*/ 4594231 w 6191980"/>
              <a:gd name="connsiteY140" fmla="*/ 5628725 h 6184462"/>
              <a:gd name="connsiteX141" fmla="*/ 4558559 w 6191980"/>
              <a:gd name="connsiteY141" fmla="*/ 5673785 h 6184462"/>
              <a:gd name="connsiteX142" fmla="*/ 4522886 w 6191980"/>
              <a:gd name="connsiteY142" fmla="*/ 5720721 h 6184462"/>
              <a:gd name="connsiteX143" fmla="*/ 4487214 w 6191980"/>
              <a:gd name="connsiteY143" fmla="*/ 5767659 h 6184462"/>
              <a:gd name="connsiteX144" fmla="*/ 4451542 w 6191980"/>
              <a:gd name="connsiteY144" fmla="*/ 5812719 h 6184462"/>
              <a:gd name="connsiteX145" fmla="*/ 4412114 w 6191980"/>
              <a:gd name="connsiteY145" fmla="*/ 5855901 h 6184462"/>
              <a:gd name="connsiteX146" fmla="*/ 4372686 w 6191980"/>
              <a:gd name="connsiteY146" fmla="*/ 5893450 h 6184462"/>
              <a:gd name="connsiteX147" fmla="*/ 4327628 w 6191980"/>
              <a:gd name="connsiteY147" fmla="*/ 5925368 h 6184462"/>
              <a:gd name="connsiteX148" fmla="*/ 4280690 w 6191980"/>
              <a:gd name="connsiteY148" fmla="*/ 5949776 h 6184462"/>
              <a:gd name="connsiteX149" fmla="*/ 4224364 w 6191980"/>
              <a:gd name="connsiteY149" fmla="*/ 5966674 h 6184462"/>
              <a:gd name="connsiteX150" fmla="*/ 4166161 w 6191980"/>
              <a:gd name="connsiteY150" fmla="*/ 5974184 h 6184462"/>
              <a:gd name="connsiteX151" fmla="*/ 4106083 w 6191980"/>
              <a:gd name="connsiteY151" fmla="*/ 5976061 h 6184462"/>
              <a:gd name="connsiteX152" fmla="*/ 4042247 w 6191980"/>
              <a:gd name="connsiteY152" fmla="*/ 5970428 h 6184462"/>
              <a:gd name="connsiteX153" fmla="*/ 3978413 w 6191980"/>
              <a:gd name="connsiteY153" fmla="*/ 5962919 h 6184462"/>
              <a:gd name="connsiteX154" fmla="*/ 3914577 w 6191980"/>
              <a:gd name="connsiteY154" fmla="*/ 5953530 h 6184462"/>
              <a:gd name="connsiteX155" fmla="*/ 3850743 w 6191980"/>
              <a:gd name="connsiteY155" fmla="*/ 5946022 h 6184462"/>
              <a:gd name="connsiteX156" fmla="*/ 3786907 w 6191980"/>
              <a:gd name="connsiteY156" fmla="*/ 5942266 h 6184462"/>
              <a:gd name="connsiteX157" fmla="*/ 3724950 w 6191980"/>
              <a:gd name="connsiteY157" fmla="*/ 5942266 h 6184462"/>
              <a:gd name="connsiteX158" fmla="*/ 3666749 w 6191980"/>
              <a:gd name="connsiteY158" fmla="*/ 5949776 h 6184462"/>
              <a:gd name="connsiteX159" fmla="*/ 3606669 w 6191980"/>
              <a:gd name="connsiteY159" fmla="*/ 5964797 h 6184462"/>
              <a:gd name="connsiteX160" fmla="*/ 3552221 w 6191980"/>
              <a:gd name="connsiteY160" fmla="*/ 5987325 h 6184462"/>
              <a:gd name="connsiteX161" fmla="*/ 3495897 w 6191980"/>
              <a:gd name="connsiteY161" fmla="*/ 6017366 h 6184462"/>
              <a:gd name="connsiteX162" fmla="*/ 3439573 w 6191980"/>
              <a:gd name="connsiteY162" fmla="*/ 6047407 h 6184462"/>
              <a:gd name="connsiteX163" fmla="*/ 3383247 w 6191980"/>
              <a:gd name="connsiteY163" fmla="*/ 6081200 h 6184462"/>
              <a:gd name="connsiteX164" fmla="*/ 3328798 w 6191980"/>
              <a:gd name="connsiteY164" fmla="*/ 6113118 h 6184462"/>
              <a:gd name="connsiteX165" fmla="*/ 3270598 w 6191980"/>
              <a:gd name="connsiteY165" fmla="*/ 6141280 h 6184462"/>
              <a:gd name="connsiteX166" fmla="*/ 3214272 w 6191980"/>
              <a:gd name="connsiteY166" fmla="*/ 6163811 h 6184462"/>
              <a:gd name="connsiteX167" fmla="*/ 3156069 w 6191980"/>
              <a:gd name="connsiteY167" fmla="*/ 6178831 h 6184462"/>
              <a:gd name="connsiteX168" fmla="*/ 3095991 w 6191980"/>
              <a:gd name="connsiteY168" fmla="*/ 6184462 h 6184462"/>
              <a:gd name="connsiteX169" fmla="*/ 3035911 w 6191980"/>
              <a:gd name="connsiteY169" fmla="*/ 6178831 h 6184462"/>
              <a:gd name="connsiteX170" fmla="*/ 2977708 w 6191980"/>
              <a:gd name="connsiteY170" fmla="*/ 6163811 h 6184462"/>
              <a:gd name="connsiteX171" fmla="*/ 2921385 w 6191980"/>
              <a:gd name="connsiteY171" fmla="*/ 6141280 h 6184462"/>
              <a:gd name="connsiteX172" fmla="*/ 2863182 w 6191980"/>
              <a:gd name="connsiteY172" fmla="*/ 6113118 h 6184462"/>
              <a:gd name="connsiteX173" fmla="*/ 2808733 w 6191980"/>
              <a:gd name="connsiteY173" fmla="*/ 6081200 h 6184462"/>
              <a:gd name="connsiteX174" fmla="*/ 2752409 w 6191980"/>
              <a:gd name="connsiteY174" fmla="*/ 6047407 h 6184462"/>
              <a:gd name="connsiteX175" fmla="*/ 2696083 w 6191980"/>
              <a:gd name="connsiteY175" fmla="*/ 6017366 h 6184462"/>
              <a:gd name="connsiteX176" fmla="*/ 2639760 w 6191980"/>
              <a:gd name="connsiteY176" fmla="*/ 5987325 h 6184462"/>
              <a:gd name="connsiteX177" fmla="*/ 2583436 w 6191980"/>
              <a:gd name="connsiteY177" fmla="*/ 5964797 h 6184462"/>
              <a:gd name="connsiteX178" fmla="*/ 2525233 w 6191980"/>
              <a:gd name="connsiteY178" fmla="*/ 5949776 h 6184462"/>
              <a:gd name="connsiteX179" fmla="*/ 2467030 w 6191980"/>
              <a:gd name="connsiteY179" fmla="*/ 5942266 h 6184462"/>
              <a:gd name="connsiteX180" fmla="*/ 2405071 w 6191980"/>
              <a:gd name="connsiteY180" fmla="*/ 5942266 h 6184462"/>
              <a:gd name="connsiteX181" fmla="*/ 2341237 w 6191980"/>
              <a:gd name="connsiteY181" fmla="*/ 5946022 h 6184462"/>
              <a:gd name="connsiteX182" fmla="*/ 2277403 w 6191980"/>
              <a:gd name="connsiteY182" fmla="*/ 5953530 h 6184462"/>
              <a:gd name="connsiteX183" fmla="*/ 2213567 w 6191980"/>
              <a:gd name="connsiteY183" fmla="*/ 5962919 h 6184462"/>
              <a:gd name="connsiteX184" fmla="*/ 2149731 w 6191980"/>
              <a:gd name="connsiteY184" fmla="*/ 5970428 h 6184462"/>
              <a:gd name="connsiteX185" fmla="*/ 2085897 w 6191980"/>
              <a:gd name="connsiteY185" fmla="*/ 5976061 h 6184462"/>
              <a:gd name="connsiteX186" fmla="*/ 2025819 w 6191980"/>
              <a:gd name="connsiteY186" fmla="*/ 5974184 h 6184462"/>
              <a:gd name="connsiteX187" fmla="*/ 1967617 w 6191980"/>
              <a:gd name="connsiteY187" fmla="*/ 5966674 h 6184462"/>
              <a:gd name="connsiteX188" fmla="*/ 1911291 w 6191980"/>
              <a:gd name="connsiteY188" fmla="*/ 5949776 h 6184462"/>
              <a:gd name="connsiteX189" fmla="*/ 1864354 w 6191980"/>
              <a:gd name="connsiteY189" fmla="*/ 5925368 h 6184462"/>
              <a:gd name="connsiteX190" fmla="*/ 1819293 w 6191980"/>
              <a:gd name="connsiteY190" fmla="*/ 5893450 h 6184462"/>
              <a:gd name="connsiteX191" fmla="*/ 1779867 w 6191980"/>
              <a:gd name="connsiteY191" fmla="*/ 5855901 h 6184462"/>
              <a:gd name="connsiteX192" fmla="*/ 1740438 w 6191980"/>
              <a:gd name="connsiteY192" fmla="*/ 5812719 h 6184462"/>
              <a:gd name="connsiteX193" fmla="*/ 1704766 w 6191980"/>
              <a:gd name="connsiteY193" fmla="*/ 5767659 h 6184462"/>
              <a:gd name="connsiteX194" fmla="*/ 1669094 w 6191980"/>
              <a:gd name="connsiteY194" fmla="*/ 5720721 h 6184462"/>
              <a:gd name="connsiteX195" fmla="*/ 1633422 w 6191980"/>
              <a:gd name="connsiteY195" fmla="*/ 5673785 h 6184462"/>
              <a:gd name="connsiteX196" fmla="*/ 1597750 w 6191980"/>
              <a:gd name="connsiteY196" fmla="*/ 5628725 h 6184462"/>
              <a:gd name="connsiteX197" fmla="*/ 1560199 w 6191980"/>
              <a:gd name="connsiteY197" fmla="*/ 5585543 h 6184462"/>
              <a:gd name="connsiteX198" fmla="*/ 1517016 w 6191980"/>
              <a:gd name="connsiteY198" fmla="*/ 5547992 h 6184462"/>
              <a:gd name="connsiteX199" fmla="*/ 1475711 w 6191980"/>
              <a:gd name="connsiteY199" fmla="*/ 5514197 h 6184462"/>
              <a:gd name="connsiteX200" fmla="*/ 1428774 w 6191980"/>
              <a:gd name="connsiteY200" fmla="*/ 5487914 h 6184462"/>
              <a:gd name="connsiteX201" fmla="*/ 1378082 w 6191980"/>
              <a:gd name="connsiteY201" fmla="*/ 5465383 h 6184462"/>
              <a:gd name="connsiteX202" fmla="*/ 1323635 w 6191980"/>
              <a:gd name="connsiteY202" fmla="*/ 5446609 h 6184462"/>
              <a:gd name="connsiteX203" fmla="*/ 1267309 w 6191980"/>
              <a:gd name="connsiteY203" fmla="*/ 5429711 h 6184462"/>
              <a:gd name="connsiteX204" fmla="*/ 1210986 w 6191980"/>
              <a:gd name="connsiteY204" fmla="*/ 5414691 h 6184462"/>
              <a:gd name="connsiteX205" fmla="*/ 1152783 w 6191980"/>
              <a:gd name="connsiteY205" fmla="*/ 5399670 h 6184462"/>
              <a:gd name="connsiteX206" fmla="*/ 1098336 w 6191980"/>
              <a:gd name="connsiteY206" fmla="*/ 5382773 h 6184462"/>
              <a:gd name="connsiteX207" fmla="*/ 1043887 w 6191980"/>
              <a:gd name="connsiteY207" fmla="*/ 5363998 h 6184462"/>
              <a:gd name="connsiteX208" fmla="*/ 993197 w 6191980"/>
              <a:gd name="connsiteY208" fmla="*/ 5341467 h 6184462"/>
              <a:gd name="connsiteX209" fmla="*/ 948135 w 6191980"/>
              <a:gd name="connsiteY209" fmla="*/ 5313305 h 6184462"/>
              <a:gd name="connsiteX210" fmla="*/ 906830 w 6191980"/>
              <a:gd name="connsiteY210" fmla="*/ 5279510 h 6184462"/>
              <a:gd name="connsiteX211" fmla="*/ 873037 w 6191980"/>
              <a:gd name="connsiteY211" fmla="*/ 5238207 h 6184462"/>
              <a:gd name="connsiteX212" fmla="*/ 844875 w 6191980"/>
              <a:gd name="connsiteY212" fmla="*/ 5193146 h 6184462"/>
              <a:gd name="connsiteX213" fmla="*/ 822344 w 6191980"/>
              <a:gd name="connsiteY213" fmla="*/ 5142453 h 6184462"/>
              <a:gd name="connsiteX214" fmla="*/ 803570 w 6191980"/>
              <a:gd name="connsiteY214" fmla="*/ 5088007 h 6184462"/>
              <a:gd name="connsiteX215" fmla="*/ 786672 w 6191980"/>
              <a:gd name="connsiteY215" fmla="*/ 5033560 h 6184462"/>
              <a:gd name="connsiteX216" fmla="*/ 771652 w 6191980"/>
              <a:gd name="connsiteY216" fmla="*/ 4975357 h 6184462"/>
              <a:gd name="connsiteX217" fmla="*/ 756631 w 6191980"/>
              <a:gd name="connsiteY217" fmla="*/ 4919033 h 6184462"/>
              <a:gd name="connsiteX218" fmla="*/ 739734 w 6191980"/>
              <a:gd name="connsiteY218" fmla="*/ 4862708 h 6184462"/>
              <a:gd name="connsiteX219" fmla="*/ 720959 w 6191980"/>
              <a:gd name="connsiteY219" fmla="*/ 4808259 h 6184462"/>
              <a:gd name="connsiteX220" fmla="*/ 698428 w 6191980"/>
              <a:gd name="connsiteY220" fmla="*/ 4757566 h 6184462"/>
              <a:gd name="connsiteX221" fmla="*/ 672143 w 6191980"/>
              <a:gd name="connsiteY221" fmla="*/ 4710630 h 6184462"/>
              <a:gd name="connsiteX222" fmla="*/ 638351 w 6191980"/>
              <a:gd name="connsiteY222" fmla="*/ 4669325 h 6184462"/>
              <a:gd name="connsiteX223" fmla="*/ 600799 w 6191980"/>
              <a:gd name="connsiteY223" fmla="*/ 4626142 h 6184462"/>
              <a:gd name="connsiteX224" fmla="*/ 557617 w 6191980"/>
              <a:gd name="connsiteY224" fmla="*/ 4588593 h 6184462"/>
              <a:gd name="connsiteX225" fmla="*/ 510678 w 6191980"/>
              <a:gd name="connsiteY225" fmla="*/ 4552921 h 6184462"/>
              <a:gd name="connsiteX226" fmla="*/ 463742 w 6191980"/>
              <a:gd name="connsiteY226" fmla="*/ 4517249 h 6184462"/>
              <a:gd name="connsiteX227" fmla="*/ 416805 w 6191980"/>
              <a:gd name="connsiteY227" fmla="*/ 4481577 h 6184462"/>
              <a:gd name="connsiteX228" fmla="*/ 371744 w 6191980"/>
              <a:gd name="connsiteY228" fmla="*/ 4445903 h 6184462"/>
              <a:gd name="connsiteX229" fmla="*/ 328562 w 6191980"/>
              <a:gd name="connsiteY229" fmla="*/ 4406477 h 6184462"/>
              <a:gd name="connsiteX230" fmla="*/ 291012 w 6191980"/>
              <a:gd name="connsiteY230" fmla="*/ 4367050 h 6184462"/>
              <a:gd name="connsiteX231" fmla="*/ 259096 w 6191980"/>
              <a:gd name="connsiteY231" fmla="*/ 4321989 h 6184462"/>
              <a:gd name="connsiteX232" fmla="*/ 234689 w 6191980"/>
              <a:gd name="connsiteY232" fmla="*/ 4275053 h 6184462"/>
              <a:gd name="connsiteX233" fmla="*/ 217791 w 6191980"/>
              <a:gd name="connsiteY233" fmla="*/ 4218729 h 6184462"/>
              <a:gd name="connsiteX234" fmla="*/ 210281 w 6191980"/>
              <a:gd name="connsiteY234" fmla="*/ 4160526 h 6184462"/>
              <a:gd name="connsiteX235" fmla="*/ 208402 w 6191980"/>
              <a:gd name="connsiteY235" fmla="*/ 4100444 h 6184462"/>
              <a:gd name="connsiteX236" fmla="*/ 214035 w 6191980"/>
              <a:gd name="connsiteY236" fmla="*/ 4036610 h 6184462"/>
              <a:gd name="connsiteX237" fmla="*/ 221545 w 6191980"/>
              <a:gd name="connsiteY237" fmla="*/ 3972776 h 6184462"/>
              <a:gd name="connsiteX238" fmla="*/ 230932 w 6191980"/>
              <a:gd name="connsiteY238" fmla="*/ 3908940 h 6184462"/>
              <a:gd name="connsiteX239" fmla="*/ 238443 w 6191980"/>
              <a:gd name="connsiteY239" fmla="*/ 3845106 h 6184462"/>
              <a:gd name="connsiteX240" fmla="*/ 242199 w 6191980"/>
              <a:gd name="connsiteY240" fmla="*/ 3781272 h 6184462"/>
              <a:gd name="connsiteX241" fmla="*/ 242199 w 6191980"/>
              <a:gd name="connsiteY241" fmla="*/ 3719313 h 6184462"/>
              <a:gd name="connsiteX242" fmla="*/ 234689 w 6191980"/>
              <a:gd name="connsiteY242" fmla="*/ 3661113 h 6184462"/>
              <a:gd name="connsiteX243" fmla="*/ 219668 w 6191980"/>
              <a:gd name="connsiteY243" fmla="*/ 3602910 h 6184462"/>
              <a:gd name="connsiteX244" fmla="*/ 197138 w 6191980"/>
              <a:gd name="connsiteY244" fmla="*/ 3548461 h 6184462"/>
              <a:gd name="connsiteX245" fmla="*/ 168976 w 6191980"/>
              <a:gd name="connsiteY245" fmla="*/ 3492137 h 6184462"/>
              <a:gd name="connsiteX246" fmla="*/ 137057 w 6191980"/>
              <a:gd name="connsiteY246" fmla="*/ 3435814 h 6184462"/>
              <a:gd name="connsiteX247" fmla="*/ 103264 w 6191980"/>
              <a:gd name="connsiteY247" fmla="*/ 3379488 h 6184462"/>
              <a:gd name="connsiteX248" fmla="*/ 71346 w 6191980"/>
              <a:gd name="connsiteY248" fmla="*/ 3325039 h 6184462"/>
              <a:gd name="connsiteX249" fmla="*/ 43182 w 6191980"/>
              <a:gd name="connsiteY249" fmla="*/ 3266839 h 6184462"/>
              <a:gd name="connsiteX250" fmla="*/ 20654 w 6191980"/>
              <a:gd name="connsiteY250" fmla="*/ 3210513 h 6184462"/>
              <a:gd name="connsiteX251" fmla="*/ 5634 w 6191980"/>
              <a:gd name="connsiteY251" fmla="*/ 3152310 h 6184462"/>
              <a:gd name="connsiteX252" fmla="*/ 0 w 6191980"/>
              <a:gd name="connsiteY252" fmla="*/ 3092230 h 6184462"/>
              <a:gd name="connsiteX253" fmla="*/ 5634 w 6191980"/>
              <a:gd name="connsiteY253" fmla="*/ 3032152 h 6184462"/>
              <a:gd name="connsiteX254" fmla="*/ 20654 w 6191980"/>
              <a:gd name="connsiteY254" fmla="*/ 2973950 h 6184462"/>
              <a:gd name="connsiteX255" fmla="*/ 43182 w 6191980"/>
              <a:gd name="connsiteY255" fmla="*/ 2917624 h 6184462"/>
              <a:gd name="connsiteX256" fmla="*/ 71346 w 6191980"/>
              <a:gd name="connsiteY256" fmla="*/ 2859423 h 6184462"/>
              <a:gd name="connsiteX257" fmla="*/ 103264 w 6191980"/>
              <a:gd name="connsiteY257" fmla="*/ 2804974 h 6184462"/>
              <a:gd name="connsiteX258" fmla="*/ 137057 w 6191980"/>
              <a:gd name="connsiteY258" fmla="*/ 2748651 h 6184462"/>
              <a:gd name="connsiteX259" fmla="*/ 168976 w 6191980"/>
              <a:gd name="connsiteY259" fmla="*/ 2692325 h 6184462"/>
              <a:gd name="connsiteX260" fmla="*/ 197138 w 6191980"/>
              <a:gd name="connsiteY260" fmla="*/ 2636001 h 6184462"/>
              <a:gd name="connsiteX261" fmla="*/ 219668 w 6191980"/>
              <a:gd name="connsiteY261" fmla="*/ 2581552 h 6184462"/>
              <a:gd name="connsiteX262" fmla="*/ 234689 w 6191980"/>
              <a:gd name="connsiteY262" fmla="*/ 2523350 h 6184462"/>
              <a:gd name="connsiteX263" fmla="*/ 242199 w 6191980"/>
              <a:gd name="connsiteY263" fmla="*/ 2465149 h 6184462"/>
              <a:gd name="connsiteX264" fmla="*/ 242199 w 6191980"/>
              <a:gd name="connsiteY264" fmla="*/ 2403192 h 6184462"/>
              <a:gd name="connsiteX265" fmla="*/ 238443 w 6191980"/>
              <a:gd name="connsiteY265" fmla="*/ 2339356 h 6184462"/>
              <a:gd name="connsiteX266" fmla="*/ 230932 w 6191980"/>
              <a:gd name="connsiteY266" fmla="*/ 2275522 h 6184462"/>
              <a:gd name="connsiteX267" fmla="*/ 221545 w 6191980"/>
              <a:gd name="connsiteY267" fmla="*/ 2211686 h 6184462"/>
              <a:gd name="connsiteX268" fmla="*/ 214035 w 6191980"/>
              <a:gd name="connsiteY268" fmla="*/ 2147852 h 6184462"/>
              <a:gd name="connsiteX269" fmla="*/ 208402 w 6191980"/>
              <a:gd name="connsiteY269" fmla="*/ 2084018 h 6184462"/>
              <a:gd name="connsiteX270" fmla="*/ 210281 w 6191980"/>
              <a:gd name="connsiteY270" fmla="*/ 2023938 h 6184462"/>
              <a:gd name="connsiteX271" fmla="*/ 217791 w 6191980"/>
              <a:gd name="connsiteY271" fmla="*/ 1965736 h 6184462"/>
              <a:gd name="connsiteX272" fmla="*/ 234689 w 6191980"/>
              <a:gd name="connsiteY272" fmla="*/ 1909410 h 6184462"/>
              <a:gd name="connsiteX273" fmla="*/ 259096 w 6191980"/>
              <a:gd name="connsiteY273" fmla="*/ 1862474 h 6184462"/>
              <a:gd name="connsiteX274" fmla="*/ 291012 w 6191980"/>
              <a:gd name="connsiteY274" fmla="*/ 1817414 h 6184462"/>
              <a:gd name="connsiteX275" fmla="*/ 328562 w 6191980"/>
              <a:gd name="connsiteY275" fmla="*/ 1777986 h 6184462"/>
              <a:gd name="connsiteX276" fmla="*/ 371744 w 6191980"/>
              <a:gd name="connsiteY276" fmla="*/ 1738560 h 6184462"/>
              <a:gd name="connsiteX277" fmla="*/ 416805 w 6191980"/>
              <a:gd name="connsiteY277" fmla="*/ 1702885 h 6184462"/>
              <a:gd name="connsiteX278" fmla="*/ 463742 w 6191980"/>
              <a:gd name="connsiteY278" fmla="*/ 1667213 h 6184462"/>
              <a:gd name="connsiteX279" fmla="*/ 510678 w 6191980"/>
              <a:gd name="connsiteY279" fmla="*/ 1631541 h 6184462"/>
              <a:gd name="connsiteX280" fmla="*/ 557617 w 6191980"/>
              <a:gd name="connsiteY280" fmla="*/ 1595869 h 6184462"/>
              <a:gd name="connsiteX281" fmla="*/ 600799 w 6191980"/>
              <a:gd name="connsiteY281" fmla="*/ 1558320 h 6184462"/>
              <a:gd name="connsiteX282" fmla="*/ 638351 w 6191980"/>
              <a:gd name="connsiteY282" fmla="*/ 1515138 h 6184462"/>
              <a:gd name="connsiteX283" fmla="*/ 672143 w 6191980"/>
              <a:gd name="connsiteY283" fmla="*/ 1473832 h 6184462"/>
              <a:gd name="connsiteX284" fmla="*/ 698428 w 6191980"/>
              <a:gd name="connsiteY284" fmla="*/ 1426896 h 6184462"/>
              <a:gd name="connsiteX285" fmla="*/ 720959 w 6191980"/>
              <a:gd name="connsiteY285" fmla="*/ 1376203 h 6184462"/>
              <a:gd name="connsiteX286" fmla="*/ 739734 w 6191980"/>
              <a:gd name="connsiteY286" fmla="*/ 1321755 h 6184462"/>
              <a:gd name="connsiteX287" fmla="*/ 756631 w 6191980"/>
              <a:gd name="connsiteY287" fmla="*/ 1265429 h 6184462"/>
              <a:gd name="connsiteX288" fmla="*/ 771652 w 6191980"/>
              <a:gd name="connsiteY288" fmla="*/ 1209105 h 6184462"/>
              <a:gd name="connsiteX289" fmla="*/ 786672 w 6191980"/>
              <a:gd name="connsiteY289" fmla="*/ 1150903 h 6184462"/>
              <a:gd name="connsiteX290" fmla="*/ 803570 w 6191980"/>
              <a:gd name="connsiteY290" fmla="*/ 1096456 h 6184462"/>
              <a:gd name="connsiteX291" fmla="*/ 822344 w 6191980"/>
              <a:gd name="connsiteY291" fmla="*/ 1042007 h 6184462"/>
              <a:gd name="connsiteX292" fmla="*/ 844875 w 6191980"/>
              <a:gd name="connsiteY292" fmla="*/ 991317 h 6184462"/>
              <a:gd name="connsiteX293" fmla="*/ 873037 w 6191980"/>
              <a:gd name="connsiteY293" fmla="*/ 946257 h 6184462"/>
              <a:gd name="connsiteX294" fmla="*/ 906830 w 6191980"/>
              <a:gd name="connsiteY294" fmla="*/ 904952 h 6184462"/>
              <a:gd name="connsiteX295" fmla="*/ 948135 w 6191980"/>
              <a:gd name="connsiteY295" fmla="*/ 871157 h 6184462"/>
              <a:gd name="connsiteX296" fmla="*/ 993197 w 6191980"/>
              <a:gd name="connsiteY296" fmla="*/ 842995 h 6184462"/>
              <a:gd name="connsiteX297" fmla="*/ 1043887 w 6191980"/>
              <a:gd name="connsiteY297" fmla="*/ 820464 h 6184462"/>
              <a:gd name="connsiteX298" fmla="*/ 1098336 w 6191980"/>
              <a:gd name="connsiteY298" fmla="*/ 801690 h 6184462"/>
              <a:gd name="connsiteX299" fmla="*/ 1152783 w 6191980"/>
              <a:gd name="connsiteY299" fmla="*/ 784792 h 6184462"/>
              <a:gd name="connsiteX300" fmla="*/ 1210986 w 6191980"/>
              <a:gd name="connsiteY300" fmla="*/ 769772 h 6184462"/>
              <a:gd name="connsiteX301" fmla="*/ 1267309 w 6191980"/>
              <a:gd name="connsiteY301" fmla="*/ 754751 h 6184462"/>
              <a:gd name="connsiteX302" fmla="*/ 1323635 w 6191980"/>
              <a:gd name="connsiteY302" fmla="*/ 737854 h 6184462"/>
              <a:gd name="connsiteX303" fmla="*/ 1378082 w 6191980"/>
              <a:gd name="connsiteY303" fmla="*/ 719079 h 6184462"/>
              <a:gd name="connsiteX304" fmla="*/ 1428774 w 6191980"/>
              <a:gd name="connsiteY304" fmla="*/ 696549 h 6184462"/>
              <a:gd name="connsiteX305" fmla="*/ 1475711 w 6191980"/>
              <a:gd name="connsiteY305" fmla="*/ 670266 h 6184462"/>
              <a:gd name="connsiteX306" fmla="*/ 1517016 w 6191980"/>
              <a:gd name="connsiteY306" fmla="*/ 636471 h 6184462"/>
              <a:gd name="connsiteX307" fmla="*/ 1560199 w 6191980"/>
              <a:gd name="connsiteY307" fmla="*/ 598919 h 6184462"/>
              <a:gd name="connsiteX308" fmla="*/ 1597750 w 6191980"/>
              <a:gd name="connsiteY308" fmla="*/ 555737 h 6184462"/>
              <a:gd name="connsiteX309" fmla="*/ 1633422 w 6191980"/>
              <a:gd name="connsiteY309" fmla="*/ 510678 h 6184462"/>
              <a:gd name="connsiteX310" fmla="*/ 1669094 w 6191980"/>
              <a:gd name="connsiteY310" fmla="*/ 463741 h 6184462"/>
              <a:gd name="connsiteX311" fmla="*/ 1704766 w 6191980"/>
              <a:gd name="connsiteY311" fmla="*/ 416803 h 6184462"/>
              <a:gd name="connsiteX312" fmla="*/ 1740438 w 6191980"/>
              <a:gd name="connsiteY312" fmla="*/ 371743 h 6184462"/>
              <a:gd name="connsiteX313" fmla="*/ 1779867 w 6191980"/>
              <a:gd name="connsiteY313" fmla="*/ 328561 h 6184462"/>
              <a:gd name="connsiteX314" fmla="*/ 1819293 w 6191980"/>
              <a:gd name="connsiteY314" fmla="*/ 291012 h 6184462"/>
              <a:gd name="connsiteX315" fmla="*/ 1864354 w 6191980"/>
              <a:gd name="connsiteY315" fmla="*/ 259094 h 6184462"/>
              <a:gd name="connsiteX316" fmla="*/ 1911291 w 6191980"/>
              <a:gd name="connsiteY316" fmla="*/ 234686 h 6184462"/>
              <a:gd name="connsiteX317" fmla="*/ 1967617 w 6191980"/>
              <a:gd name="connsiteY317" fmla="*/ 217789 h 6184462"/>
              <a:gd name="connsiteX318" fmla="*/ 2025819 w 6191980"/>
              <a:gd name="connsiteY318" fmla="*/ 210279 h 6184462"/>
              <a:gd name="connsiteX319" fmla="*/ 2085897 w 6191980"/>
              <a:gd name="connsiteY319" fmla="*/ 208401 h 6184462"/>
              <a:gd name="connsiteX320" fmla="*/ 2149731 w 6191980"/>
              <a:gd name="connsiteY320" fmla="*/ 214035 h 6184462"/>
              <a:gd name="connsiteX321" fmla="*/ 2213567 w 6191980"/>
              <a:gd name="connsiteY321" fmla="*/ 221545 h 6184462"/>
              <a:gd name="connsiteX322" fmla="*/ 2277403 w 6191980"/>
              <a:gd name="connsiteY322" fmla="*/ 230932 h 6184462"/>
              <a:gd name="connsiteX323" fmla="*/ 2341237 w 6191980"/>
              <a:gd name="connsiteY323" fmla="*/ 238443 h 6184462"/>
              <a:gd name="connsiteX324" fmla="*/ 2405071 w 6191980"/>
              <a:gd name="connsiteY324" fmla="*/ 242197 h 6184462"/>
              <a:gd name="connsiteX325" fmla="*/ 2467030 w 6191980"/>
              <a:gd name="connsiteY325" fmla="*/ 242197 h 6184462"/>
              <a:gd name="connsiteX326" fmla="*/ 2525233 w 6191980"/>
              <a:gd name="connsiteY326" fmla="*/ 234686 h 6184462"/>
              <a:gd name="connsiteX327" fmla="*/ 2583436 w 6191980"/>
              <a:gd name="connsiteY327" fmla="*/ 219666 h 6184462"/>
              <a:gd name="connsiteX328" fmla="*/ 2639760 w 6191980"/>
              <a:gd name="connsiteY328" fmla="*/ 197137 h 6184462"/>
              <a:gd name="connsiteX329" fmla="*/ 2696083 w 6191980"/>
              <a:gd name="connsiteY329" fmla="*/ 167096 h 6184462"/>
              <a:gd name="connsiteX330" fmla="*/ 2752409 w 6191980"/>
              <a:gd name="connsiteY330" fmla="*/ 137057 h 6184462"/>
              <a:gd name="connsiteX331" fmla="*/ 2808733 w 6191980"/>
              <a:gd name="connsiteY331" fmla="*/ 103262 h 6184462"/>
              <a:gd name="connsiteX332" fmla="*/ 2863182 w 6191980"/>
              <a:gd name="connsiteY332" fmla="*/ 71344 h 6184462"/>
              <a:gd name="connsiteX333" fmla="*/ 2921385 w 6191980"/>
              <a:gd name="connsiteY333" fmla="*/ 43182 h 6184462"/>
              <a:gd name="connsiteX334" fmla="*/ 2977708 w 6191980"/>
              <a:gd name="connsiteY334" fmla="*/ 20652 h 6184462"/>
              <a:gd name="connsiteX335" fmla="*/ 3035911 w 6191980"/>
              <a:gd name="connsiteY335" fmla="*/ 5631 h 618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6191980" h="6184462">
                <a:moveTo>
                  <a:pt x="3095991" y="0"/>
                </a:moveTo>
                <a:lnTo>
                  <a:pt x="3156069" y="5631"/>
                </a:lnTo>
                <a:lnTo>
                  <a:pt x="3214272" y="20652"/>
                </a:lnTo>
                <a:lnTo>
                  <a:pt x="3270598" y="43182"/>
                </a:lnTo>
                <a:lnTo>
                  <a:pt x="3328798" y="71344"/>
                </a:lnTo>
                <a:lnTo>
                  <a:pt x="3383247" y="103262"/>
                </a:lnTo>
                <a:lnTo>
                  <a:pt x="3439573" y="137057"/>
                </a:lnTo>
                <a:lnTo>
                  <a:pt x="3495897" y="167096"/>
                </a:lnTo>
                <a:lnTo>
                  <a:pt x="3552221" y="197137"/>
                </a:lnTo>
                <a:lnTo>
                  <a:pt x="3606669" y="219666"/>
                </a:lnTo>
                <a:lnTo>
                  <a:pt x="3666749" y="234686"/>
                </a:lnTo>
                <a:lnTo>
                  <a:pt x="3724950" y="242197"/>
                </a:lnTo>
                <a:lnTo>
                  <a:pt x="3786907" y="242197"/>
                </a:lnTo>
                <a:lnTo>
                  <a:pt x="3850743" y="238443"/>
                </a:lnTo>
                <a:lnTo>
                  <a:pt x="3914577" y="230932"/>
                </a:lnTo>
                <a:lnTo>
                  <a:pt x="3978413" y="221545"/>
                </a:lnTo>
                <a:lnTo>
                  <a:pt x="4042247" y="214035"/>
                </a:lnTo>
                <a:lnTo>
                  <a:pt x="4106083" y="208401"/>
                </a:lnTo>
                <a:lnTo>
                  <a:pt x="4166161" y="210279"/>
                </a:lnTo>
                <a:lnTo>
                  <a:pt x="4224364" y="217789"/>
                </a:lnTo>
                <a:lnTo>
                  <a:pt x="4280690" y="234686"/>
                </a:lnTo>
                <a:lnTo>
                  <a:pt x="4327628" y="259094"/>
                </a:lnTo>
                <a:lnTo>
                  <a:pt x="4372686" y="291012"/>
                </a:lnTo>
                <a:lnTo>
                  <a:pt x="4412114" y="328561"/>
                </a:lnTo>
                <a:lnTo>
                  <a:pt x="4451542" y="371743"/>
                </a:lnTo>
                <a:lnTo>
                  <a:pt x="4487214" y="416803"/>
                </a:lnTo>
                <a:lnTo>
                  <a:pt x="4522886" y="463741"/>
                </a:lnTo>
                <a:lnTo>
                  <a:pt x="4558559" y="510678"/>
                </a:lnTo>
                <a:lnTo>
                  <a:pt x="4594231" y="555737"/>
                </a:lnTo>
                <a:lnTo>
                  <a:pt x="4631782" y="598919"/>
                </a:lnTo>
                <a:lnTo>
                  <a:pt x="4674964" y="636471"/>
                </a:lnTo>
                <a:lnTo>
                  <a:pt x="4716270" y="670266"/>
                </a:lnTo>
                <a:lnTo>
                  <a:pt x="4763206" y="696549"/>
                </a:lnTo>
                <a:lnTo>
                  <a:pt x="4813899" y="719079"/>
                </a:lnTo>
                <a:lnTo>
                  <a:pt x="4868345" y="737854"/>
                </a:lnTo>
                <a:lnTo>
                  <a:pt x="4924669" y="754751"/>
                </a:lnTo>
                <a:lnTo>
                  <a:pt x="4980995" y="769772"/>
                </a:lnTo>
                <a:lnTo>
                  <a:pt x="5039198" y="784792"/>
                </a:lnTo>
                <a:lnTo>
                  <a:pt x="5093644" y="801690"/>
                </a:lnTo>
                <a:lnTo>
                  <a:pt x="5148091" y="820464"/>
                </a:lnTo>
                <a:lnTo>
                  <a:pt x="5198784" y="842995"/>
                </a:lnTo>
                <a:lnTo>
                  <a:pt x="5243845" y="871157"/>
                </a:lnTo>
                <a:lnTo>
                  <a:pt x="5285151" y="904952"/>
                </a:lnTo>
                <a:lnTo>
                  <a:pt x="5318944" y="946257"/>
                </a:lnTo>
                <a:lnTo>
                  <a:pt x="5347108" y="991317"/>
                </a:lnTo>
                <a:lnTo>
                  <a:pt x="5369636" y="1042007"/>
                </a:lnTo>
                <a:lnTo>
                  <a:pt x="5388410" y="1096456"/>
                </a:lnTo>
                <a:lnTo>
                  <a:pt x="5405308" y="1150903"/>
                </a:lnTo>
                <a:lnTo>
                  <a:pt x="5420328" y="1209105"/>
                </a:lnTo>
                <a:lnTo>
                  <a:pt x="5435349" y="1265429"/>
                </a:lnTo>
                <a:lnTo>
                  <a:pt x="5452246" y="1321755"/>
                </a:lnTo>
                <a:lnTo>
                  <a:pt x="5471021" y="1376203"/>
                </a:lnTo>
                <a:lnTo>
                  <a:pt x="5493550" y="1426896"/>
                </a:lnTo>
                <a:lnTo>
                  <a:pt x="5519836" y="1473832"/>
                </a:lnTo>
                <a:lnTo>
                  <a:pt x="5553632" y="1515138"/>
                </a:lnTo>
                <a:lnTo>
                  <a:pt x="5591181" y="1558320"/>
                </a:lnTo>
                <a:lnTo>
                  <a:pt x="5634364" y="1595869"/>
                </a:lnTo>
                <a:lnTo>
                  <a:pt x="5679425" y="1631541"/>
                </a:lnTo>
                <a:lnTo>
                  <a:pt x="5728238" y="1667213"/>
                </a:lnTo>
                <a:lnTo>
                  <a:pt x="5775175" y="1702885"/>
                </a:lnTo>
                <a:lnTo>
                  <a:pt x="5820236" y="1738560"/>
                </a:lnTo>
                <a:lnTo>
                  <a:pt x="5863416" y="1777986"/>
                </a:lnTo>
                <a:lnTo>
                  <a:pt x="5900968" y="1817414"/>
                </a:lnTo>
                <a:lnTo>
                  <a:pt x="5932886" y="1862474"/>
                </a:lnTo>
                <a:lnTo>
                  <a:pt x="5957294" y="1909410"/>
                </a:lnTo>
                <a:lnTo>
                  <a:pt x="5974191" y="1965736"/>
                </a:lnTo>
                <a:lnTo>
                  <a:pt x="5981700" y="2023938"/>
                </a:lnTo>
                <a:lnTo>
                  <a:pt x="5983578" y="2084018"/>
                </a:lnTo>
                <a:lnTo>
                  <a:pt x="5977945" y="2147852"/>
                </a:lnTo>
                <a:lnTo>
                  <a:pt x="5970435" y="2211686"/>
                </a:lnTo>
                <a:lnTo>
                  <a:pt x="5961048" y="2275522"/>
                </a:lnTo>
                <a:lnTo>
                  <a:pt x="5953538" y="2339356"/>
                </a:lnTo>
                <a:lnTo>
                  <a:pt x="5949784" y="2403192"/>
                </a:lnTo>
                <a:lnTo>
                  <a:pt x="5949784" y="2465149"/>
                </a:lnTo>
                <a:lnTo>
                  <a:pt x="5957294" y="2523350"/>
                </a:lnTo>
                <a:lnTo>
                  <a:pt x="5972312" y="2581552"/>
                </a:lnTo>
                <a:lnTo>
                  <a:pt x="5994843" y="2636001"/>
                </a:lnTo>
                <a:lnTo>
                  <a:pt x="6024884" y="2692325"/>
                </a:lnTo>
                <a:lnTo>
                  <a:pt x="6054922" y="2748651"/>
                </a:lnTo>
                <a:lnTo>
                  <a:pt x="6088718" y="2804974"/>
                </a:lnTo>
                <a:lnTo>
                  <a:pt x="6120634" y="2859423"/>
                </a:lnTo>
                <a:lnTo>
                  <a:pt x="6148798" y="2917624"/>
                </a:lnTo>
                <a:lnTo>
                  <a:pt x="6171326" y="2973950"/>
                </a:lnTo>
                <a:lnTo>
                  <a:pt x="6186347" y="3032152"/>
                </a:lnTo>
                <a:lnTo>
                  <a:pt x="6191980" y="3092230"/>
                </a:lnTo>
                <a:lnTo>
                  <a:pt x="6186347" y="3152310"/>
                </a:lnTo>
                <a:lnTo>
                  <a:pt x="6171326" y="3210513"/>
                </a:lnTo>
                <a:lnTo>
                  <a:pt x="6148798" y="3266839"/>
                </a:lnTo>
                <a:lnTo>
                  <a:pt x="6120634" y="3325039"/>
                </a:lnTo>
                <a:lnTo>
                  <a:pt x="6088718" y="3379488"/>
                </a:lnTo>
                <a:lnTo>
                  <a:pt x="6054922" y="3435814"/>
                </a:lnTo>
                <a:lnTo>
                  <a:pt x="6024884" y="3492137"/>
                </a:lnTo>
                <a:lnTo>
                  <a:pt x="5994843" y="3548461"/>
                </a:lnTo>
                <a:lnTo>
                  <a:pt x="5972312" y="3602910"/>
                </a:lnTo>
                <a:lnTo>
                  <a:pt x="5957294" y="3661113"/>
                </a:lnTo>
                <a:lnTo>
                  <a:pt x="5949784" y="3719313"/>
                </a:lnTo>
                <a:lnTo>
                  <a:pt x="5949784" y="3781272"/>
                </a:lnTo>
                <a:lnTo>
                  <a:pt x="5953538" y="3845106"/>
                </a:lnTo>
                <a:lnTo>
                  <a:pt x="5961048" y="3908940"/>
                </a:lnTo>
                <a:lnTo>
                  <a:pt x="5970435" y="3972776"/>
                </a:lnTo>
                <a:lnTo>
                  <a:pt x="5977945" y="4036610"/>
                </a:lnTo>
                <a:lnTo>
                  <a:pt x="5983578" y="4100444"/>
                </a:lnTo>
                <a:lnTo>
                  <a:pt x="5981700" y="4160526"/>
                </a:lnTo>
                <a:lnTo>
                  <a:pt x="5974191" y="4218729"/>
                </a:lnTo>
                <a:lnTo>
                  <a:pt x="5957294" y="4275053"/>
                </a:lnTo>
                <a:lnTo>
                  <a:pt x="5932886" y="4321989"/>
                </a:lnTo>
                <a:lnTo>
                  <a:pt x="5900968" y="4367050"/>
                </a:lnTo>
                <a:lnTo>
                  <a:pt x="5863416" y="4406477"/>
                </a:lnTo>
                <a:lnTo>
                  <a:pt x="5820236" y="4445903"/>
                </a:lnTo>
                <a:lnTo>
                  <a:pt x="5775175" y="4481577"/>
                </a:lnTo>
                <a:lnTo>
                  <a:pt x="5728238" y="4517249"/>
                </a:lnTo>
                <a:lnTo>
                  <a:pt x="5679425" y="4552921"/>
                </a:lnTo>
                <a:lnTo>
                  <a:pt x="5634364" y="4588593"/>
                </a:lnTo>
                <a:lnTo>
                  <a:pt x="5591181" y="4626142"/>
                </a:lnTo>
                <a:lnTo>
                  <a:pt x="5553632" y="4669325"/>
                </a:lnTo>
                <a:lnTo>
                  <a:pt x="5519836" y="4710630"/>
                </a:lnTo>
                <a:lnTo>
                  <a:pt x="5493550" y="4757566"/>
                </a:lnTo>
                <a:lnTo>
                  <a:pt x="5471021" y="4808259"/>
                </a:lnTo>
                <a:lnTo>
                  <a:pt x="5452246" y="4862708"/>
                </a:lnTo>
                <a:lnTo>
                  <a:pt x="5435349" y="4919033"/>
                </a:lnTo>
                <a:lnTo>
                  <a:pt x="5420328" y="4975357"/>
                </a:lnTo>
                <a:lnTo>
                  <a:pt x="5405308" y="5033560"/>
                </a:lnTo>
                <a:lnTo>
                  <a:pt x="5388410" y="5088007"/>
                </a:lnTo>
                <a:lnTo>
                  <a:pt x="5369636" y="5142453"/>
                </a:lnTo>
                <a:lnTo>
                  <a:pt x="5347108" y="5193146"/>
                </a:lnTo>
                <a:lnTo>
                  <a:pt x="5318944" y="5238207"/>
                </a:lnTo>
                <a:lnTo>
                  <a:pt x="5285151" y="5279510"/>
                </a:lnTo>
                <a:lnTo>
                  <a:pt x="5243845" y="5313305"/>
                </a:lnTo>
                <a:lnTo>
                  <a:pt x="5198784" y="5341467"/>
                </a:lnTo>
                <a:lnTo>
                  <a:pt x="5148091" y="5363998"/>
                </a:lnTo>
                <a:lnTo>
                  <a:pt x="5093644" y="5382773"/>
                </a:lnTo>
                <a:lnTo>
                  <a:pt x="5039198" y="5399670"/>
                </a:lnTo>
                <a:lnTo>
                  <a:pt x="4980995" y="5414691"/>
                </a:lnTo>
                <a:lnTo>
                  <a:pt x="4924669" y="5429711"/>
                </a:lnTo>
                <a:lnTo>
                  <a:pt x="4868345" y="5446609"/>
                </a:lnTo>
                <a:lnTo>
                  <a:pt x="4813899" y="5465383"/>
                </a:lnTo>
                <a:lnTo>
                  <a:pt x="4763206" y="5487914"/>
                </a:lnTo>
                <a:lnTo>
                  <a:pt x="4716270" y="5514197"/>
                </a:lnTo>
                <a:lnTo>
                  <a:pt x="4674964" y="5547992"/>
                </a:lnTo>
                <a:lnTo>
                  <a:pt x="4631782" y="5585543"/>
                </a:lnTo>
                <a:lnTo>
                  <a:pt x="4594231" y="5628725"/>
                </a:lnTo>
                <a:lnTo>
                  <a:pt x="4558559" y="5673785"/>
                </a:lnTo>
                <a:lnTo>
                  <a:pt x="4522886" y="5720721"/>
                </a:lnTo>
                <a:lnTo>
                  <a:pt x="4487214" y="5767659"/>
                </a:lnTo>
                <a:lnTo>
                  <a:pt x="4451542" y="5812719"/>
                </a:lnTo>
                <a:lnTo>
                  <a:pt x="4412114" y="5855901"/>
                </a:lnTo>
                <a:lnTo>
                  <a:pt x="4372686" y="5893450"/>
                </a:lnTo>
                <a:lnTo>
                  <a:pt x="4327628" y="5925368"/>
                </a:lnTo>
                <a:lnTo>
                  <a:pt x="4280690" y="5949776"/>
                </a:lnTo>
                <a:lnTo>
                  <a:pt x="4224364" y="5966674"/>
                </a:lnTo>
                <a:lnTo>
                  <a:pt x="4166161" y="5974184"/>
                </a:lnTo>
                <a:lnTo>
                  <a:pt x="4106083" y="5976061"/>
                </a:lnTo>
                <a:lnTo>
                  <a:pt x="4042247" y="5970428"/>
                </a:lnTo>
                <a:lnTo>
                  <a:pt x="3978413" y="5962919"/>
                </a:lnTo>
                <a:lnTo>
                  <a:pt x="3914577" y="5953530"/>
                </a:lnTo>
                <a:lnTo>
                  <a:pt x="3850743" y="5946022"/>
                </a:lnTo>
                <a:lnTo>
                  <a:pt x="3786907" y="5942266"/>
                </a:lnTo>
                <a:lnTo>
                  <a:pt x="3724950" y="5942266"/>
                </a:lnTo>
                <a:lnTo>
                  <a:pt x="3666749" y="5949776"/>
                </a:lnTo>
                <a:lnTo>
                  <a:pt x="3606669" y="5964797"/>
                </a:lnTo>
                <a:lnTo>
                  <a:pt x="3552221" y="5987325"/>
                </a:lnTo>
                <a:lnTo>
                  <a:pt x="3495897" y="6017366"/>
                </a:lnTo>
                <a:lnTo>
                  <a:pt x="3439573" y="6047407"/>
                </a:lnTo>
                <a:lnTo>
                  <a:pt x="3383247" y="6081200"/>
                </a:lnTo>
                <a:lnTo>
                  <a:pt x="3328798" y="6113118"/>
                </a:lnTo>
                <a:lnTo>
                  <a:pt x="3270598" y="6141280"/>
                </a:lnTo>
                <a:lnTo>
                  <a:pt x="3214272" y="6163811"/>
                </a:lnTo>
                <a:lnTo>
                  <a:pt x="3156069" y="6178831"/>
                </a:lnTo>
                <a:lnTo>
                  <a:pt x="3095991" y="6184462"/>
                </a:lnTo>
                <a:lnTo>
                  <a:pt x="3035911" y="6178831"/>
                </a:lnTo>
                <a:lnTo>
                  <a:pt x="2977708" y="6163811"/>
                </a:lnTo>
                <a:lnTo>
                  <a:pt x="2921385" y="6141280"/>
                </a:lnTo>
                <a:lnTo>
                  <a:pt x="2863182" y="6113118"/>
                </a:lnTo>
                <a:lnTo>
                  <a:pt x="2808733" y="6081200"/>
                </a:lnTo>
                <a:lnTo>
                  <a:pt x="2752409" y="6047407"/>
                </a:lnTo>
                <a:lnTo>
                  <a:pt x="2696083" y="6017366"/>
                </a:lnTo>
                <a:lnTo>
                  <a:pt x="2639760" y="5987325"/>
                </a:lnTo>
                <a:lnTo>
                  <a:pt x="2583436" y="5964797"/>
                </a:lnTo>
                <a:lnTo>
                  <a:pt x="2525233" y="5949776"/>
                </a:lnTo>
                <a:lnTo>
                  <a:pt x="2467030" y="5942266"/>
                </a:lnTo>
                <a:lnTo>
                  <a:pt x="2405071" y="5942266"/>
                </a:lnTo>
                <a:lnTo>
                  <a:pt x="2341237" y="5946022"/>
                </a:lnTo>
                <a:lnTo>
                  <a:pt x="2277403" y="5953530"/>
                </a:lnTo>
                <a:lnTo>
                  <a:pt x="2213567" y="5962919"/>
                </a:lnTo>
                <a:lnTo>
                  <a:pt x="2149731" y="5970428"/>
                </a:lnTo>
                <a:lnTo>
                  <a:pt x="2085897" y="5976061"/>
                </a:lnTo>
                <a:lnTo>
                  <a:pt x="2025819" y="5974184"/>
                </a:lnTo>
                <a:lnTo>
                  <a:pt x="1967617" y="5966674"/>
                </a:lnTo>
                <a:lnTo>
                  <a:pt x="1911291" y="5949776"/>
                </a:lnTo>
                <a:lnTo>
                  <a:pt x="1864354" y="5925368"/>
                </a:lnTo>
                <a:lnTo>
                  <a:pt x="1819293" y="5893450"/>
                </a:lnTo>
                <a:lnTo>
                  <a:pt x="1779867" y="5855901"/>
                </a:lnTo>
                <a:lnTo>
                  <a:pt x="1740438" y="5812719"/>
                </a:lnTo>
                <a:lnTo>
                  <a:pt x="1704766" y="5767659"/>
                </a:lnTo>
                <a:lnTo>
                  <a:pt x="1669094" y="5720721"/>
                </a:lnTo>
                <a:lnTo>
                  <a:pt x="1633422" y="5673785"/>
                </a:lnTo>
                <a:lnTo>
                  <a:pt x="1597750" y="5628725"/>
                </a:lnTo>
                <a:lnTo>
                  <a:pt x="1560199" y="5585543"/>
                </a:lnTo>
                <a:lnTo>
                  <a:pt x="1517016" y="5547992"/>
                </a:lnTo>
                <a:lnTo>
                  <a:pt x="1475711" y="5514197"/>
                </a:lnTo>
                <a:lnTo>
                  <a:pt x="1428774" y="5487914"/>
                </a:lnTo>
                <a:lnTo>
                  <a:pt x="1378082" y="5465383"/>
                </a:lnTo>
                <a:lnTo>
                  <a:pt x="1323635" y="5446609"/>
                </a:lnTo>
                <a:lnTo>
                  <a:pt x="1267309" y="5429711"/>
                </a:lnTo>
                <a:lnTo>
                  <a:pt x="1210986" y="5414691"/>
                </a:lnTo>
                <a:lnTo>
                  <a:pt x="1152783" y="5399670"/>
                </a:lnTo>
                <a:lnTo>
                  <a:pt x="1098336" y="5382773"/>
                </a:lnTo>
                <a:lnTo>
                  <a:pt x="1043887" y="5363998"/>
                </a:lnTo>
                <a:lnTo>
                  <a:pt x="993197" y="5341467"/>
                </a:lnTo>
                <a:lnTo>
                  <a:pt x="948135" y="5313305"/>
                </a:lnTo>
                <a:lnTo>
                  <a:pt x="906830" y="5279510"/>
                </a:lnTo>
                <a:lnTo>
                  <a:pt x="873037" y="5238207"/>
                </a:lnTo>
                <a:lnTo>
                  <a:pt x="844875" y="5193146"/>
                </a:lnTo>
                <a:lnTo>
                  <a:pt x="822344" y="5142453"/>
                </a:lnTo>
                <a:lnTo>
                  <a:pt x="803570" y="5088007"/>
                </a:lnTo>
                <a:lnTo>
                  <a:pt x="786672" y="5033560"/>
                </a:lnTo>
                <a:lnTo>
                  <a:pt x="771652" y="4975357"/>
                </a:lnTo>
                <a:lnTo>
                  <a:pt x="756631" y="4919033"/>
                </a:lnTo>
                <a:lnTo>
                  <a:pt x="739734" y="4862708"/>
                </a:lnTo>
                <a:lnTo>
                  <a:pt x="720959" y="4808259"/>
                </a:lnTo>
                <a:lnTo>
                  <a:pt x="698428" y="4757566"/>
                </a:lnTo>
                <a:lnTo>
                  <a:pt x="672143" y="4710630"/>
                </a:lnTo>
                <a:lnTo>
                  <a:pt x="638351" y="4669325"/>
                </a:lnTo>
                <a:lnTo>
                  <a:pt x="600799" y="4626142"/>
                </a:lnTo>
                <a:lnTo>
                  <a:pt x="557617" y="4588593"/>
                </a:lnTo>
                <a:lnTo>
                  <a:pt x="510678" y="4552921"/>
                </a:lnTo>
                <a:lnTo>
                  <a:pt x="463742" y="4517249"/>
                </a:lnTo>
                <a:lnTo>
                  <a:pt x="416805" y="4481577"/>
                </a:lnTo>
                <a:lnTo>
                  <a:pt x="371744" y="4445903"/>
                </a:lnTo>
                <a:lnTo>
                  <a:pt x="328562" y="4406477"/>
                </a:lnTo>
                <a:lnTo>
                  <a:pt x="291012" y="4367050"/>
                </a:lnTo>
                <a:lnTo>
                  <a:pt x="259096" y="4321989"/>
                </a:lnTo>
                <a:lnTo>
                  <a:pt x="234689" y="4275053"/>
                </a:lnTo>
                <a:lnTo>
                  <a:pt x="217791" y="4218729"/>
                </a:lnTo>
                <a:lnTo>
                  <a:pt x="210281" y="4160526"/>
                </a:lnTo>
                <a:lnTo>
                  <a:pt x="208402" y="4100444"/>
                </a:lnTo>
                <a:lnTo>
                  <a:pt x="214035" y="4036610"/>
                </a:lnTo>
                <a:lnTo>
                  <a:pt x="221545" y="3972776"/>
                </a:lnTo>
                <a:lnTo>
                  <a:pt x="230932" y="3908940"/>
                </a:lnTo>
                <a:lnTo>
                  <a:pt x="238443" y="3845106"/>
                </a:lnTo>
                <a:lnTo>
                  <a:pt x="242199" y="3781272"/>
                </a:lnTo>
                <a:lnTo>
                  <a:pt x="242199" y="3719313"/>
                </a:lnTo>
                <a:lnTo>
                  <a:pt x="234689" y="3661113"/>
                </a:lnTo>
                <a:lnTo>
                  <a:pt x="219668" y="3602910"/>
                </a:lnTo>
                <a:lnTo>
                  <a:pt x="197138" y="3548461"/>
                </a:lnTo>
                <a:lnTo>
                  <a:pt x="168976" y="3492137"/>
                </a:lnTo>
                <a:lnTo>
                  <a:pt x="137057" y="3435814"/>
                </a:lnTo>
                <a:lnTo>
                  <a:pt x="103264" y="3379488"/>
                </a:lnTo>
                <a:lnTo>
                  <a:pt x="71346" y="3325039"/>
                </a:lnTo>
                <a:lnTo>
                  <a:pt x="43182" y="3266839"/>
                </a:lnTo>
                <a:lnTo>
                  <a:pt x="20654" y="3210513"/>
                </a:lnTo>
                <a:lnTo>
                  <a:pt x="5634" y="3152310"/>
                </a:lnTo>
                <a:lnTo>
                  <a:pt x="0" y="3092230"/>
                </a:lnTo>
                <a:lnTo>
                  <a:pt x="5634" y="3032152"/>
                </a:lnTo>
                <a:lnTo>
                  <a:pt x="20654" y="2973950"/>
                </a:lnTo>
                <a:lnTo>
                  <a:pt x="43182" y="2917624"/>
                </a:lnTo>
                <a:lnTo>
                  <a:pt x="71346" y="2859423"/>
                </a:lnTo>
                <a:lnTo>
                  <a:pt x="103264" y="2804974"/>
                </a:lnTo>
                <a:lnTo>
                  <a:pt x="137057" y="2748651"/>
                </a:lnTo>
                <a:lnTo>
                  <a:pt x="168976" y="2692325"/>
                </a:lnTo>
                <a:lnTo>
                  <a:pt x="197138" y="2636001"/>
                </a:lnTo>
                <a:lnTo>
                  <a:pt x="219668" y="2581552"/>
                </a:lnTo>
                <a:lnTo>
                  <a:pt x="234689" y="2523350"/>
                </a:lnTo>
                <a:lnTo>
                  <a:pt x="242199" y="2465149"/>
                </a:lnTo>
                <a:lnTo>
                  <a:pt x="242199" y="2403192"/>
                </a:lnTo>
                <a:lnTo>
                  <a:pt x="238443" y="2339356"/>
                </a:lnTo>
                <a:lnTo>
                  <a:pt x="230932" y="2275522"/>
                </a:lnTo>
                <a:lnTo>
                  <a:pt x="221545" y="2211686"/>
                </a:lnTo>
                <a:lnTo>
                  <a:pt x="214035" y="2147852"/>
                </a:lnTo>
                <a:lnTo>
                  <a:pt x="208402" y="2084018"/>
                </a:lnTo>
                <a:lnTo>
                  <a:pt x="210281" y="2023938"/>
                </a:lnTo>
                <a:lnTo>
                  <a:pt x="217791" y="1965736"/>
                </a:lnTo>
                <a:lnTo>
                  <a:pt x="234689" y="1909410"/>
                </a:lnTo>
                <a:lnTo>
                  <a:pt x="259096" y="1862474"/>
                </a:lnTo>
                <a:lnTo>
                  <a:pt x="291012" y="1817414"/>
                </a:lnTo>
                <a:lnTo>
                  <a:pt x="328562" y="1777986"/>
                </a:lnTo>
                <a:lnTo>
                  <a:pt x="371744" y="1738560"/>
                </a:lnTo>
                <a:lnTo>
                  <a:pt x="416805" y="1702885"/>
                </a:lnTo>
                <a:lnTo>
                  <a:pt x="463742" y="1667213"/>
                </a:lnTo>
                <a:lnTo>
                  <a:pt x="510678" y="1631541"/>
                </a:lnTo>
                <a:lnTo>
                  <a:pt x="557617" y="1595869"/>
                </a:lnTo>
                <a:lnTo>
                  <a:pt x="600799" y="1558320"/>
                </a:lnTo>
                <a:lnTo>
                  <a:pt x="638351" y="1515138"/>
                </a:lnTo>
                <a:lnTo>
                  <a:pt x="672143" y="1473832"/>
                </a:lnTo>
                <a:lnTo>
                  <a:pt x="698428" y="1426896"/>
                </a:lnTo>
                <a:lnTo>
                  <a:pt x="720959" y="1376203"/>
                </a:lnTo>
                <a:lnTo>
                  <a:pt x="739734" y="1321755"/>
                </a:lnTo>
                <a:lnTo>
                  <a:pt x="756631" y="1265429"/>
                </a:lnTo>
                <a:lnTo>
                  <a:pt x="771652" y="1209105"/>
                </a:lnTo>
                <a:lnTo>
                  <a:pt x="786672" y="1150903"/>
                </a:lnTo>
                <a:lnTo>
                  <a:pt x="803570" y="1096456"/>
                </a:lnTo>
                <a:lnTo>
                  <a:pt x="822344" y="1042007"/>
                </a:lnTo>
                <a:lnTo>
                  <a:pt x="844875" y="991317"/>
                </a:lnTo>
                <a:lnTo>
                  <a:pt x="873037" y="946257"/>
                </a:lnTo>
                <a:lnTo>
                  <a:pt x="906830" y="904952"/>
                </a:lnTo>
                <a:lnTo>
                  <a:pt x="948135" y="871157"/>
                </a:lnTo>
                <a:lnTo>
                  <a:pt x="993197" y="842995"/>
                </a:lnTo>
                <a:lnTo>
                  <a:pt x="1043887" y="820464"/>
                </a:lnTo>
                <a:lnTo>
                  <a:pt x="1098336" y="801690"/>
                </a:lnTo>
                <a:lnTo>
                  <a:pt x="1152783" y="784792"/>
                </a:lnTo>
                <a:lnTo>
                  <a:pt x="1210986" y="769772"/>
                </a:lnTo>
                <a:lnTo>
                  <a:pt x="1267309" y="754751"/>
                </a:lnTo>
                <a:lnTo>
                  <a:pt x="1323635" y="737854"/>
                </a:lnTo>
                <a:lnTo>
                  <a:pt x="1378082" y="719079"/>
                </a:lnTo>
                <a:lnTo>
                  <a:pt x="1428774" y="696549"/>
                </a:lnTo>
                <a:lnTo>
                  <a:pt x="1475711" y="670266"/>
                </a:lnTo>
                <a:lnTo>
                  <a:pt x="1517016" y="636471"/>
                </a:lnTo>
                <a:lnTo>
                  <a:pt x="1560199" y="598919"/>
                </a:lnTo>
                <a:lnTo>
                  <a:pt x="1597750" y="555737"/>
                </a:lnTo>
                <a:lnTo>
                  <a:pt x="1633422" y="510678"/>
                </a:lnTo>
                <a:lnTo>
                  <a:pt x="1669094" y="463741"/>
                </a:lnTo>
                <a:lnTo>
                  <a:pt x="1704766" y="416803"/>
                </a:lnTo>
                <a:lnTo>
                  <a:pt x="1740438" y="371743"/>
                </a:lnTo>
                <a:lnTo>
                  <a:pt x="1779867" y="328561"/>
                </a:lnTo>
                <a:lnTo>
                  <a:pt x="1819293" y="291012"/>
                </a:lnTo>
                <a:lnTo>
                  <a:pt x="1864354" y="259094"/>
                </a:lnTo>
                <a:lnTo>
                  <a:pt x="1911291" y="234686"/>
                </a:lnTo>
                <a:lnTo>
                  <a:pt x="1967617" y="217789"/>
                </a:lnTo>
                <a:lnTo>
                  <a:pt x="2025819" y="210279"/>
                </a:lnTo>
                <a:lnTo>
                  <a:pt x="2085897" y="208401"/>
                </a:lnTo>
                <a:lnTo>
                  <a:pt x="2149731" y="214035"/>
                </a:lnTo>
                <a:lnTo>
                  <a:pt x="2213567" y="221545"/>
                </a:lnTo>
                <a:lnTo>
                  <a:pt x="2277403" y="230932"/>
                </a:lnTo>
                <a:lnTo>
                  <a:pt x="2341237" y="238443"/>
                </a:lnTo>
                <a:lnTo>
                  <a:pt x="2405071" y="242197"/>
                </a:lnTo>
                <a:lnTo>
                  <a:pt x="2467030" y="242197"/>
                </a:lnTo>
                <a:lnTo>
                  <a:pt x="2525233" y="234686"/>
                </a:lnTo>
                <a:lnTo>
                  <a:pt x="2583436" y="219666"/>
                </a:lnTo>
                <a:lnTo>
                  <a:pt x="2639760" y="197137"/>
                </a:lnTo>
                <a:lnTo>
                  <a:pt x="2696083" y="167096"/>
                </a:lnTo>
                <a:lnTo>
                  <a:pt x="2752409" y="137057"/>
                </a:lnTo>
                <a:lnTo>
                  <a:pt x="2808733" y="103262"/>
                </a:lnTo>
                <a:lnTo>
                  <a:pt x="2863182" y="71344"/>
                </a:lnTo>
                <a:lnTo>
                  <a:pt x="2921385" y="43182"/>
                </a:lnTo>
                <a:lnTo>
                  <a:pt x="2977708" y="20652"/>
                </a:lnTo>
                <a:lnTo>
                  <a:pt x="3035911" y="56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xmlns="" id="{CA31F01E-6863-47B2-B5F8-4C443DA141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56276" y="0"/>
            <a:ext cx="4335725" cy="3532180"/>
          </a:xfrm>
          <a:custGeom>
            <a:avLst/>
            <a:gdLst>
              <a:gd name="connsiteX0" fmla="*/ 179111 w 4335725"/>
              <a:gd name="connsiteY0" fmla="*/ 0 h 3532180"/>
              <a:gd name="connsiteX1" fmla="*/ 4335725 w 4335725"/>
              <a:gd name="connsiteY1" fmla="*/ 0 h 3532180"/>
              <a:gd name="connsiteX2" fmla="*/ 4335725 w 4335725"/>
              <a:gd name="connsiteY2" fmla="*/ 2845937 h 3532180"/>
              <a:gd name="connsiteX3" fmla="*/ 4315217 w 4335725"/>
              <a:gd name="connsiteY3" fmla="*/ 2853009 h 3532180"/>
              <a:gd name="connsiteX4" fmla="*/ 4269092 w 4335725"/>
              <a:gd name="connsiteY4" fmla="*/ 2867324 h 3532180"/>
              <a:gd name="connsiteX5" fmla="*/ 4219783 w 4335725"/>
              <a:gd name="connsiteY5" fmla="*/ 2880049 h 3532180"/>
              <a:gd name="connsiteX6" fmla="*/ 4172065 w 4335725"/>
              <a:gd name="connsiteY6" fmla="*/ 2892774 h 3532180"/>
              <a:gd name="connsiteX7" fmla="*/ 4124349 w 4335725"/>
              <a:gd name="connsiteY7" fmla="*/ 2907089 h 3532180"/>
              <a:gd name="connsiteX8" fmla="*/ 4078224 w 4335725"/>
              <a:gd name="connsiteY8" fmla="*/ 2922994 h 3532180"/>
              <a:gd name="connsiteX9" fmla="*/ 4035278 w 4335725"/>
              <a:gd name="connsiteY9" fmla="*/ 2942082 h 3532180"/>
              <a:gd name="connsiteX10" fmla="*/ 3995515 w 4335725"/>
              <a:gd name="connsiteY10" fmla="*/ 2964348 h 3532180"/>
              <a:gd name="connsiteX11" fmla="*/ 3960521 w 4335725"/>
              <a:gd name="connsiteY11" fmla="*/ 2992978 h 3532180"/>
              <a:gd name="connsiteX12" fmla="*/ 3923939 w 4335725"/>
              <a:gd name="connsiteY12" fmla="*/ 3024791 h 3532180"/>
              <a:gd name="connsiteX13" fmla="*/ 3892126 w 4335725"/>
              <a:gd name="connsiteY13" fmla="*/ 3061373 h 3532180"/>
              <a:gd name="connsiteX14" fmla="*/ 3861905 w 4335725"/>
              <a:gd name="connsiteY14" fmla="*/ 3099547 h 3532180"/>
              <a:gd name="connsiteX15" fmla="*/ 3831684 w 4335725"/>
              <a:gd name="connsiteY15" fmla="*/ 3139310 h 3532180"/>
              <a:gd name="connsiteX16" fmla="*/ 3801464 w 4335725"/>
              <a:gd name="connsiteY16" fmla="*/ 3179075 h 3532180"/>
              <a:gd name="connsiteX17" fmla="*/ 3771243 w 4335725"/>
              <a:gd name="connsiteY17" fmla="*/ 3217249 h 3532180"/>
              <a:gd name="connsiteX18" fmla="*/ 3737841 w 4335725"/>
              <a:gd name="connsiteY18" fmla="*/ 3253831 h 3532180"/>
              <a:gd name="connsiteX19" fmla="*/ 3704438 w 4335725"/>
              <a:gd name="connsiteY19" fmla="*/ 3285642 h 3532180"/>
              <a:gd name="connsiteX20" fmla="*/ 3666266 w 4335725"/>
              <a:gd name="connsiteY20" fmla="*/ 3312682 h 3532180"/>
              <a:gd name="connsiteX21" fmla="*/ 3626501 w 4335725"/>
              <a:gd name="connsiteY21" fmla="*/ 3333360 h 3532180"/>
              <a:gd name="connsiteX22" fmla="*/ 3578783 w 4335725"/>
              <a:gd name="connsiteY22" fmla="*/ 3347676 h 3532180"/>
              <a:gd name="connsiteX23" fmla="*/ 3529475 w 4335725"/>
              <a:gd name="connsiteY23" fmla="*/ 3354038 h 3532180"/>
              <a:gd name="connsiteX24" fmla="*/ 3478579 w 4335725"/>
              <a:gd name="connsiteY24" fmla="*/ 3355628 h 3532180"/>
              <a:gd name="connsiteX25" fmla="*/ 3424498 w 4335725"/>
              <a:gd name="connsiteY25" fmla="*/ 3350856 h 3532180"/>
              <a:gd name="connsiteX26" fmla="*/ 3370419 w 4335725"/>
              <a:gd name="connsiteY26" fmla="*/ 3344494 h 3532180"/>
              <a:gd name="connsiteX27" fmla="*/ 3316339 w 4335725"/>
              <a:gd name="connsiteY27" fmla="*/ 3336540 h 3532180"/>
              <a:gd name="connsiteX28" fmla="*/ 3262260 w 4335725"/>
              <a:gd name="connsiteY28" fmla="*/ 3330180 h 3532180"/>
              <a:gd name="connsiteX29" fmla="*/ 3208180 w 4335725"/>
              <a:gd name="connsiteY29" fmla="*/ 3326998 h 3532180"/>
              <a:gd name="connsiteX30" fmla="*/ 3155691 w 4335725"/>
              <a:gd name="connsiteY30" fmla="*/ 3326998 h 3532180"/>
              <a:gd name="connsiteX31" fmla="*/ 3106385 w 4335725"/>
              <a:gd name="connsiteY31" fmla="*/ 3333360 h 3532180"/>
              <a:gd name="connsiteX32" fmla="*/ 3055487 w 4335725"/>
              <a:gd name="connsiteY32" fmla="*/ 3346085 h 3532180"/>
              <a:gd name="connsiteX33" fmla="*/ 3009359 w 4335725"/>
              <a:gd name="connsiteY33" fmla="*/ 3365171 h 3532180"/>
              <a:gd name="connsiteX34" fmla="*/ 2961643 w 4335725"/>
              <a:gd name="connsiteY34" fmla="*/ 3390621 h 3532180"/>
              <a:gd name="connsiteX35" fmla="*/ 2913927 w 4335725"/>
              <a:gd name="connsiteY35" fmla="*/ 3416071 h 3532180"/>
              <a:gd name="connsiteX36" fmla="*/ 2866209 w 4335725"/>
              <a:gd name="connsiteY36" fmla="*/ 3444699 h 3532180"/>
              <a:gd name="connsiteX37" fmla="*/ 2820081 w 4335725"/>
              <a:gd name="connsiteY37" fmla="*/ 3471739 h 3532180"/>
              <a:gd name="connsiteX38" fmla="*/ 2770775 w 4335725"/>
              <a:gd name="connsiteY38" fmla="*/ 3495598 h 3532180"/>
              <a:gd name="connsiteX39" fmla="*/ 2723057 w 4335725"/>
              <a:gd name="connsiteY39" fmla="*/ 3514685 h 3532180"/>
              <a:gd name="connsiteX40" fmla="*/ 2673749 w 4335725"/>
              <a:gd name="connsiteY40" fmla="*/ 3527410 h 3532180"/>
              <a:gd name="connsiteX41" fmla="*/ 2622852 w 4335725"/>
              <a:gd name="connsiteY41" fmla="*/ 3532180 h 3532180"/>
              <a:gd name="connsiteX42" fmla="*/ 2571953 w 4335725"/>
              <a:gd name="connsiteY42" fmla="*/ 3527410 h 3532180"/>
              <a:gd name="connsiteX43" fmla="*/ 2522645 w 4335725"/>
              <a:gd name="connsiteY43" fmla="*/ 3514685 h 3532180"/>
              <a:gd name="connsiteX44" fmla="*/ 2474930 w 4335725"/>
              <a:gd name="connsiteY44" fmla="*/ 3495598 h 3532180"/>
              <a:gd name="connsiteX45" fmla="*/ 2425621 w 4335725"/>
              <a:gd name="connsiteY45" fmla="*/ 3471739 h 3532180"/>
              <a:gd name="connsiteX46" fmla="*/ 2379493 w 4335725"/>
              <a:gd name="connsiteY46" fmla="*/ 3444699 h 3532180"/>
              <a:gd name="connsiteX47" fmla="*/ 2331777 w 4335725"/>
              <a:gd name="connsiteY47" fmla="*/ 3416071 h 3532180"/>
              <a:gd name="connsiteX48" fmla="*/ 2284059 w 4335725"/>
              <a:gd name="connsiteY48" fmla="*/ 3390621 h 3532180"/>
              <a:gd name="connsiteX49" fmla="*/ 2236343 w 4335725"/>
              <a:gd name="connsiteY49" fmla="*/ 3365171 h 3532180"/>
              <a:gd name="connsiteX50" fmla="*/ 2188627 w 4335725"/>
              <a:gd name="connsiteY50" fmla="*/ 3346085 h 3532180"/>
              <a:gd name="connsiteX51" fmla="*/ 2139319 w 4335725"/>
              <a:gd name="connsiteY51" fmla="*/ 3333360 h 3532180"/>
              <a:gd name="connsiteX52" fmla="*/ 2090011 w 4335725"/>
              <a:gd name="connsiteY52" fmla="*/ 3326998 h 3532180"/>
              <a:gd name="connsiteX53" fmla="*/ 2037520 w 4335725"/>
              <a:gd name="connsiteY53" fmla="*/ 3326998 h 3532180"/>
              <a:gd name="connsiteX54" fmla="*/ 1983442 w 4335725"/>
              <a:gd name="connsiteY54" fmla="*/ 3330180 h 3532180"/>
              <a:gd name="connsiteX55" fmla="*/ 1929363 w 4335725"/>
              <a:gd name="connsiteY55" fmla="*/ 3336540 h 3532180"/>
              <a:gd name="connsiteX56" fmla="*/ 1875283 w 4335725"/>
              <a:gd name="connsiteY56" fmla="*/ 3344494 h 3532180"/>
              <a:gd name="connsiteX57" fmla="*/ 1821202 w 4335725"/>
              <a:gd name="connsiteY57" fmla="*/ 3350856 h 3532180"/>
              <a:gd name="connsiteX58" fmla="*/ 1767124 w 4335725"/>
              <a:gd name="connsiteY58" fmla="*/ 3355628 h 3532180"/>
              <a:gd name="connsiteX59" fmla="*/ 1716227 w 4335725"/>
              <a:gd name="connsiteY59" fmla="*/ 3354038 h 3532180"/>
              <a:gd name="connsiteX60" fmla="*/ 1666919 w 4335725"/>
              <a:gd name="connsiteY60" fmla="*/ 3347676 h 3532180"/>
              <a:gd name="connsiteX61" fmla="*/ 1619201 w 4335725"/>
              <a:gd name="connsiteY61" fmla="*/ 3333360 h 3532180"/>
              <a:gd name="connsiteX62" fmla="*/ 1579437 w 4335725"/>
              <a:gd name="connsiteY62" fmla="*/ 3312682 h 3532180"/>
              <a:gd name="connsiteX63" fmla="*/ 1541263 w 4335725"/>
              <a:gd name="connsiteY63" fmla="*/ 3285642 h 3532180"/>
              <a:gd name="connsiteX64" fmla="*/ 1507862 w 4335725"/>
              <a:gd name="connsiteY64" fmla="*/ 3253831 h 3532180"/>
              <a:gd name="connsiteX65" fmla="*/ 1474459 w 4335725"/>
              <a:gd name="connsiteY65" fmla="*/ 3217249 h 3532180"/>
              <a:gd name="connsiteX66" fmla="*/ 1444238 w 4335725"/>
              <a:gd name="connsiteY66" fmla="*/ 3179075 h 3532180"/>
              <a:gd name="connsiteX67" fmla="*/ 1414018 w 4335725"/>
              <a:gd name="connsiteY67" fmla="*/ 3139310 h 3532180"/>
              <a:gd name="connsiteX68" fmla="*/ 1383797 w 4335725"/>
              <a:gd name="connsiteY68" fmla="*/ 3099547 h 3532180"/>
              <a:gd name="connsiteX69" fmla="*/ 1353577 w 4335725"/>
              <a:gd name="connsiteY69" fmla="*/ 3061373 h 3532180"/>
              <a:gd name="connsiteX70" fmla="*/ 1321765 w 4335725"/>
              <a:gd name="connsiteY70" fmla="*/ 3024791 h 3532180"/>
              <a:gd name="connsiteX71" fmla="*/ 1285181 w 4335725"/>
              <a:gd name="connsiteY71" fmla="*/ 2992978 h 3532180"/>
              <a:gd name="connsiteX72" fmla="*/ 1250188 w 4335725"/>
              <a:gd name="connsiteY72" fmla="*/ 2964348 h 3532180"/>
              <a:gd name="connsiteX73" fmla="*/ 1210424 w 4335725"/>
              <a:gd name="connsiteY73" fmla="*/ 2942082 h 3532180"/>
              <a:gd name="connsiteX74" fmla="*/ 1167479 w 4335725"/>
              <a:gd name="connsiteY74" fmla="*/ 2922994 h 3532180"/>
              <a:gd name="connsiteX75" fmla="*/ 1121353 w 4335725"/>
              <a:gd name="connsiteY75" fmla="*/ 2907089 h 3532180"/>
              <a:gd name="connsiteX76" fmla="*/ 1073635 w 4335725"/>
              <a:gd name="connsiteY76" fmla="*/ 2892774 h 3532180"/>
              <a:gd name="connsiteX77" fmla="*/ 1025919 w 4335725"/>
              <a:gd name="connsiteY77" fmla="*/ 2880049 h 3532180"/>
              <a:gd name="connsiteX78" fmla="*/ 976611 w 4335725"/>
              <a:gd name="connsiteY78" fmla="*/ 2867324 h 3532180"/>
              <a:gd name="connsiteX79" fmla="*/ 930485 w 4335725"/>
              <a:gd name="connsiteY79" fmla="*/ 2853009 h 3532180"/>
              <a:gd name="connsiteX80" fmla="*/ 884357 w 4335725"/>
              <a:gd name="connsiteY80" fmla="*/ 2837103 h 3532180"/>
              <a:gd name="connsiteX81" fmla="*/ 841413 w 4335725"/>
              <a:gd name="connsiteY81" fmla="*/ 2818015 h 3532180"/>
              <a:gd name="connsiteX82" fmla="*/ 803238 w 4335725"/>
              <a:gd name="connsiteY82" fmla="*/ 2794157 h 3532180"/>
              <a:gd name="connsiteX83" fmla="*/ 768245 w 4335725"/>
              <a:gd name="connsiteY83" fmla="*/ 2765527 h 3532180"/>
              <a:gd name="connsiteX84" fmla="*/ 739617 w 4335725"/>
              <a:gd name="connsiteY84" fmla="*/ 2730536 h 3532180"/>
              <a:gd name="connsiteX85" fmla="*/ 715759 w 4335725"/>
              <a:gd name="connsiteY85" fmla="*/ 2692361 h 3532180"/>
              <a:gd name="connsiteX86" fmla="*/ 696671 w 4335725"/>
              <a:gd name="connsiteY86" fmla="*/ 2649416 h 3532180"/>
              <a:gd name="connsiteX87" fmla="*/ 680766 w 4335725"/>
              <a:gd name="connsiteY87" fmla="*/ 2603290 h 3532180"/>
              <a:gd name="connsiteX88" fmla="*/ 666450 w 4335725"/>
              <a:gd name="connsiteY88" fmla="*/ 2557164 h 3532180"/>
              <a:gd name="connsiteX89" fmla="*/ 653726 w 4335725"/>
              <a:gd name="connsiteY89" fmla="*/ 2507856 h 3532180"/>
              <a:gd name="connsiteX90" fmla="*/ 641000 w 4335725"/>
              <a:gd name="connsiteY90" fmla="*/ 2460140 h 3532180"/>
              <a:gd name="connsiteX91" fmla="*/ 626685 w 4335725"/>
              <a:gd name="connsiteY91" fmla="*/ 2412422 h 3532180"/>
              <a:gd name="connsiteX92" fmla="*/ 610780 w 4335725"/>
              <a:gd name="connsiteY92" fmla="*/ 2366295 h 3532180"/>
              <a:gd name="connsiteX93" fmla="*/ 591692 w 4335725"/>
              <a:gd name="connsiteY93" fmla="*/ 2323348 h 3532180"/>
              <a:gd name="connsiteX94" fmla="*/ 569424 w 4335725"/>
              <a:gd name="connsiteY94" fmla="*/ 2283586 h 3532180"/>
              <a:gd name="connsiteX95" fmla="*/ 540796 w 4335725"/>
              <a:gd name="connsiteY95" fmla="*/ 2248593 h 3532180"/>
              <a:gd name="connsiteX96" fmla="*/ 508983 w 4335725"/>
              <a:gd name="connsiteY96" fmla="*/ 2212010 h 3532180"/>
              <a:gd name="connsiteX97" fmla="*/ 472400 w 4335725"/>
              <a:gd name="connsiteY97" fmla="*/ 2180199 h 3532180"/>
              <a:gd name="connsiteX98" fmla="*/ 432635 w 4335725"/>
              <a:gd name="connsiteY98" fmla="*/ 2149978 h 3532180"/>
              <a:gd name="connsiteX99" fmla="*/ 392872 w 4335725"/>
              <a:gd name="connsiteY99" fmla="*/ 2119758 h 3532180"/>
              <a:gd name="connsiteX100" fmla="*/ 353108 w 4335725"/>
              <a:gd name="connsiteY100" fmla="*/ 2089537 h 3532180"/>
              <a:gd name="connsiteX101" fmla="*/ 314933 w 4335725"/>
              <a:gd name="connsiteY101" fmla="*/ 2059315 h 3532180"/>
              <a:gd name="connsiteX102" fmla="*/ 278350 w 4335725"/>
              <a:gd name="connsiteY102" fmla="*/ 2025914 h 3532180"/>
              <a:gd name="connsiteX103" fmla="*/ 246539 w 4335725"/>
              <a:gd name="connsiteY103" fmla="*/ 1992513 h 3532180"/>
              <a:gd name="connsiteX104" fmla="*/ 219500 w 4335725"/>
              <a:gd name="connsiteY104" fmla="*/ 1954338 h 3532180"/>
              <a:gd name="connsiteX105" fmla="*/ 198823 w 4335725"/>
              <a:gd name="connsiteY105" fmla="*/ 1914575 h 3532180"/>
              <a:gd name="connsiteX106" fmla="*/ 184508 w 4335725"/>
              <a:gd name="connsiteY106" fmla="*/ 1866859 h 3532180"/>
              <a:gd name="connsiteX107" fmla="*/ 178145 w 4335725"/>
              <a:gd name="connsiteY107" fmla="*/ 1817551 h 3532180"/>
              <a:gd name="connsiteX108" fmla="*/ 176554 w 4335725"/>
              <a:gd name="connsiteY108" fmla="*/ 1766651 h 3532180"/>
              <a:gd name="connsiteX109" fmla="*/ 181326 w 4335725"/>
              <a:gd name="connsiteY109" fmla="*/ 1712572 h 3532180"/>
              <a:gd name="connsiteX110" fmla="*/ 187688 w 4335725"/>
              <a:gd name="connsiteY110" fmla="*/ 1658493 h 3532180"/>
              <a:gd name="connsiteX111" fmla="*/ 195640 w 4335725"/>
              <a:gd name="connsiteY111" fmla="*/ 1604413 h 3532180"/>
              <a:gd name="connsiteX112" fmla="*/ 202004 w 4335725"/>
              <a:gd name="connsiteY112" fmla="*/ 1550335 h 3532180"/>
              <a:gd name="connsiteX113" fmla="*/ 205186 w 4335725"/>
              <a:gd name="connsiteY113" fmla="*/ 1496256 h 3532180"/>
              <a:gd name="connsiteX114" fmla="*/ 205186 w 4335725"/>
              <a:gd name="connsiteY114" fmla="*/ 1443766 h 3532180"/>
              <a:gd name="connsiteX115" fmla="*/ 198823 w 4335725"/>
              <a:gd name="connsiteY115" fmla="*/ 1394460 h 3532180"/>
              <a:gd name="connsiteX116" fmla="*/ 186098 w 4335725"/>
              <a:gd name="connsiteY116" fmla="*/ 1345152 h 3532180"/>
              <a:gd name="connsiteX117" fmla="*/ 167011 w 4335725"/>
              <a:gd name="connsiteY117" fmla="*/ 1299024 h 3532180"/>
              <a:gd name="connsiteX118" fmla="*/ 143153 w 4335725"/>
              <a:gd name="connsiteY118" fmla="*/ 1251308 h 3532180"/>
              <a:gd name="connsiteX119" fmla="*/ 116112 w 4335725"/>
              <a:gd name="connsiteY119" fmla="*/ 1203592 h 3532180"/>
              <a:gd name="connsiteX120" fmla="*/ 87483 w 4335725"/>
              <a:gd name="connsiteY120" fmla="*/ 1155874 h 3532180"/>
              <a:gd name="connsiteX121" fmla="*/ 60443 w 4335725"/>
              <a:gd name="connsiteY121" fmla="*/ 1109746 h 3532180"/>
              <a:gd name="connsiteX122" fmla="*/ 36583 w 4335725"/>
              <a:gd name="connsiteY122" fmla="*/ 1060441 h 3532180"/>
              <a:gd name="connsiteX123" fmla="*/ 17498 w 4335725"/>
              <a:gd name="connsiteY123" fmla="*/ 1012723 h 3532180"/>
              <a:gd name="connsiteX124" fmla="*/ 4773 w 4335725"/>
              <a:gd name="connsiteY124" fmla="*/ 963415 h 3532180"/>
              <a:gd name="connsiteX125" fmla="*/ 0 w 4335725"/>
              <a:gd name="connsiteY125" fmla="*/ 912516 h 3532180"/>
              <a:gd name="connsiteX126" fmla="*/ 4773 w 4335725"/>
              <a:gd name="connsiteY126" fmla="*/ 861620 h 3532180"/>
              <a:gd name="connsiteX127" fmla="*/ 17498 w 4335725"/>
              <a:gd name="connsiteY127" fmla="*/ 812312 h 3532180"/>
              <a:gd name="connsiteX128" fmla="*/ 36583 w 4335725"/>
              <a:gd name="connsiteY128" fmla="*/ 764594 h 3532180"/>
              <a:gd name="connsiteX129" fmla="*/ 60443 w 4335725"/>
              <a:gd name="connsiteY129" fmla="*/ 715288 h 3532180"/>
              <a:gd name="connsiteX130" fmla="*/ 87483 w 4335725"/>
              <a:gd name="connsiteY130" fmla="*/ 669160 h 3532180"/>
              <a:gd name="connsiteX131" fmla="*/ 116112 w 4335725"/>
              <a:gd name="connsiteY131" fmla="*/ 621444 h 3532180"/>
              <a:gd name="connsiteX132" fmla="*/ 143153 w 4335725"/>
              <a:gd name="connsiteY132" fmla="*/ 573726 h 3532180"/>
              <a:gd name="connsiteX133" fmla="*/ 167011 w 4335725"/>
              <a:gd name="connsiteY133" fmla="*/ 526010 h 3532180"/>
              <a:gd name="connsiteX134" fmla="*/ 186098 w 4335725"/>
              <a:gd name="connsiteY134" fmla="*/ 479882 h 3532180"/>
              <a:gd name="connsiteX135" fmla="*/ 198823 w 4335725"/>
              <a:gd name="connsiteY135" fmla="*/ 430575 h 3532180"/>
              <a:gd name="connsiteX136" fmla="*/ 205186 w 4335725"/>
              <a:gd name="connsiteY136" fmla="*/ 381268 h 3532180"/>
              <a:gd name="connsiteX137" fmla="*/ 205186 w 4335725"/>
              <a:gd name="connsiteY137" fmla="*/ 328780 h 3532180"/>
              <a:gd name="connsiteX138" fmla="*/ 202004 w 4335725"/>
              <a:gd name="connsiteY138" fmla="*/ 274700 h 3532180"/>
              <a:gd name="connsiteX139" fmla="*/ 195640 w 4335725"/>
              <a:gd name="connsiteY139" fmla="*/ 220621 h 3532180"/>
              <a:gd name="connsiteX140" fmla="*/ 187688 w 4335725"/>
              <a:gd name="connsiteY140" fmla="*/ 166541 h 3532180"/>
              <a:gd name="connsiteX141" fmla="*/ 181326 w 4335725"/>
              <a:gd name="connsiteY141" fmla="*/ 112462 h 3532180"/>
              <a:gd name="connsiteX142" fmla="*/ 176554 w 4335725"/>
              <a:gd name="connsiteY142" fmla="*/ 58383 h 3532180"/>
              <a:gd name="connsiteX143" fmla="*/ 178145 w 4335725"/>
              <a:gd name="connsiteY143" fmla="*/ 7485 h 353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335725" h="3532180">
                <a:moveTo>
                  <a:pt x="179111" y="0"/>
                </a:moveTo>
                <a:lnTo>
                  <a:pt x="4335725" y="0"/>
                </a:lnTo>
                <a:lnTo>
                  <a:pt x="4335725" y="2845937"/>
                </a:lnTo>
                <a:lnTo>
                  <a:pt x="4315217" y="2853009"/>
                </a:lnTo>
                <a:lnTo>
                  <a:pt x="4269092" y="2867324"/>
                </a:lnTo>
                <a:lnTo>
                  <a:pt x="4219783" y="2880049"/>
                </a:lnTo>
                <a:lnTo>
                  <a:pt x="4172065" y="2892774"/>
                </a:lnTo>
                <a:lnTo>
                  <a:pt x="4124349" y="2907089"/>
                </a:lnTo>
                <a:lnTo>
                  <a:pt x="4078224" y="2922994"/>
                </a:lnTo>
                <a:lnTo>
                  <a:pt x="4035278" y="2942082"/>
                </a:lnTo>
                <a:lnTo>
                  <a:pt x="3995515" y="2964348"/>
                </a:lnTo>
                <a:lnTo>
                  <a:pt x="3960521" y="2992978"/>
                </a:lnTo>
                <a:lnTo>
                  <a:pt x="3923939" y="3024791"/>
                </a:lnTo>
                <a:lnTo>
                  <a:pt x="3892126" y="3061373"/>
                </a:lnTo>
                <a:lnTo>
                  <a:pt x="3861905" y="3099547"/>
                </a:lnTo>
                <a:lnTo>
                  <a:pt x="3831684" y="3139310"/>
                </a:lnTo>
                <a:lnTo>
                  <a:pt x="3801464" y="3179075"/>
                </a:lnTo>
                <a:lnTo>
                  <a:pt x="3771243" y="3217249"/>
                </a:lnTo>
                <a:lnTo>
                  <a:pt x="3737841" y="3253831"/>
                </a:lnTo>
                <a:lnTo>
                  <a:pt x="3704438" y="3285642"/>
                </a:lnTo>
                <a:lnTo>
                  <a:pt x="3666266" y="3312682"/>
                </a:lnTo>
                <a:lnTo>
                  <a:pt x="3626501" y="3333360"/>
                </a:lnTo>
                <a:lnTo>
                  <a:pt x="3578783" y="3347676"/>
                </a:lnTo>
                <a:lnTo>
                  <a:pt x="3529475" y="3354038"/>
                </a:lnTo>
                <a:lnTo>
                  <a:pt x="3478579" y="3355628"/>
                </a:lnTo>
                <a:lnTo>
                  <a:pt x="3424498" y="3350856"/>
                </a:lnTo>
                <a:lnTo>
                  <a:pt x="3370419" y="3344494"/>
                </a:lnTo>
                <a:lnTo>
                  <a:pt x="3316339" y="3336540"/>
                </a:lnTo>
                <a:lnTo>
                  <a:pt x="3262260" y="3330180"/>
                </a:lnTo>
                <a:lnTo>
                  <a:pt x="3208180" y="3326998"/>
                </a:lnTo>
                <a:lnTo>
                  <a:pt x="3155691" y="3326998"/>
                </a:lnTo>
                <a:lnTo>
                  <a:pt x="3106385" y="3333360"/>
                </a:lnTo>
                <a:lnTo>
                  <a:pt x="3055487" y="3346085"/>
                </a:lnTo>
                <a:lnTo>
                  <a:pt x="3009359" y="3365171"/>
                </a:lnTo>
                <a:lnTo>
                  <a:pt x="2961643" y="3390621"/>
                </a:lnTo>
                <a:lnTo>
                  <a:pt x="2913927" y="3416071"/>
                </a:lnTo>
                <a:lnTo>
                  <a:pt x="2866209" y="3444699"/>
                </a:lnTo>
                <a:lnTo>
                  <a:pt x="2820081" y="3471739"/>
                </a:lnTo>
                <a:lnTo>
                  <a:pt x="2770775" y="3495598"/>
                </a:lnTo>
                <a:lnTo>
                  <a:pt x="2723057" y="3514685"/>
                </a:lnTo>
                <a:lnTo>
                  <a:pt x="2673749" y="3527410"/>
                </a:lnTo>
                <a:lnTo>
                  <a:pt x="2622852" y="3532180"/>
                </a:lnTo>
                <a:lnTo>
                  <a:pt x="2571953" y="3527410"/>
                </a:lnTo>
                <a:lnTo>
                  <a:pt x="2522645" y="3514685"/>
                </a:lnTo>
                <a:lnTo>
                  <a:pt x="2474930" y="3495598"/>
                </a:lnTo>
                <a:lnTo>
                  <a:pt x="2425621" y="3471739"/>
                </a:lnTo>
                <a:lnTo>
                  <a:pt x="2379493" y="3444699"/>
                </a:lnTo>
                <a:lnTo>
                  <a:pt x="2331777" y="3416071"/>
                </a:lnTo>
                <a:lnTo>
                  <a:pt x="2284059" y="3390621"/>
                </a:lnTo>
                <a:lnTo>
                  <a:pt x="2236343" y="3365171"/>
                </a:lnTo>
                <a:lnTo>
                  <a:pt x="2188627" y="3346085"/>
                </a:lnTo>
                <a:lnTo>
                  <a:pt x="2139319" y="3333360"/>
                </a:lnTo>
                <a:lnTo>
                  <a:pt x="2090011" y="3326998"/>
                </a:lnTo>
                <a:lnTo>
                  <a:pt x="2037520" y="3326998"/>
                </a:lnTo>
                <a:lnTo>
                  <a:pt x="1983442" y="3330180"/>
                </a:lnTo>
                <a:lnTo>
                  <a:pt x="1929363" y="3336540"/>
                </a:lnTo>
                <a:lnTo>
                  <a:pt x="1875283" y="3344494"/>
                </a:lnTo>
                <a:lnTo>
                  <a:pt x="1821202" y="3350856"/>
                </a:lnTo>
                <a:lnTo>
                  <a:pt x="1767124" y="3355628"/>
                </a:lnTo>
                <a:lnTo>
                  <a:pt x="1716227" y="3354038"/>
                </a:lnTo>
                <a:lnTo>
                  <a:pt x="1666919" y="3347676"/>
                </a:lnTo>
                <a:lnTo>
                  <a:pt x="1619201" y="3333360"/>
                </a:lnTo>
                <a:lnTo>
                  <a:pt x="1579437" y="3312682"/>
                </a:lnTo>
                <a:lnTo>
                  <a:pt x="1541263" y="3285642"/>
                </a:lnTo>
                <a:lnTo>
                  <a:pt x="1507862" y="3253831"/>
                </a:lnTo>
                <a:lnTo>
                  <a:pt x="1474459" y="3217249"/>
                </a:lnTo>
                <a:lnTo>
                  <a:pt x="1444238" y="3179075"/>
                </a:lnTo>
                <a:lnTo>
                  <a:pt x="1414018" y="3139310"/>
                </a:lnTo>
                <a:lnTo>
                  <a:pt x="1383797" y="3099547"/>
                </a:lnTo>
                <a:lnTo>
                  <a:pt x="1353577" y="3061373"/>
                </a:lnTo>
                <a:lnTo>
                  <a:pt x="1321765" y="3024791"/>
                </a:lnTo>
                <a:lnTo>
                  <a:pt x="1285181" y="2992978"/>
                </a:lnTo>
                <a:lnTo>
                  <a:pt x="1250188" y="2964348"/>
                </a:lnTo>
                <a:lnTo>
                  <a:pt x="1210424" y="2942082"/>
                </a:lnTo>
                <a:lnTo>
                  <a:pt x="1167479" y="2922994"/>
                </a:lnTo>
                <a:lnTo>
                  <a:pt x="1121353" y="2907089"/>
                </a:lnTo>
                <a:lnTo>
                  <a:pt x="1073635" y="2892774"/>
                </a:lnTo>
                <a:lnTo>
                  <a:pt x="1025919" y="2880049"/>
                </a:lnTo>
                <a:lnTo>
                  <a:pt x="976611" y="2867324"/>
                </a:lnTo>
                <a:lnTo>
                  <a:pt x="930485" y="2853009"/>
                </a:lnTo>
                <a:lnTo>
                  <a:pt x="884357" y="2837103"/>
                </a:lnTo>
                <a:lnTo>
                  <a:pt x="841413" y="2818015"/>
                </a:lnTo>
                <a:lnTo>
                  <a:pt x="803238" y="2794157"/>
                </a:lnTo>
                <a:lnTo>
                  <a:pt x="768245" y="2765527"/>
                </a:lnTo>
                <a:lnTo>
                  <a:pt x="739617" y="2730536"/>
                </a:lnTo>
                <a:lnTo>
                  <a:pt x="715759" y="2692361"/>
                </a:lnTo>
                <a:lnTo>
                  <a:pt x="696671" y="2649416"/>
                </a:lnTo>
                <a:lnTo>
                  <a:pt x="680766" y="2603290"/>
                </a:lnTo>
                <a:lnTo>
                  <a:pt x="666450" y="2557164"/>
                </a:lnTo>
                <a:lnTo>
                  <a:pt x="653726" y="2507856"/>
                </a:lnTo>
                <a:lnTo>
                  <a:pt x="641000" y="2460140"/>
                </a:lnTo>
                <a:lnTo>
                  <a:pt x="626685" y="2412422"/>
                </a:lnTo>
                <a:lnTo>
                  <a:pt x="610780" y="2366295"/>
                </a:lnTo>
                <a:lnTo>
                  <a:pt x="591692" y="2323348"/>
                </a:lnTo>
                <a:lnTo>
                  <a:pt x="569424" y="2283586"/>
                </a:lnTo>
                <a:lnTo>
                  <a:pt x="540796" y="2248593"/>
                </a:lnTo>
                <a:lnTo>
                  <a:pt x="508983" y="2212010"/>
                </a:lnTo>
                <a:lnTo>
                  <a:pt x="472400" y="2180199"/>
                </a:lnTo>
                <a:lnTo>
                  <a:pt x="432635" y="2149978"/>
                </a:lnTo>
                <a:lnTo>
                  <a:pt x="392872" y="2119758"/>
                </a:lnTo>
                <a:lnTo>
                  <a:pt x="353108" y="2089537"/>
                </a:lnTo>
                <a:lnTo>
                  <a:pt x="314933" y="2059315"/>
                </a:lnTo>
                <a:lnTo>
                  <a:pt x="278350" y="2025914"/>
                </a:lnTo>
                <a:lnTo>
                  <a:pt x="246539" y="1992513"/>
                </a:lnTo>
                <a:lnTo>
                  <a:pt x="219500" y="1954338"/>
                </a:lnTo>
                <a:lnTo>
                  <a:pt x="198823" y="1914575"/>
                </a:lnTo>
                <a:lnTo>
                  <a:pt x="184508" y="1866859"/>
                </a:lnTo>
                <a:lnTo>
                  <a:pt x="178145" y="1817551"/>
                </a:lnTo>
                <a:lnTo>
                  <a:pt x="176554" y="1766651"/>
                </a:lnTo>
                <a:lnTo>
                  <a:pt x="181326" y="1712572"/>
                </a:lnTo>
                <a:lnTo>
                  <a:pt x="187688" y="1658493"/>
                </a:lnTo>
                <a:lnTo>
                  <a:pt x="195640" y="1604413"/>
                </a:lnTo>
                <a:lnTo>
                  <a:pt x="202004" y="1550335"/>
                </a:lnTo>
                <a:lnTo>
                  <a:pt x="205186" y="1496256"/>
                </a:lnTo>
                <a:lnTo>
                  <a:pt x="205186" y="1443766"/>
                </a:lnTo>
                <a:lnTo>
                  <a:pt x="198823" y="1394460"/>
                </a:lnTo>
                <a:lnTo>
                  <a:pt x="186098" y="1345152"/>
                </a:lnTo>
                <a:lnTo>
                  <a:pt x="167011" y="1299024"/>
                </a:lnTo>
                <a:lnTo>
                  <a:pt x="143153" y="1251308"/>
                </a:lnTo>
                <a:lnTo>
                  <a:pt x="116112" y="1203592"/>
                </a:lnTo>
                <a:lnTo>
                  <a:pt x="87483" y="1155874"/>
                </a:lnTo>
                <a:lnTo>
                  <a:pt x="60443" y="1109746"/>
                </a:lnTo>
                <a:lnTo>
                  <a:pt x="36583" y="1060441"/>
                </a:lnTo>
                <a:lnTo>
                  <a:pt x="17498" y="1012723"/>
                </a:lnTo>
                <a:lnTo>
                  <a:pt x="4773" y="963415"/>
                </a:lnTo>
                <a:lnTo>
                  <a:pt x="0" y="912516"/>
                </a:lnTo>
                <a:lnTo>
                  <a:pt x="4773" y="861620"/>
                </a:lnTo>
                <a:lnTo>
                  <a:pt x="17498" y="812312"/>
                </a:lnTo>
                <a:lnTo>
                  <a:pt x="36583" y="764594"/>
                </a:lnTo>
                <a:lnTo>
                  <a:pt x="60443" y="715288"/>
                </a:lnTo>
                <a:lnTo>
                  <a:pt x="87483" y="669160"/>
                </a:lnTo>
                <a:lnTo>
                  <a:pt x="116112" y="621444"/>
                </a:lnTo>
                <a:lnTo>
                  <a:pt x="143153" y="573726"/>
                </a:lnTo>
                <a:lnTo>
                  <a:pt x="167011" y="526010"/>
                </a:lnTo>
                <a:lnTo>
                  <a:pt x="186098" y="479882"/>
                </a:lnTo>
                <a:lnTo>
                  <a:pt x="198823" y="430575"/>
                </a:lnTo>
                <a:lnTo>
                  <a:pt x="205186" y="381268"/>
                </a:lnTo>
                <a:lnTo>
                  <a:pt x="205186" y="328780"/>
                </a:lnTo>
                <a:lnTo>
                  <a:pt x="202004" y="274700"/>
                </a:lnTo>
                <a:lnTo>
                  <a:pt x="195640" y="220621"/>
                </a:lnTo>
                <a:lnTo>
                  <a:pt x="187688" y="166541"/>
                </a:lnTo>
                <a:lnTo>
                  <a:pt x="181326" y="112462"/>
                </a:lnTo>
                <a:lnTo>
                  <a:pt x="176554" y="58383"/>
                </a:lnTo>
                <a:lnTo>
                  <a:pt x="178145" y="74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03399BD-9F0A-4BA1-8606-F73D53CA58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746" r="13662" b="-1"/>
          <a:stretch/>
        </p:blipFill>
        <p:spPr>
          <a:xfrm>
            <a:off x="5724287" y="2642287"/>
            <a:ext cx="3135234" cy="3131460"/>
          </a:xfrm>
          <a:custGeom>
            <a:avLst/>
            <a:gdLst/>
            <a:ahLst/>
            <a:cxnLst/>
            <a:rect l="l" t="t" r="r" b="b"/>
            <a:pathLst>
              <a:path w="2998601" h="2994963">
                <a:moveTo>
                  <a:pt x="1499301" y="0"/>
                </a:moveTo>
                <a:lnTo>
                  <a:pt x="1528395" y="2727"/>
                </a:lnTo>
                <a:lnTo>
                  <a:pt x="1556581" y="10001"/>
                </a:lnTo>
                <a:lnTo>
                  <a:pt x="1583858" y="20912"/>
                </a:lnTo>
                <a:lnTo>
                  <a:pt x="1612043" y="34550"/>
                </a:lnTo>
                <a:lnTo>
                  <a:pt x="1638411" y="50007"/>
                </a:lnTo>
                <a:lnTo>
                  <a:pt x="1665688" y="66373"/>
                </a:lnTo>
                <a:lnTo>
                  <a:pt x="1692964" y="80920"/>
                </a:lnTo>
                <a:lnTo>
                  <a:pt x="1720240" y="95468"/>
                </a:lnTo>
                <a:lnTo>
                  <a:pt x="1746608" y="106378"/>
                </a:lnTo>
                <a:lnTo>
                  <a:pt x="1775703" y="113652"/>
                </a:lnTo>
                <a:lnTo>
                  <a:pt x="1803888" y="117289"/>
                </a:lnTo>
                <a:lnTo>
                  <a:pt x="1833892" y="117289"/>
                </a:lnTo>
                <a:lnTo>
                  <a:pt x="1864806" y="115471"/>
                </a:lnTo>
                <a:lnTo>
                  <a:pt x="1895719" y="111834"/>
                </a:lnTo>
                <a:lnTo>
                  <a:pt x="1926633" y="107288"/>
                </a:lnTo>
                <a:lnTo>
                  <a:pt x="1957546" y="103651"/>
                </a:lnTo>
                <a:lnTo>
                  <a:pt x="1988460" y="100923"/>
                </a:lnTo>
                <a:lnTo>
                  <a:pt x="2017554" y="101832"/>
                </a:lnTo>
                <a:lnTo>
                  <a:pt x="2045740" y="105469"/>
                </a:lnTo>
                <a:lnTo>
                  <a:pt x="2073017" y="113652"/>
                </a:lnTo>
                <a:lnTo>
                  <a:pt x="2095748" y="125472"/>
                </a:lnTo>
                <a:lnTo>
                  <a:pt x="2117568" y="140929"/>
                </a:lnTo>
                <a:lnTo>
                  <a:pt x="2136662" y="159113"/>
                </a:lnTo>
                <a:lnTo>
                  <a:pt x="2155756" y="180025"/>
                </a:lnTo>
                <a:lnTo>
                  <a:pt x="2173031" y="201846"/>
                </a:lnTo>
                <a:lnTo>
                  <a:pt x="2190306" y="224577"/>
                </a:lnTo>
                <a:lnTo>
                  <a:pt x="2207581" y="247307"/>
                </a:lnTo>
                <a:lnTo>
                  <a:pt x="2224856" y="269128"/>
                </a:lnTo>
                <a:lnTo>
                  <a:pt x="2243041" y="290040"/>
                </a:lnTo>
                <a:lnTo>
                  <a:pt x="2263953" y="308225"/>
                </a:lnTo>
                <a:lnTo>
                  <a:pt x="2283956" y="324591"/>
                </a:lnTo>
                <a:lnTo>
                  <a:pt x="2306686" y="337319"/>
                </a:lnTo>
                <a:lnTo>
                  <a:pt x="2331235" y="348230"/>
                </a:lnTo>
                <a:lnTo>
                  <a:pt x="2357602" y="357322"/>
                </a:lnTo>
                <a:lnTo>
                  <a:pt x="2384878" y="365505"/>
                </a:lnTo>
                <a:lnTo>
                  <a:pt x="2412155" y="372779"/>
                </a:lnTo>
                <a:lnTo>
                  <a:pt x="2440341" y="380053"/>
                </a:lnTo>
                <a:lnTo>
                  <a:pt x="2466708" y="388236"/>
                </a:lnTo>
                <a:lnTo>
                  <a:pt x="2493075" y="397328"/>
                </a:lnTo>
                <a:lnTo>
                  <a:pt x="2517624" y="408239"/>
                </a:lnTo>
                <a:lnTo>
                  <a:pt x="2539446" y="421877"/>
                </a:lnTo>
                <a:lnTo>
                  <a:pt x="2559449" y="438243"/>
                </a:lnTo>
                <a:lnTo>
                  <a:pt x="2575814" y="458246"/>
                </a:lnTo>
                <a:lnTo>
                  <a:pt x="2589453" y="480067"/>
                </a:lnTo>
                <a:lnTo>
                  <a:pt x="2600363" y="504615"/>
                </a:lnTo>
                <a:lnTo>
                  <a:pt x="2609455" y="530983"/>
                </a:lnTo>
                <a:lnTo>
                  <a:pt x="2617638" y="557350"/>
                </a:lnTo>
                <a:lnTo>
                  <a:pt x="2624912" y="585536"/>
                </a:lnTo>
                <a:lnTo>
                  <a:pt x="2632186" y="612812"/>
                </a:lnTo>
                <a:lnTo>
                  <a:pt x="2640369" y="640089"/>
                </a:lnTo>
                <a:lnTo>
                  <a:pt x="2649461" y="666457"/>
                </a:lnTo>
                <a:lnTo>
                  <a:pt x="2660371" y="691006"/>
                </a:lnTo>
                <a:lnTo>
                  <a:pt x="2673101" y="713736"/>
                </a:lnTo>
                <a:lnTo>
                  <a:pt x="2689467" y="733739"/>
                </a:lnTo>
                <a:lnTo>
                  <a:pt x="2707651" y="754651"/>
                </a:lnTo>
                <a:lnTo>
                  <a:pt x="2728563" y="772835"/>
                </a:lnTo>
                <a:lnTo>
                  <a:pt x="2750385" y="790110"/>
                </a:lnTo>
                <a:lnTo>
                  <a:pt x="2774024" y="807385"/>
                </a:lnTo>
                <a:lnTo>
                  <a:pt x="2796754" y="824660"/>
                </a:lnTo>
                <a:lnTo>
                  <a:pt x="2818576" y="841936"/>
                </a:lnTo>
                <a:lnTo>
                  <a:pt x="2839487" y="861029"/>
                </a:lnTo>
                <a:lnTo>
                  <a:pt x="2857672" y="880123"/>
                </a:lnTo>
                <a:lnTo>
                  <a:pt x="2873129" y="901944"/>
                </a:lnTo>
                <a:lnTo>
                  <a:pt x="2884949" y="924674"/>
                </a:lnTo>
                <a:lnTo>
                  <a:pt x="2893132" y="951951"/>
                </a:lnTo>
                <a:lnTo>
                  <a:pt x="2896768" y="980137"/>
                </a:lnTo>
                <a:lnTo>
                  <a:pt x="2897678" y="1009232"/>
                </a:lnTo>
                <a:lnTo>
                  <a:pt x="2894950" y="1040145"/>
                </a:lnTo>
                <a:lnTo>
                  <a:pt x="2891313" y="1071058"/>
                </a:lnTo>
                <a:lnTo>
                  <a:pt x="2886767" y="1101972"/>
                </a:lnTo>
                <a:lnTo>
                  <a:pt x="2883130" y="1132885"/>
                </a:lnTo>
                <a:lnTo>
                  <a:pt x="2881312" y="1163799"/>
                </a:lnTo>
                <a:lnTo>
                  <a:pt x="2881312" y="1193803"/>
                </a:lnTo>
                <a:lnTo>
                  <a:pt x="2884949" y="1221988"/>
                </a:lnTo>
                <a:lnTo>
                  <a:pt x="2892222" y="1250174"/>
                </a:lnTo>
                <a:lnTo>
                  <a:pt x="2903133" y="1276542"/>
                </a:lnTo>
                <a:lnTo>
                  <a:pt x="2917681" y="1303818"/>
                </a:lnTo>
                <a:lnTo>
                  <a:pt x="2932228" y="1331095"/>
                </a:lnTo>
                <a:lnTo>
                  <a:pt x="2948594" y="1358371"/>
                </a:lnTo>
                <a:lnTo>
                  <a:pt x="2964050" y="1384739"/>
                </a:lnTo>
                <a:lnTo>
                  <a:pt x="2977689" y="1412924"/>
                </a:lnTo>
                <a:lnTo>
                  <a:pt x="2988599" y="1440201"/>
                </a:lnTo>
                <a:lnTo>
                  <a:pt x="2995873" y="1468387"/>
                </a:lnTo>
                <a:lnTo>
                  <a:pt x="2998601" y="1497481"/>
                </a:lnTo>
                <a:lnTo>
                  <a:pt x="2995873" y="1526576"/>
                </a:lnTo>
                <a:lnTo>
                  <a:pt x="2988599" y="1554762"/>
                </a:lnTo>
                <a:lnTo>
                  <a:pt x="2977689" y="1582039"/>
                </a:lnTo>
                <a:lnTo>
                  <a:pt x="2964050" y="1610224"/>
                </a:lnTo>
                <a:lnTo>
                  <a:pt x="2948594" y="1636592"/>
                </a:lnTo>
                <a:lnTo>
                  <a:pt x="2932228" y="1663869"/>
                </a:lnTo>
                <a:lnTo>
                  <a:pt x="2917681" y="1691145"/>
                </a:lnTo>
                <a:lnTo>
                  <a:pt x="2903133" y="1718421"/>
                </a:lnTo>
                <a:lnTo>
                  <a:pt x="2892222" y="1744789"/>
                </a:lnTo>
                <a:lnTo>
                  <a:pt x="2884949" y="1772975"/>
                </a:lnTo>
                <a:lnTo>
                  <a:pt x="2881312" y="1801160"/>
                </a:lnTo>
                <a:lnTo>
                  <a:pt x="2881312" y="1831165"/>
                </a:lnTo>
                <a:lnTo>
                  <a:pt x="2883130" y="1862078"/>
                </a:lnTo>
                <a:lnTo>
                  <a:pt x="2886767" y="1892991"/>
                </a:lnTo>
                <a:lnTo>
                  <a:pt x="2891313" y="1923905"/>
                </a:lnTo>
                <a:lnTo>
                  <a:pt x="2894950" y="1954818"/>
                </a:lnTo>
                <a:lnTo>
                  <a:pt x="2897678" y="1985731"/>
                </a:lnTo>
                <a:lnTo>
                  <a:pt x="2896768" y="2014827"/>
                </a:lnTo>
                <a:lnTo>
                  <a:pt x="2893132" y="2043013"/>
                </a:lnTo>
                <a:lnTo>
                  <a:pt x="2884949" y="2070289"/>
                </a:lnTo>
                <a:lnTo>
                  <a:pt x="2873129" y="2093019"/>
                </a:lnTo>
                <a:lnTo>
                  <a:pt x="2857672" y="2114841"/>
                </a:lnTo>
                <a:lnTo>
                  <a:pt x="2839487" y="2133934"/>
                </a:lnTo>
                <a:lnTo>
                  <a:pt x="2818576" y="2153027"/>
                </a:lnTo>
                <a:lnTo>
                  <a:pt x="2796754" y="2170303"/>
                </a:lnTo>
                <a:lnTo>
                  <a:pt x="2774024" y="2187578"/>
                </a:lnTo>
                <a:lnTo>
                  <a:pt x="2750385" y="2204853"/>
                </a:lnTo>
                <a:lnTo>
                  <a:pt x="2728563" y="2222128"/>
                </a:lnTo>
                <a:lnTo>
                  <a:pt x="2707651" y="2240312"/>
                </a:lnTo>
                <a:lnTo>
                  <a:pt x="2689467" y="2261224"/>
                </a:lnTo>
                <a:lnTo>
                  <a:pt x="2673101" y="2281227"/>
                </a:lnTo>
                <a:lnTo>
                  <a:pt x="2660371" y="2303957"/>
                </a:lnTo>
                <a:lnTo>
                  <a:pt x="2649461" y="2328506"/>
                </a:lnTo>
                <a:lnTo>
                  <a:pt x="2640369" y="2354874"/>
                </a:lnTo>
                <a:lnTo>
                  <a:pt x="2632186" y="2382151"/>
                </a:lnTo>
                <a:lnTo>
                  <a:pt x="2624912" y="2409427"/>
                </a:lnTo>
                <a:lnTo>
                  <a:pt x="2617638" y="2437613"/>
                </a:lnTo>
                <a:lnTo>
                  <a:pt x="2609455" y="2463980"/>
                </a:lnTo>
                <a:lnTo>
                  <a:pt x="2600363" y="2490347"/>
                </a:lnTo>
                <a:lnTo>
                  <a:pt x="2589453" y="2514896"/>
                </a:lnTo>
                <a:lnTo>
                  <a:pt x="2575814" y="2536718"/>
                </a:lnTo>
                <a:lnTo>
                  <a:pt x="2559449" y="2556720"/>
                </a:lnTo>
                <a:lnTo>
                  <a:pt x="2539446" y="2573086"/>
                </a:lnTo>
                <a:lnTo>
                  <a:pt x="2517624" y="2586724"/>
                </a:lnTo>
                <a:lnTo>
                  <a:pt x="2493075" y="2597635"/>
                </a:lnTo>
                <a:lnTo>
                  <a:pt x="2466708" y="2606727"/>
                </a:lnTo>
                <a:lnTo>
                  <a:pt x="2440341" y="2614910"/>
                </a:lnTo>
                <a:lnTo>
                  <a:pt x="2412155" y="2622184"/>
                </a:lnTo>
                <a:lnTo>
                  <a:pt x="2384878" y="2629458"/>
                </a:lnTo>
                <a:lnTo>
                  <a:pt x="2357602" y="2637641"/>
                </a:lnTo>
                <a:lnTo>
                  <a:pt x="2331235" y="2646733"/>
                </a:lnTo>
                <a:lnTo>
                  <a:pt x="2306686" y="2657644"/>
                </a:lnTo>
                <a:lnTo>
                  <a:pt x="2283956" y="2670372"/>
                </a:lnTo>
                <a:lnTo>
                  <a:pt x="2263953" y="2686738"/>
                </a:lnTo>
                <a:lnTo>
                  <a:pt x="2243041" y="2704923"/>
                </a:lnTo>
                <a:lnTo>
                  <a:pt x="2224856" y="2725835"/>
                </a:lnTo>
                <a:lnTo>
                  <a:pt x="2207581" y="2747656"/>
                </a:lnTo>
                <a:lnTo>
                  <a:pt x="2190306" y="2770386"/>
                </a:lnTo>
                <a:lnTo>
                  <a:pt x="2173031" y="2793117"/>
                </a:lnTo>
                <a:lnTo>
                  <a:pt x="2155756" y="2814938"/>
                </a:lnTo>
                <a:lnTo>
                  <a:pt x="2136662" y="2835850"/>
                </a:lnTo>
                <a:lnTo>
                  <a:pt x="2117568" y="2854034"/>
                </a:lnTo>
                <a:lnTo>
                  <a:pt x="2095748" y="2869491"/>
                </a:lnTo>
                <a:lnTo>
                  <a:pt x="2073017" y="2881311"/>
                </a:lnTo>
                <a:lnTo>
                  <a:pt x="2045740" y="2889494"/>
                </a:lnTo>
                <a:lnTo>
                  <a:pt x="2017554" y="2893131"/>
                </a:lnTo>
                <a:lnTo>
                  <a:pt x="1988460" y="2894040"/>
                </a:lnTo>
                <a:lnTo>
                  <a:pt x="1957546" y="2891312"/>
                </a:lnTo>
                <a:lnTo>
                  <a:pt x="1926633" y="2887676"/>
                </a:lnTo>
                <a:lnTo>
                  <a:pt x="1895719" y="2883129"/>
                </a:lnTo>
                <a:lnTo>
                  <a:pt x="1864806" y="2879493"/>
                </a:lnTo>
                <a:lnTo>
                  <a:pt x="1833892" y="2877674"/>
                </a:lnTo>
                <a:lnTo>
                  <a:pt x="1803888" y="2877674"/>
                </a:lnTo>
                <a:lnTo>
                  <a:pt x="1775703" y="2881311"/>
                </a:lnTo>
                <a:lnTo>
                  <a:pt x="1746608" y="2888585"/>
                </a:lnTo>
                <a:lnTo>
                  <a:pt x="1720240" y="2899495"/>
                </a:lnTo>
                <a:lnTo>
                  <a:pt x="1692964" y="2914043"/>
                </a:lnTo>
                <a:lnTo>
                  <a:pt x="1665688" y="2928591"/>
                </a:lnTo>
                <a:lnTo>
                  <a:pt x="1638411" y="2944956"/>
                </a:lnTo>
                <a:lnTo>
                  <a:pt x="1612043" y="2960413"/>
                </a:lnTo>
                <a:lnTo>
                  <a:pt x="1583858" y="2974051"/>
                </a:lnTo>
                <a:lnTo>
                  <a:pt x="1556581" y="2984962"/>
                </a:lnTo>
                <a:lnTo>
                  <a:pt x="1528395" y="2992236"/>
                </a:lnTo>
                <a:lnTo>
                  <a:pt x="1499301" y="2994963"/>
                </a:lnTo>
                <a:lnTo>
                  <a:pt x="1470206" y="2992236"/>
                </a:lnTo>
                <a:lnTo>
                  <a:pt x="1442020" y="2984962"/>
                </a:lnTo>
                <a:lnTo>
                  <a:pt x="1414744" y="2974051"/>
                </a:lnTo>
                <a:lnTo>
                  <a:pt x="1386558" y="2960413"/>
                </a:lnTo>
                <a:lnTo>
                  <a:pt x="1360190" y="2944956"/>
                </a:lnTo>
                <a:lnTo>
                  <a:pt x="1332914" y="2928591"/>
                </a:lnTo>
                <a:lnTo>
                  <a:pt x="1305637" y="2914043"/>
                </a:lnTo>
                <a:lnTo>
                  <a:pt x="1278361" y="2899495"/>
                </a:lnTo>
                <a:lnTo>
                  <a:pt x="1251085" y="2888585"/>
                </a:lnTo>
                <a:lnTo>
                  <a:pt x="1222899" y="2881311"/>
                </a:lnTo>
                <a:lnTo>
                  <a:pt x="1194713" y="2877674"/>
                </a:lnTo>
                <a:lnTo>
                  <a:pt x="1164708" y="2877674"/>
                </a:lnTo>
                <a:lnTo>
                  <a:pt x="1133795" y="2879493"/>
                </a:lnTo>
                <a:lnTo>
                  <a:pt x="1102882" y="2883129"/>
                </a:lnTo>
                <a:lnTo>
                  <a:pt x="1071968" y="2887676"/>
                </a:lnTo>
                <a:lnTo>
                  <a:pt x="1041054" y="2891312"/>
                </a:lnTo>
                <a:lnTo>
                  <a:pt x="1010141" y="2894040"/>
                </a:lnTo>
                <a:lnTo>
                  <a:pt x="981047" y="2893131"/>
                </a:lnTo>
                <a:lnTo>
                  <a:pt x="952861" y="2889494"/>
                </a:lnTo>
                <a:lnTo>
                  <a:pt x="925584" y="2881311"/>
                </a:lnTo>
                <a:lnTo>
                  <a:pt x="902854" y="2869491"/>
                </a:lnTo>
                <a:lnTo>
                  <a:pt x="881032" y="2854034"/>
                </a:lnTo>
                <a:lnTo>
                  <a:pt x="861939" y="2835850"/>
                </a:lnTo>
                <a:lnTo>
                  <a:pt x="842845" y="2814938"/>
                </a:lnTo>
                <a:lnTo>
                  <a:pt x="825570" y="2793117"/>
                </a:lnTo>
                <a:lnTo>
                  <a:pt x="808295" y="2770386"/>
                </a:lnTo>
                <a:lnTo>
                  <a:pt x="791020" y="2747656"/>
                </a:lnTo>
                <a:lnTo>
                  <a:pt x="773745" y="2725835"/>
                </a:lnTo>
                <a:lnTo>
                  <a:pt x="755560" y="2704923"/>
                </a:lnTo>
                <a:lnTo>
                  <a:pt x="734648" y="2686738"/>
                </a:lnTo>
                <a:lnTo>
                  <a:pt x="714645" y="2670372"/>
                </a:lnTo>
                <a:lnTo>
                  <a:pt x="691915" y="2657644"/>
                </a:lnTo>
                <a:lnTo>
                  <a:pt x="667366" y="2646733"/>
                </a:lnTo>
                <a:lnTo>
                  <a:pt x="640999" y="2637641"/>
                </a:lnTo>
                <a:lnTo>
                  <a:pt x="613722" y="2629458"/>
                </a:lnTo>
                <a:lnTo>
                  <a:pt x="586446" y="2622184"/>
                </a:lnTo>
                <a:lnTo>
                  <a:pt x="558260" y="2614910"/>
                </a:lnTo>
                <a:lnTo>
                  <a:pt x="531893" y="2606727"/>
                </a:lnTo>
                <a:lnTo>
                  <a:pt x="505525" y="2597635"/>
                </a:lnTo>
                <a:lnTo>
                  <a:pt x="480977" y="2586724"/>
                </a:lnTo>
                <a:lnTo>
                  <a:pt x="459155" y="2573086"/>
                </a:lnTo>
                <a:lnTo>
                  <a:pt x="439152" y="2556720"/>
                </a:lnTo>
                <a:lnTo>
                  <a:pt x="422787" y="2536718"/>
                </a:lnTo>
                <a:lnTo>
                  <a:pt x="409149" y="2514896"/>
                </a:lnTo>
                <a:lnTo>
                  <a:pt x="398238" y="2490347"/>
                </a:lnTo>
                <a:lnTo>
                  <a:pt x="389146" y="2463980"/>
                </a:lnTo>
                <a:lnTo>
                  <a:pt x="380963" y="2437613"/>
                </a:lnTo>
                <a:lnTo>
                  <a:pt x="373689" y="2409427"/>
                </a:lnTo>
                <a:lnTo>
                  <a:pt x="366415" y="2382151"/>
                </a:lnTo>
                <a:lnTo>
                  <a:pt x="358232" y="2354874"/>
                </a:lnTo>
                <a:lnTo>
                  <a:pt x="349140" y="2328506"/>
                </a:lnTo>
                <a:lnTo>
                  <a:pt x="338229" y="2303957"/>
                </a:lnTo>
                <a:lnTo>
                  <a:pt x="325500" y="2281227"/>
                </a:lnTo>
                <a:lnTo>
                  <a:pt x="309135" y="2261224"/>
                </a:lnTo>
                <a:lnTo>
                  <a:pt x="290950" y="2240312"/>
                </a:lnTo>
                <a:lnTo>
                  <a:pt x="270038" y="2222128"/>
                </a:lnTo>
                <a:lnTo>
                  <a:pt x="247307" y="2204853"/>
                </a:lnTo>
                <a:lnTo>
                  <a:pt x="224577" y="2187578"/>
                </a:lnTo>
                <a:lnTo>
                  <a:pt x="201847" y="2170303"/>
                </a:lnTo>
                <a:lnTo>
                  <a:pt x="180025" y="2153027"/>
                </a:lnTo>
                <a:lnTo>
                  <a:pt x="159113" y="2133934"/>
                </a:lnTo>
                <a:lnTo>
                  <a:pt x="140929" y="2114841"/>
                </a:lnTo>
                <a:lnTo>
                  <a:pt x="125473" y="2093019"/>
                </a:lnTo>
                <a:lnTo>
                  <a:pt x="113653" y="2070289"/>
                </a:lnTo>
                <a:lnTo>
                  <a:pt x="105470" y="2043013"/>
                </a:lnTo>
                <a:lnTo>
                  <a:pt x="101833" y="2014827"/>
                </a:lnTo>
                <a:lnTo>
                  <a:pt x="100923" y="1985731"/>
                </a:lnTo>
                <a:lnTo>
                  <a:pt x="103651" y="1954818"/>
                </a:lnTo>
                <a:lnTo>
                  <a:pt x="107288" y="1923905"/>
                </a:lnTo>
                <a:lnTo>
                  <a:pt x="111834" y="1892991"/>
                </a:lnTo>
                <a:lnTo>
                  <a:pt x="115471" y="1862078"/>
                </a:lnTo>
                <a:lnTo>
                  <a:pt x="117290" y="1831165"/>
                </a:lnTo>
                <a:lnTo>
                  <a:pt x="117290" y="1801160"/>
                </a:lnTo>
                <a:lnTo>
                  <a:pt x="113653" y="1772975"/>
                </a:lnTo>
                <a:lnTo>
                  <a:pt x="106379" y="1744789"/>
                </a:lnTo>
                <a:lnTo>
                  <a:pt x="95468" y="1718421"/>
                </a:lnTo>
                <a:lnTo>
                  <a:pt x="81830" y="1691145"/>
                </a:lnTo>
                <a:lnTo>
                  <a:pt x="66373" y="1663869"/>
                </a:lnTo>
                <a:lnTo>
                  <a:pt x="50008" y="1636592"/>
                </a:lnTo>
                <a:lnTo>
                  <a:pt x="34551" y="1610224"/>
                </a:lnTo>
                <a:lnTo>
                  <a:pt x="20912" y="1582039"/>
                </a:lnTo>
                <a:lnTo>
                  <a:pt x="10002" y="1554762"/>
                </a:lnTo>
                <a:lnTo>
                  <a:pt x="2728" y="1526576"/>
                </a:lnTo>
                <a:lnTo>
                  <a:pt x="0" y="1497481"/>
                </a:lnTo>
                <a:lnTo>
                  <a:pt x="2728" y="1468387"/>
                </a:lnTo>
                <a:lnTo>
                  <a:pt x="10002" y="1440201"/>
                </a:lnTo>
                <a:lnTo>
                  <a:pt x="20912" y="1412924"/>
                </a:lnTo>
                <a:lnTo>
                  <a:pt x="34551" y="1384739"/>
                </a:lnTo>
                <a:lnTo>
                  <a:pt x="50008" y="1358371"/>
                </a:lnTo>
                <a:lnTo>
                  <a:pt x="66373" y="1331095"/>
                </a:lnTo>
                <a:lnTo>
                  <a:pt x="81830" y="1303818"/>
                </a:lnTo>
                <a:lnTo>
                  <a:pt x="95468" y="1276542"/>
                </a:lnTo>
                <a:lnTo>
                  <a:pt x="106379" y="1250174"/>
                </a:lnTo>
                <a:lnTo>
                  <a:pt x="113653" y="1221988"/>
                </a:lnTo>
                <a:lnTo>
                  <a:pt x="117290" y="1193803"/>
                </a:lnTo>
                <a:lnTo>
                  <a:pt x="117290" y="1163799"/>
                </a:lnTo>
                <a:lnTo>
                  <a:pt x="115471" y="1132885"/>
                </a:lnTo>
                <a:lnTo>
                  <a:pt x="111834" y="1101972"/>
                </a:lnTo>
                <a:lnTo>
                  <a:pt x="107288" y="1071058"/>
                </a:lnTo>
                <a:lnTo>
                  <a:pt x="103651" y="1040145"/>
                </a:lnTo>
                <a:lnTo>
                  <a:pt x="100923" y="1009232"/>
                </a:lnTo>
                <a:lnTo>
                  <a:pt x="101833" y="980137"/>
                </a:lnTo>
                <a:lnTo>
                  <a:pt x="105470" y="951951"/>
                </a:lnTo>
                <a:lnTo>
                  <a:pt x="113653" y="924674"/>
                </a:lnTo>
                <a:lnTo>
                  <a:pt x="125473" y="901944"/>
                </a:lnTo>
                <a:lnTo>
                  <a:pt x="140929" y="880123"/>
                </a:lnTo>
                <a:lnTo>
                  <a:pt x="159113" y="861029"/>
                </a:lnTo>
                <a:lnTo>
                  <a:pt x="180025" y="841936"/>
                </a:lnTo>
                <a:lnTo>
                  <a:pt x="201847" y="824660"/>
                </a:lnTo>
                <a:lnTo>
                  <a:pt x="224577" y="807385"/>
                </a:lnTo>
                <a:lnTo>
                  <a:pt x="247307" y="790110"/>
                </a:lnTo>
                <a:lnTo>
                  <a:pt x="270038" y="772835"/>
                </a:lnTo>
                <a:lnTo>
                  <a:pt x="290950" y="754651"/>
                </a:lnTo>
                <a:lnTo>
                  <a:pt x="309135" y="733739"/>
                </a:lnTo>
                <a:lnTo>
                  <a:pt x="325500" y="713736"/>
                </a:lnTo>
                <a:lnTo>
                  <a:pt x="338229" y="691006"/>
                </a:lnTo>
                <a:lnTo>
                  <a:pt x="349140" y="666457"/>
                </a:lnTo>
                <a:lnTo>
                  <a:pt x="358232" y="640089"/>
                </a:lnTo>
                <a:lnTo>
                  <a:pt x="366415" y="612812"/>
                </a:lnTo>
                <a:lnTo>
                  <a:pt x="373689" y="585536"/>
                </a:lnTo>
                <a:lnTo>
                  <a:pt x="380963" y="557350"/>
                </a:lnTo>
                <a:lnTo>
                  <a:pt x="389146" y="530983"/>
                </a:lnTo>
                <a:lnTo>
                  <a:pt x="398238" y="504615"/>
                </a:lnTo>
                <a:lnTo>
                  <a:pt x="409149" y="480067"/>
                </a:lnTo>
                <a:lnTo>
                  <a:pt x="422787" y="458246"/>
                </a:lnTo>
                <a:lnTo>
                  <a:pt x="439152" y="438243"/>
                </a:lnTo>
                <a:lnTo>
                  <a:pt x="459155" y="421877"/>
                </a:lnTo>
                <a:lnTo>
                  <a:pt x="480977" y="408239"/>
                </a:lnTo>
                <a:lnTo>
                  <a:pt x="505525" y="397328"/>
                </a:lnTo>
                <a:lnTo>
                  <a:pt x="531893" y="388236"/>
                </a:lnTo>
                <a:lnTo>
                  <a:pt x="558260" y="380053"/>
                </a:lnTo>
                <a:lnTo>
                  <a:pt x="586446" y="372779"/>
                </a:lnTo>
                <a:lnTo>
                  <a:pt x="613722" y="365505"/>
                </a:lnTo>
                <a:lnTo>
                  <a:pt x="640999" y="357322"/>
                </a:lnTo>
                <a:lnTo>
                  <a:pt x="667366" y="348230"/>
                </a:lnTo>
                <a:lnTo>
                  <a:pt x="691915" y="337319"/>
                </a:lnTo>
                <a:lnTo>
                  <a:pt x="714645" y="324591"/>
                </a:lnTo>
                <a:lnTo>
                  <a:pt x="734648" y="308225"/>
                </a:lnTo>
                <a:lnTo>
                  <a:pt x="755560" y="290040"/>
                </a:lnTo>
                <a:lnTo>
                  <a:pt x="773745" y="269128"/>
                </a:lnTo>
                <a:lnTo>
                  <a:pt x="791020" y="247307"/>
                </a:lnTo>
                <a:lnTo>
                  <a:pt x="808295" y="224577"/>
                </a:lnTo>
                <a:lnTo>
                  <a:pt x="825570" y="201846"/>
                </a:lnTo>
                <a:lnTo>
                  <a:pt x="842845" y="180025"/>
                </a:lnTo>
                <a:lnTo>
                  <a:pt x="861939" y="159113"/>
                </a:lnTo>
                <a:lnTo>
                  <a:pt x="881032" y="140929"/>
                </a:lnTo>
                <a:lnTo>
                  <a:pt x="902854" y="125472"/>
                </a:lnTo>
                <a:lnTo>
                  <a:pt x="925584" y="113652"/>
                </a:lnTo>
                <a:lnTo>
                  <a:pt x="952861" y="105469"/>
                </a:lnTo>
                <a:lnTo>
                  <a:pt x="981047" y="101832"/>
                </a:lnTo>
                <a:lnTo>
                  <a:pt x="1010141" y="100923"/>
                </a:lnTo>
                <a:lnTo>
                  <a:pt x="1041054" y="103651"/>
                </a:lnTo>
                <a:lnTo>
                  <a:pt x="1071968" y="107288"/>
                </a:lnTo>
                <a:lnTo>
                  <a:pt x="1102882" y="111834"/>
                </a:lnTo>
                <a:lnTo>
                  <a:pt x="1133795" y="115471"/>
                </a:lnTo>
                <a:lnTo>
                  <a:pt x="1164708" y="117289"/>
                </a:lnTo>
                <a:lnTo>
                  <a:pt x="1194713" y="117289"/>
                </a:lnTo>
                <a:lnTo>
                  <a:pt x="1222899" y="113652"/>
                </a:lnTo>
                <a:lnTo>
                  <a:pt x="1251085" y="106378"/>
                </a:lnTo>
                <a:lnTo>
                  <a:pt x="1278361" y="95468"/>
                </a:lnTo>
                <a:lnTo>
                  <a:pt x="1305637" y="80920"/>
                </a:lnTo>
                <a:lnTo>
                  <a:pt x="1332914" y="66373"/>
                </a:lnTo>
                <a:lnTo>
                  <a:pt x="1360190" y="50007"/>
                </a:lnTo>
                <a:lnTo>
                  <a:pt x="1386558" y="34550"/>
                </a:lnTo>
                <a:lnTo>
                  <a:pt x="1414744" y="20912"/>
                </a:lnTo>
                <a:lnTo>
                  <a:pt x="1442020" y="10001"/>
                </a:lnTo>
                <a:lnTo>
                  <a:pt x="1470206" y="2727"/>
                </a:lnTo>
                <a:close/>
              </a:path>
            </a:pathLst>
          </a:cu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3BAFA32-0F54-411E-B817-64549AB8F4B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0201" b="-4"/>
          <a:stretch/>
        </p:blipFill>
        <p:spPr>
          <a:xfrm>
            <a:off x="7959581" y="10"/>
            <a:ext cx="4232421" cy="3428990"/>
          </a:xfrm>
          <a:custGeom>
            <a:avLst/>
            <a:gdLst/>
            <a:ahLst/>
            <a:cxnLst/>
            <a:rect l="l" t="t" r="r" b="b"/>
            <a:pathLst>
              <a:path w="4232421" h="3429000">
                <a:moveTo>
                  <a:pt x="176695" y="0"/>
                </a:moveTo>
                <a:lnTo>
                  <a:pt x="4232421" y="0"/>
                </a:lnTo>
                <a:lnTo>
                  <a:pt x="4232421" y="2741963"/>
                </a:lnTo>
                <a:lnTo>
                  <a:pt x="4230819" y="2742965"/>
                </a:lnTo>
                <a:lnTo>
                  <a:pt x="4189566" y="2761300"/>
                </a:lnTo>
                <a:lnTo>
                  <a:pt x="4145256" y="2776579"/>
                </a:lnTo>
                <a:lnTo>
                  <a:pt x="4100946" y="2790330"/>
                </a:lnTo>
                <a:lnTo>
                  <a:pt x="4053581" y="2802553"/>
                </a:lnTo>
                <a:lnTo>
                  <a:pt x="4007741" y="2814777"/>
                </a:lnTo>
                <a:lnTo>
                  <a:pt x="3961906" y="2828531"/>
                </a:lnTo>
                <a:lnTo>
                  <a:pt x="3917596" y="2843809"/>
                </a:lnTo>
                <a:lnTo>
                  <a:pt x="3876343" y="2862145"/>
                </a:lnTo>
                <a:lnTo>
                  <a:pt x="3838145" y="2883535"/>
                </a:lnTo>
                <a:lnTo>
                  <a:pt x="3804531" y="2911037"/>
                </a:lnTo>
                <a:lnTo>
                  <a:pt x="3769387" y="2941596"/>
                </a:lnTo>
                <a:lnTo>
                  <a:pt x="3738828" y="2976737"/>
                </a:lnTo>
                <a:lnTo>
                  <a:pt x="3709798" y="3013408"/>
                </a:lnTo>
                <a:lnTo>
                  <a:pt x="3680767" y="3051604"/>
                </a:lnTo>
                <a:lnTo>
                  <a:pt x="3651737" y="3089802"/>
                </a:lnTo>
                <a:lnTo>
                  <a:pt x="3622708" y="3126473"/>
                </a:lnTo>
                <a:lnTo>
                  <a:pt x="3590619" y="3161614"/>
                </a:lnTo>
                <a:lnTo>
                  <a:pt x="3558532" y="3192174"/>
                </a:lnTo>
                <a:lnTo>
                  <a:pt x="3521864" y="3218148"/>
                </a:lnTo>
                <a:lnTo>
                  <a:pt x="3483665" y="3238011"/>
                </a:lnTo>
                <a:lnTo>
                  <a:pt x="3437828" y="3251762"/>
                </a:lnTo>
                <a:lnTo>
                  <a:pt x="3390461" y="3257874"/>
                </a:lnTo>
                <a:lnTo>
                  <a:pt x="3341569" y="3259401"/>
                </a:lnTo>
                <a:lnTo>
                  <a:pt x="3289619" y="3254819"/>
                </a:lnTo>
                <a:lnTo>
                  <a:pt x="3237670" y="3248707"/>
                </a:lnTo>
                <a:lnTo>
                  <a:pt x="3185721" y="3241066"/>
                </a:lnTo>
                <a:lnTo>
                  <a:pt x="3133771" y="3234956"/>
                </a:lnTo>
                <a:lnTo>
                  <a:pt x="3081822" y="3231899"/>
                </a:lnTo>
                <a:lnTo>
                  <a:pt x="3031400" y="3231899"/>
                </a:lnTo>
                <a:lnTo>
                  <a:pt x="2984035" y="3238011"/>
                </a:lnTo>
                <a:lnTo>
                  <a:pt x="2935140" y="3250235"/>
                </a:lnTo>
                <a:lnTo>
                  <a:pt x="2890830" y="3268570"/>
                </a:lnTo>
                <a:lnTo>
                  <a:pt x="2844995" y="3293018"/>
                </a:lnTo>
                <a:lnTo>
                  <a:pt x="2799158" y="3317465"/>
                </a:lnTo>
                <a:lnTo>
                  <a:pt x="2753317" y="3344964"/>
                </a:lnTo>
                <a:lnTo>
                  <a:pt x="2709007" y="3370942"/>
                </a:lnTo>
                <a:lnTo>
                  <a:pt x="2661643" y="3393859"/>
                </a:lnTo>
                <a:lnTo>
                  <a:pt x="2615805" y="3412195"/>
                </a:lnTo>
                <a:lnTo>
                  <a:pt x="2568440" y="3424418"/>
                </a:lnTo>
                <a:lnTo>
                  <a:pt x="2519548" y="3429000"/>
                </a:lnTo>
                <a:lnTo>
                  <a:pt x="2470653" y="3424418"/>
                </a:lnTo>
                <a:lnTo>
                  <a:pt x="2423286" y="3412195"/>
                </a:lnTo>
                <a:lnTo>
                  <a:pt x="2377451" y="3393859"/>
                </a:lnTo>
                <a:lnTo>
                  <a:pt x="2330084" y="3370942"/>
                </a:lnTo>
                <a:lnTo>
                  <a:pt x="2285773" y="3344964"/>
                </a:lnTo>
                <a:lnTo>
                  <a:pt x="2239936" y="3317465"/>
                </a:lnTo>
                <a:lnTo>
                  <a:pt x="2194099" y="3293018"/>
                </a:lnTo>
                <a:lnTo>
                  <a:pt x="2148261" y="3268570"/>
                </a:lnTo>
                <a:lnTo>
                  <a:pt x="2102426" y="3250235"/>
                </a:lnTo>
                <a:lnTo>
                  <a:pt x="2055059" y="3238011"/>
                </a:lnTo>
                <a:lnTo>
                  <a:pt x="2007691" y="3231899"/>
                </a:lnTo>
                <a:lnTo>
                  <a:pt x="1957269" y="3231899"/>
                </a:lnTo>
                <a:lnTo>
                  <a:pt x="1905320" y="3234956"/>
                </a:lnTo>
                <a:lnTo>
                  <a:pt x="1853373" y="3241066"/>
                </a:lnTo>
                <a:lnTo>
                  <a:pt x="1801421" y="3248707"/>
                </a:lnTo>
                <a:lnTo>
                  <a:pt x="1749472" y="3254819"/>
                </a:lnTo>
                <a:lnTo>
                  <a:pt x="1697523" y="3259401"/>
                </a:lnTo>
                <a:lnTo>
                  <a:pt x="1648630" y="3257874"/>
                </a:lnTo>
                <a:lnTo>
                  <a:pt x="1601266" y="3251762"/>
                </a:lnTo>
                <a:lnTo>
                  <a:pt x="1555428" y="3238011"/>
                </a:lnTo>
                <a:lnTo>
                  <a:pt x="1517230" y="3218148"/>
                </a:lnTo>
                <a:lnTo>
                  <a:pt x="1480559" y="3192174"/>
                </a:lnTo>
                <a:lnTo>
                  <a:pt x="1448472" y="3161614"/>
                </a:lnTo>
                <a:lnTo>
                  <a:pt x="1416386" y="3126473"/>
                </a:lnTo>
                <a:lnTo>
                  <a:pt x="1387354" y="3089802"/>
                </a:lnTo>
                <a:lnTo>
                  <a:pt x="1358325" y="3051604"/>
                </a:lnTo>
                <a:lnTo>
                  <a:pt x="1329295" y="3013408"/>
                </a:lnTo>
                <a:lnTo>
                  <a:pt x="1300263" y="2976737"/>
                </a:lnTo>
                <a:lnTo>
                  <a:pt x="1269704" y="2941596"/>
                </a:lnTo>
                <a:lnTo>
                  <a:pt x="1234563" y="2911037"/>
                </a:lnTo>
                <a:lnTo>
                  <a:pt x="1200949" y="2883535"/>
                </a:lnTo>
                <a:lnTo>
                  <a:pt x="1162751" y="2862145"/>
                </a:lnTo>
                <a:lnTo>
                  <a:pt x="1121495" y="2843809"/>
                </a:lnTo>
                <a:lnTo>
                  <a:pt x="1077188" y="2828531"/>
                </a:lnTo>
                <a:lnTo>
                  <a:pt x="1031348" y="2814777"/>
                </a:lnTo>
                <a:lnTo>
                  <a:pt x="985513" y="2802553"/>
                </a:lnTo>
                <a:lnTo>
                  <a:pt x="938145" y="2790330"/>
                </a:lnTo>
                <a:lnTo>
                  <a:pt x="893838" y="2776579"/>
                </a:lnTo>
                <a:lnTo>
                  <a:pt x="849525" y="2761300"/>
                </a:lnTo>
                <a:lnTo>
                  <a:pt x="808275" y="2742965"/>
                </a:lnTo>
                <a:lnTo>
                  <a:pt x="771601" y="2720045"/>
                </a:lnTo>
                <a:lnTo>
                  <a:pt x="737987" y="2692543"/>
                </a:lnTo>
                <a:lnTo>
                  <a:pt x="710485" y="2658929"/>
                </a:lnTo>
                <a:lnTo>
                  <a:pt x="687568" y="2622258"/>
                </a:lnTo>
                <a:lnTo>
                  <a:pt x="669232" y="2581005"/>
                </a:lnTo>
                <a:lnTo>
                  <a:pt x="653954" y="2536695"/>
                </a:lnTo>
                <a:lnTo>
                  <a:pt x="640203" y="2492387"/>
                </a:lnTo>
                <a:lnTo>
                  <a:pt x="627979" y="2445020"/>
                </a:lnTo>
                <a:lnTo>
                  <a:pt x="615753" y="2399185"/>
                </a:lnTo>
                <a:lnTo>
                  <a:pt x="602002" y="2353345"/>
                </a:lnTo>
                <a:lnTo>
                  <a:pt x="586724" y="2309035"/>
                </a:lnTo>
                <a:lnTo>
                  <a:pt x="568388" y="2267782"/>
                </a:lnTo>
                <a:lnTo>
                  <a:pt x="546998" y="2229583"/>
                </a:lnTo>
                <a:lnTo>
                  <a:pt x="519496" y="2195970"/>
                </a:lnTo>
                <a:lnTo>
                  <a:pt x="488937" y="2160826"/>
                </a:lnTo>
                <a:lnTo>
                  <a:pt x="453796" y="2130269"/>
                </a:lnTo>
                <a:lnTo>
                  <a:pt x="415595" y="2101240"/>
                </a:lnTo>
                <a:lnTo>
                  <a:pt x="377399" y="2072208"/>
                </a:lnTo>
                <a:lnTo>
                  <a:pt x="339201" y="2043179"/>
                </a:lnTo>
                <a:lnTo>
                  <a:pt x="302530" y="2014147"/>
                </a:lnTo>
                <a:lnTo>
                  <a:pt x="267389" y="1982060"/>
                </a:lnTo>
                <a:lnTo>
                  <a:pt x="236829" y="1949976"/>
                </a:lnTo>
                <a:lnTo>
                  <a:pt x="210855" y="1913305"/>
                </a:lnTo>
                <a:lnTo>
                  <a:pt x="190992" y="1875107"/>
                </a:lnTo>
                <a:lnTo>
                  <a:pt x="177241" y="1829269"/>
                </a:lnTo>
                <a:lnTo>
                  <a:pt x="171129" y="1781905"/>
                </a:lnTo>
                <a:lnTo>
                  <a:pt x="169599" y="1733010"/>
                </a:lnTo>
                <a:lnTo>
                  <a:pt x="174184" y="1681060"/>
                </a:lnTo>
                <a:lnTo>
                  <a:pt x="180296" y="1629111"/>
                </a:lnTo>
                <a:lnTo>
                  <a:pt x="187935" y="1577162"/>
                </a:lnTo>
                <a:lnTo>
                  <a:pt x="194049" y="1525212"/>
                </a:lnTo>
                <a:lnTo>
                  <a:pt x="197104" y="1473263"/>
                </a:lnTo>
                <a:lnTo>
                  <a:pt x="197104" y="1422841"/>
                </a:lnTo>
                <a:lnTo>
                  <a:pt x="190992" y="1375479"/>
                </a:lnTo>
                <a:lnTo>
                  <a:pt x="178768" y="1328111"/>
                </a:lnTo>
                <a:lnTo>
                  <a:pt x="160433" y="1283801"/>
                </a:lnTo>
                <a:lnTo>
                  <a:pt x="137515" y="1237964"/>
                </a:lnTo>
                <a:lnTo>
                  <a:pt x="111538" y="1192129"/>
                </a:lnTo>
                <a:lnTo>
                  <a:pt x="84039" y="1146289"/>
                </a:lnTo>
                <a:lnTo>
                  <a:pt x="58064" y="1101978"/>
                </a:lnTo>
                <a:lnTo>
                  <a:pt x="35144" y="1054614"/>
                </a:lnTo>
                <a:lnTo>
                  <a:pt x="16808" y="1008776"/>
                </a:lnTo>
                <a:lnTo>
                  <a:pt x="4585" y="961409"/>
                </a:lnTo>
                <a:lnTo>
                  <a:pt x="0" y="912517"/>
                </a:lnTo>
                <a:lnTo>
                  <a:pt x="4585" y="863625"/>
                </a:lnTo>
                <a:lnTo>
                  <a:pt x="16808" y="816260"/>
                </a:lnTo>
                <a:lnTo>
                  <a:pt x="35144" y="770420"/>
                </a:lnTo>
                <a:lnTo>
                  <a:pt x="58064" y="723055"/>
                </a:lnTo>
                <a:lnTo>
                  <a:pt x="84039" y="678745"/>
                </a:lnTo>
                <a:lnTo>
                  <a:pt x="111538" y="632910"/>
                </a:lnTo>
                <a:lnTo>
                  <a:pt x="137515" y="587070"/>
                </a:lnTo>
                <a:lnTo>
                  <a:pt x="160433" y="541232"/>
                </a:lnTo>
                <a:lnTo>
                  <a:pt x="178768" y="496922"/>
                </a:lnTo>
                <a:lnTo>
                  <a:pt x="190992" y="449557"/>
                </a:lnTo>
                <a:lnTo>
                  <a:pt x="197104" y="402192"/>
                </a:lnTo>
                <a:lnTo>
                  <a:pt x="197104" y="351770"/>
                </a:lnTo>
                <a:lnTo>
                  <a:pt x="194049" y="299821"/>
                </a:lnTo>
                <a:lnTo>
                  <a:pt x="187935" y="247872"/>
                </a:lnTo>
                <a:lnTo>
                  <a:pt x="180296" y="195922"/>
                </a:lnTo>
                <a:lnTo>
                  <a:pt x="174184" y="143973"/>
                </a:lnTo>
                <a:lnTo>
                  <a:pt x="169599" y="92024"/>
                </a:lnTo>
                <a:lnTo>
                  <a:pt x="171129" y="43131"/>
                </a:lnTo>
                <a:close/>
              </a:path>
            </a:pathLst>
          </a:custGeom>
        </p:spPr>
      </p:pic>
      <p:sp>
        <p:nvSpPr>
          <p:cNvPr id="64" name="Freeform: Shape 63">
            <a:extLst>
              <a:ext uri="{FF2B5EF4-FFF2-40B4-BE49-F238E27FC236}">
                <a16:creationId xmlns:a16="http://schemas.microsoft.com/office/drawing/2014/main" xmlns="" id="{0A6D42E8-3193-4B5F-8230-2778A35E38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882017" y="3754146"/>
            <a:ext cx="3309983" cy="3103853"/>
          </a:xfrm>
          <a:custGeom>
            <a:avLst/>
            <a:gdLst>
              <a:gd name="connsiteX0" fmla="*/ 2022059 w 3309983"/>
              <a:gd name="connsiteY0" fmla="*/ 0 h 3103853"/>
              <a:gd name="connsiteX1" fmla="*/ 2061297 w 3309983"/>
              <a:gd name="connsiteY1" fmla="*/ 3678 h 3103853"/>
              <a:gd name="connsiteX2" fmla="*/ 2099311 w 3309983"/>
              <a:gd name="connsiteY2" fmla="*/ 13488 h 3103853"/>
              <a:gd name="connsiteX3" fmla="*/ 2136099 w 3309983"/>
              <a:gd name="connsiteY3" fmla="*/ 28203 h 3103853"/>
              <a:gd name="connsiteX4" fmla="*/ 2174111 w 3309983"/>
              <a:gd name="connsiteY4" fmla="*/ 46597 h 3103853"/>
              <a:gd name="connsiteX5" fmla="*/ 2209672 w 3309983"/>
              <a:gd name="connsiteY5" fmla="*/ 67443 h 3103853"/>
              <a:gd name="connsiteX6" fmla="*/ 2246460 w 3309983"/>
              <a:gd name="connsiteY6" fmla="*/ 89515 h 3103853"/>
              <a:gd name="connsiteX7" fmla="*/ 2283247 w 3309983"/>
              <a:gd name="connsiteY7" fmla="*/ 109134 h 3103853"/>
              <a:gd name="connsiteX8" fmla="*/ 2320033 w 3309983"/>
              <a:gd name="connsiteY8" fmla="*/ 128755 h 3103853"/>
              <a:gd name="connsiteX9" fmla="*/ 2355594 w 3309983"/>
              <a:gd name="connsiteY9" fmla="*/ 143469 h 3103853"/>
              <a:gd name="connsiteX10" fmla="*/ 2394834 w 3309983"/>
              <a:gd name="connsiteY10" fmla="*/ 153279 h 3103853"/>
              <a:gd name="connsiteX11" fmla="*/ 2432846 w 3309983"/>
              <a:gd name="connsiteY11" fmla="*/ 158184 h 3103853"/>
              <a:gd name="connsiteX12" fmla="*/ 2473311 w 3309983"/>
              <a:gd name="connsiteY12" fmla="*/ 158184 h 3103853"/>
              <a:gd name="connsiteX13" fmla="*/ 2515004 w 3309983"/>
              <a:gd name="connsiteY13" fmla="*/ 155732 h 3103853"/>
              <a:gd name="connsiteX14" fmla="*/ 2556695 w 3309983"/>
              <a:gd name="connsiteY14" fmla="*/ 150827 h 3103853"/>
              <a:gd name="connsiteX15" fmla="*/ 2598388 w 3309983"/>
              <a:gd name="connsiteY15" fmla="*/ 144696 h 3103853"/>
              <a:gd name="connsiteX16" fmla="*/ 2640079 w 3309983"/>
              <a:gd name="connsiteY16" fmla="*/ 139791 h 3103853"/>
              <a:gd name="connsiteX17" fmla="*/ 2681772 w 3309983"/>
              <a:gd name="connsiteY17" fmla="*/ 136111 h 3103853"/>
              <a:gd name="connsiteX18" fmla="*/ 2721011 w 3309983"/>
              <a:gd name="connsiteY18" fmla="*/ 137338 h 3103853"/>
              <a:gd name="connsiteX19" fmla="*/ 2759024 w 3309983"/>
              <a:gd name="connsiteY19" fmla="*/ 142243 h 3103853"/>
              <a:gd name="connsiteX20" fmla="*/ 2795812 w 3309983"/>
              <a:gd name="connsiteY20" fmla="*/ 153279 h 3103853"/>
              <a:gd name="connsiteX21" fmla="*/ 2826468 w 3309983"/>
              <a:gd name="connsiteY21" fmla="*/ 169220 h 3103853"/>
              <a:gd name="connsiteX22" fmla="*/ 2855897 w 3309983"/>
              <a:gd name="connsiteY22" fmla="*/ 190066 h 3103853"/>
              <a:gd name="connsiteX23" fmla="*/ 2881648 w 3309983"/>
              <a:gd name="connsiteY23" fmla="*/ 214590 h 3103853"/>
              <a:gd name="connsiteX24" fmla="*/ 2907399 w 3309983"/>
              <a:gd name="connsiteY24" fmla="*/ 242793 h 3103853"/>
              <a:gd name="connsiteX25" fmla="*/ 2930697 w 3309983"/>
              <a:gd name="connsiteY25" fmla="*/ 272223 h 3103853"/>
              <a:gd name="connsiteX26" fmla="*/ 2953995 w 3309983"/>
              <a:gd name="connsiteY26" fmla="*/ 302879 h 3103853"/>
              <a:gd name="connsiteX27" fmla="*/ 2977294 w 3309983"/>
              <a:gd name="connsiteY27" fmla="*/ 333535 h 3103853"/>
              <a:gd name="connsiteX28" fmla="*/ 3000592 w 3309983"/>
              <a:gd name="connsiteY28" fmla="*/ 362964 h 3103853"/>
              <a:gd name="connsiteX29" fmla="*/ 3025118 w 3309983"/>
              <a:gd name="connsiteY29" fmla="*/ 391167 h 3103853"/>
              <a:gd name="connsiteX30" fmla="*/ 3053321 w 3309983"/>
              <a:gd name="connsiteY30" fmla="*/ 415693 h 3103853"/>
              <a:gd name="connsiteX31" fmla="*/ 3080299 w 3309983"/>
              <a:gd name="connsiteY31" fmla="*/ 437765 h 3103853"/>
              <a:gd name="connsiteX32" fmla="*/ 3110953 w 3309983"/>
              <a:gd name="connsiteY32" fmla="*/ 454931 h 3103853"/>
              <a:gd name="connsiteX33" fmla="*/ 3144062 w 3309983"/>
              <a:gd name="connsiteY33" fmla="*/ 469646 h 3103853"/>
              <a:gd name="connsiteX34" fmla="*/ 3179622 w 3309983"/>
              <a:gd name="connsiteY34" fmla="*/ 481908 h 3103853"/>
              <a:gd name="connsiteX35" fmla="*/ 3216409 w 3309983"/>
              <a:gd name="connsiteY35" fmla="*/ 492944 h 3103853"/>
              <a:gd name="connsiteX36" fmla="*/ 3253196 w 3309983"/>
              <a:gd name="connsiteY36" fmla="*/ 502755 h 3103853"/>
              <a:gd name="connsiteX37" fmla="*/ 3291210 w 3309983"/>
              <a:gd name="connsiteY37" fmla="*/ 512565 h 3103853"/>
              <a:gd name="connsiteX38" fmla="*/ 3309983 w 3309983"/>
              <a:gd name="connsiteY38" fmla="*/ 518391 h 3103853"/>
              <a:gd name="connsiteX39" fmla="*/ 3309983 w 3309983"/>
              <a:gd name="connsiteY39" fmla="*/ 3103853 h 3103853"/>
              <a:gd name="connsiteX40" fmla="*/ 454246 w 3309983"/>
              <a:gd name="connsiteY40" fmla="*/ 3103853 h 3103853"/>
              <a:gd name="connsiteX41" fmla="*/ 438991 w 3309983"/>
              <a:gd name="connsiteY41" fmla="*/ 3076613 h 3103853"/>
              <a:gd name="connsiteX42" fmla="*/ 416921 w 3309983"/>
              <a:gd name="connsiteY42" fmla="*/ 3049636 h 3103853"/>
              <a:gd name="connsiteX43" fmla="*/ 392395 w 3309983"/>
              <a:gd name="connsiteY43" fmla="*/ 3021432 h 3103853"/>
              <a:gd name="connsiteX44" fmla="*/ 364192 w 3309983"/>
              <a:gd name="connsiteY44" fmla="*/ 2996908 h 3103853"/>
              <a:gd name="connsiteX45" fmla="*/ 333535 w 3309983"/>
              <a:gd name="connsiteY45" fmla="*/ 2973610 h 3103853"/>
              <a:gd name="connsiteX46" fmla="*/ 302880 w 3309983"/>
              <a:gd name="connsiteY46" fmla="*/ 2950312 h 3103853"/>
              <a:gd name="connsiteX47" fmla="*/ 272224 w 3309983"/>
              <a:gd name="connsiteY47" fmla="*/ 2927014 h 3103853"/>
              <a:gd name="connsiteX48" fmla="*/ 242794 w 3309983"/>
              <a:gd name="connsiteY48" fmla="*/ 2903714 h 3103853"/>
              <a:gd name="connsiteX49" fmla="*/ 214591 w 3309983"/>
              <a:gd name="connsiteY49" fmla="*/ 2877964 h 3103853"/>
              <a:gd name="connsiteX50" fmla="*/ 190066 w 3309983"/>
              <a:gd name="connsiteY50" fmla="*/ 2852214 h 3103853"/>
              <a:gd name="connsiteX51" fmla="*/ 169221 w 3309983"/>
              <a:gd name="connsiteY51" fmla="*/ 2822783 h 3103853"/>
              <a:gd name="connsiteX52" fmla="*/ 153281 w 3309983"/>
              <a:gd name="connsiteY52" fmla="*/ 2792128 h 3103853"/>
              <a:gd name="connsiteX53" fmla="*/ 142244 w 3309983"/>
              <a:gd name="connsiteY53" fmla="*/ 2755342 h 3103853"/>
              <a:gd name="connsiteX54" fmla="*/ 137339 w 3309983"/>
              <a:gd name="connsiteY54" fmla="*/ 2717328 h 3103853"/>
              <a:gd name="connsiteX55" fmla="*/ 136112 w 3309983"/>
              <a:gd name="connsiteY55" fmla="*/ 2678088 h 3103853"/>
              <a:gd name="connsiteX56" fmla="*/ 139791 w 3309983"/>
              <a:gd name="connsiteY56" fmla="*/ 2636396 h 3103853"/>
              <a:gd name="connsiteX57" fmla="*/ 144696 w 3309983"/>
              <a:gd name="connsiteY57" fmla="*/ 2594705 h 3103853"/>
              <a:gd name="connsiteX58" fmla="*/ 150827 w 3309983"/>
              <a:gd name="connsiteY58" fmla="*/ 2553012 h 3103853"/>
              <a:gd name="connsiteX59" fmla="*/ 155732 w 3309983"/>
              <a:gd name="connsiteY59" fmla="*/ 2511321 h 3103853"/>
              <a:gd name="connsiteX60" fmla="*/ 158185 w 3309983"/>
              <a:gd name="connsiteY60" fmla="*/ 2469629 h 3103853"/>
              <a:gd name="connsiteX61" fmla="*/ 158185 w 3309983"/>
              <a:gd name="connsiteY61" fmla="*/ 2429163 h 3103853"/>
              <a:gd name="connsiteX62" fmla="*/ 153281 w 3309983"/>
              <a:gd name="connsiteY62" fmla="*/ 2391151 h 3103853"/>
              <a:gd name="connsiteX63" fmla="*/ 143470 w 3309983"/>
              <a:gd name="connsiteY63" fmla="*/ 2353137 h 3103853"/>
              <a:gd name="connsiteX64" fmla="*/ 128755 w 3309983"/>
              <a:gd name="connsiteY64" fmla="*/ 2317576 h 3103853"/>
              <a:gd name="connsiteX65" fmla="*/ 110362 w 3309983"/>
              <a:gd name="connsiteY65" fmla="*/ 2280789 h 3103853"/>
              <a:gd name="connsiteX66" fmla="*/ 89515 w 3309983"/>
              <a:gd name="connsiteY66" fmla="*/ 2244004 h 3103853"/>
              <a:gd name="connsiteX67" fmla="*/ 67444 w 3309983"/>
              <a:gd name="connsiteY67" fmla="*/ 2207216 h 3103853"/>
              <a:gd name="connsiteX68" fmla="*/ 46598 w 3309983"/>
              <a:gd name="connsiteY68" fmla="*/ 2171654 h 3103853"/>
              <a:gd name="connsiteX69" fmla="*/ 28203 w 3309983"/>
              <a:gd name="connsiteY69" fmla="*/ 2133642 h 3103853"/>
              <a:gd name="connsiteX70" fmla="*/ 13490 w 3309983"/>
              <a:gd name="connsiteY70" fmla="*/ 2096855 h 3103853"/>
              <a:gd name="connsiteX71" fmla="*/ 3680 w 3309983"/>
              <a:gd name="connsiteY71" fmla="*/ 2058841 h 3103853"/>
              <a:gd name="connsiteX72" fmla="*/ 0 w 3309983"/>
              <a:gd name="connsiteY72" fmla="*/ 2019602 h 3103853"/>
              <a:gd name="connsiteX73" fmla="*/ 3680 w 3309983"/>
              <a:gd name="connsiteY73" fmla="*/ 1980363 h 3103853"/>
              <a:gd name="connsiteX74" fmla="*/ 13490 w 3309983"/>
              <a:gd name="connsiteY74" fmla="*/ 1942350 h 3103853"/>
              <a:gd name="connsiteX75" fmla="*/ 28203 w 3309983"/>
              <a:gd name="connsiteY75" fmla="*/ 1905563 h 3103853"/>
              <a:gd name="connsiteX76" fmla="*/ 46598 w 3309983"/>
              <a:gd name="connsiteY76" fmla="*/ 1867550 h 3103853"/>
              <a:gd name="connsiteX77" fmla="*/ 67444 w 3309983"/>
              <a:gd name="connsiteY77" fmla="*/ 1831989 h 3103853"/>
              <a:gd name="connsiteX78" fmla="*/ 89515 w 3309983"/>
              <a:gd name="connsiteY78" fmla="*/ 1795203 h 3103853"/>
              <a:gd name="connsiteX79" fmla="*/ 110362 w 3309983"/>
              <a:gd name="connsiteY79" fmla="*/ 1758415 h 3103853"/>
              <a:gd name="connsiteX80" fmla="*/ 128755 w 3309983"/>
              <a:gd name="connsiteY80" fmla="*/ 1721629 h 3103853"/>
              <a:gd name="connsiteX81" fmla="*/ 143470 w 3309983"/>
              <a:gd name="connsiteY81" fmla="*/ 1686067 h 3103853"/>
              <a:gd name="connsiteX82" fmla="*/ 153281 w 3309983"/>
              <a:gd name="connsiteY82" fmla="*/ 1648054 h 3103853"/>
              <a:gd name="connsiteX83" fmla="*/ 158185 w 3309983"/>
              <a:gd name="connsiteY83" fmla="*/ 1610042 h 3103853"/>
              <a:gd name="connsiteX84" fmla="*/ 158185 w 3309983"/>
              <a:gd name="connsiteY84" fmla="*/ 1569576 h 3103853"/>
              <a:gd name="connsiteX85" fmla="*/ 155732 w 3309983"/>
              <a:gd name="connsiteY85" fmla="*/ 1527883 h 3103853"/>
              <a:gd name="connsiteX86" fmla="*/ 150827 w 3309983"/>
              <a:gd name="connsiteY86" fmla="*/ 1486192 h 3103853"/>
              <a:gd name="connsiteX87" fmla="*/ 144696 w 3309983"/>
              <a:gd name="connsiteY87" fmla="*/ 1444499 h 3103853"/>
              <a:gd name="connsiteX88" fmla="*/ 139791 w 3309983"/>
              <a:gd name="connsiteY88" fmla="*/ 1402808 h 3103853"/>
              <a:gd name="connsiteX89" fmla="*/ 136112 w 3309983"/>
              <a:gd name="connsiteY89" fmla="*/ 1361117 h 3103853"/>
              <a:gd name="connsiteX90" fmla="*/ 137339 w 3309983"/>
              <a:gd name="connsiteY90" fmla="*/ 1321877 h 3103853"/>
              <a:gd name="connsiteX91" fmla="*/ 142244 w 3309983"/>
              <a:gd name="connsiteY91" fmla="*/ 1283864 h 3103853"/>
              <a:gd name="connsiteX92" fmla="*/ 153281 w 3309983"/>
              <a:gd name="connsiteY92" fmla="*/ 1247077 h 3103853"/>
              <a:gd name="connsiteX93" fmla="*/ 169221 w 3309983"/>
              <a:gd name="connsiteY93" fmla="*/ 1216422 h 3103853"/>
              <a:gd name="connsiteX94" fmla="*/ 190066 w 3309983"/>
              <a:gd name="connsiteY94" fmla="*/ 1186992 h 3103853"/>
              <a:gd name="connsiteX95" fmla="*/ 214591 w 3309983"/>
              <a:gd name="connsiteY95" fmla="*/ 1161241 h 3103853"/>
              <a:gd name="connsiteX96" fmla="*/ 242794 w 3309983"/>
              <a:gd name="connsiteY96" fmla="*/ 1135491 h 3103853"/>
              <a:gd name="connsiteX97" fmla="*/ 272224 w 3309983"/>
              <a:gd name="connsiteY97" fmla="*/ 1112191 h 3103853"/>
              <a:gd name="connsiteX98" fmla="*/ 302880 w 3309983"/>
              <a:gd name="connsiteY98" fmla="*/ 1088893 h 3103853"/>
              <a:gd name="connsiteX99" fmla="*/ 333535 w 3309983"/>
              <a:gd name="connsiteY99" fmla="*/ 1065594 h 3103853"/>
              <a:gd name="connsiteX100" fmla="*/ 364192 w 3309983"/>
              <a:gd name="connsiteY100" fmla="*/ 1042296 h 3103853"/>
              <a:gd name="connsiteX101" fmla="*/ 392395 w 3309983"/>
              <a:gd name="connsiteY101" fmla="*/ 1017772 h 3103853"/>
              <a:gd name="connsiteX102" fmla="*/ 416921 w 3309983"/>
              <a:gd name="connsiteY102" fmla="*/ 989569 h 3103853"/>
              <a:gd name="connsiteX103" fmla="*/ 438991 w 3309983"/>
              <a:gd name="connsiteY103" fmla="*/ 962591 h 3103853"/>
              <a:gd name="connsiteX104" fmla="*/ 456159 w 3309983"/>
              <a:gd name="connsiteY104" fmla="*/ 931936 h 3103853"/>
              <a:gd name="connsiteX105" fmla="*/ 470874 w 3309983"/>
              <a:gd name="connsiteY105" fmla="*/ 898828 h 3103853"/>
              <a:gd name="connsiteX106" fmla="*/ 483136 w 3309983"/>
              <a:gd name="connsiteY106" fmla="*/ 863267 h 3103853"/>
              <a:gd name="connsiteX107" fmla="*/ 494172 w 3309983"/>
              <a:gd name="connsiteY107" fmla="*/ 826479 h 3103853"/>
              <a:gd name="connsiteX108" fmla="*/ 503983 w 3309983"/>
              <a:gd name="connsiteY108" fmla="*/ 789692 h 3103853"/>
              <a:gd name="connsiteX109" fmla="*/ 513793 w 3309983"/>
              <a:gd name="connsiteY109" fmla="*/ 751680 h 3103853"/>
              <a:gd name="connsiteX110" fmla="*/ 524829 w 3309983"/>
              <a:gd name="connsiteY110" fmla="*/ 716119 h 3103853"/>
              <a:gd name="connsiteX111" fmla="*/ 537091 w 3309983"/>
              <a:gd name="connsiteY111" fmla="*/ 680557 h 3103853"/>
              <a:gd name="connsiteX112" fmla="*/ 551806 w 3309983"/>
              <a:gd name="connsiteY112" fmla="*/ 647450 h 3103853"/>
              <a:gd name="connsiteX113" fmla="*/ 570199 w 3309983"/>
              <a:gd name="connsiteY113" fmla="*/ 618021 h 3103853"/>
              <a:gd name="connsiteX114" fmla="*/ 592270 w 3309983"/>
              <a:gd name="connsiteY114" fmla="*/ 591044 h 3103853"/>
              <a:gd name="connsiteX115" fmla="*/ 619248 w 3309983"/>
              <a:gd name="connsiteY115" fmla="*/ 568971 h 3103853"/>
              <a:gd name="connsiteX116" fmla="*/ 648679 w 3309983"/>
              <a:gd name="connsiteY116" fmla="*/ 550578 h 3103853"/>
              <a:gd name="connsiteX117" fmla="*/ 681785 w 3309983"/>
              <a:gd name="connsiteY117" fmla="*/ 535863 h 3103853"/>
              <a:gd name="connsiteX118" fmla="*/ 717347 w 3309983"/>
              <a:gd name="connsiteY118" fmla="*/ 523601 h 3103853"/>
              <a:gd name="connsiteX119" fmla="*/ 752908 w 3309983"/>
              <a:gd name="connsiteY119" fmla="*/ 512565 h 3103853"/>
              <a:gd name="connsiteX120" fmla="*/ 790921 w 3309983"/>
              <a:gd name="connsiteY120" fmla="*/ 502755 h 3103853"/>
              <a:gd name="connsiteX121" fmla="*/ 827707 w 3309983"/>
              <a:gd name="connsiteY121" fmla="*/ 492944 h 3103853"/>
              <a:gd name="connsiteX122" fmla="*/ 864495 w 3309983"/>
              <a:gd name="connsiteY122" fmla="*/ 481908 h 3103853"/>
              <a:gd name="connsiteX123" fmla="*/ 900055 w 3309983"/>
              <a:gd name="connsiteY123" fmla="*/ 469646 h 3103853"/>
              <a:gd name="connsiteX124" fmla="*/ 933163 w 3309983"/>
              <a:gd name="connsiteY124" fmla="*/ 454931 h 3103853"/>
              <a:gd name="connsiteX125" fmla="*/ 963819 w 3309983"/>
              <a:gd name="connsiteY125" fmla="*/ 437765 h 3103853"/>
              <a:gd name="connsiteX126" fmla="*/ 990796 w 3309983"/>
              <a:gd name="connsiteY126" fmla="*/ 415693 h 3103853"/>
              <a:gd name="connsiteX127" fmla="*/ 1019000 w 3309983"/>
              <a:gd name="connsiteY127" fmla="*/ 391167 h 3103853"/>
              <a:gd name="connsiteX128" fmla="*/ 1043525 w 3309983"/>
              <a:gd name="connsiteY128" fmla="*/ 362964 h 3103853"/>
              <a:gd name="connsiteX129" fmla="*/ 1066823 w 3309983"/>
              <a:gd name="connsiteY129" fmla="*/ 333535 h 3103853"/>
              <a:gd name="connsiteX130" fmla="*/ 1090122 w 3309983"/>
              <a:gd name="connsiteY130" fmla="*/ 302879 h 3103853"/>
              <a:gd name="connsiteX131" fmla="*/ 1113420 w 3309983"/>
              <a:gd name="connsiteY131" fmla="*/ 272223 h 3103853"/>
              <a:gd name="connsiteX132" fmla="*/ 1136718 w 3309983"/>
              <a:gd name="connsiteY132" fmla="*/ 242793 h 3103853"/>
              <a:gd name="connsiteX133" fmla="*/ 1162470 w 3309983"/>
              <a:gd name="connsiteY133" fmla="*/ 214590 h 3103853"/>
              <a:gd name="connsiteX134" fmla="*/ 1188220 w 3309983"/>
              <a:gd name="connsiteY134" fmla="*/ 190066 h 3103853"/>
              <a:gd name="connsiteX135" fmla="*/ 1217650 w 3309983"/>
              <a:gd name="connsiteY135" fmla="*/ 169220 h 3103853"/>
              <a:gd name="connsiteX136" fmla="*/ 1248306 w 3309983"/>
              <a:gd name="connsiteY136" fmla="*/ 153279 h 3103853"/>
              <a:gd name="connsiteX137" fmla="*/ 1285093 w 3309983"/>
              <a:gd name="connsiteY137" fmla="*/ 142243 h 3103853"/>
              <a:gd name="connsiteX138" fmla="*/ 1323107 w 3309983"/>
              <a:gd name="connsiteY138" fmla="*/ 137338 h 3103853"/>
              <a:gd name="connsiteX139" fmla="*/ 1362345 w 3309983"/>
              <a:gd name="connsiteY139" fmla="*/ 136111 h 3103853"/>
              <a:gd name="connsiteX140" fmla="*/ 1404036 w 3309983"/>
              <a:gd name="connsiteY140" fmla="*/ 139791 h 3103853"/>
              <a:gd name="connsiteX141" fmla="*/ 1445729 w 3309983"/>
              <a:gd name="connsiteY141" fmla="*/ 144696 h 3103853"/>
              <a:gd name="connsiteX142" fmla="*/ 1487421 w 3309983"/>
              <a:gd name="connsiteY142" fmla="*/ 150827 h 3103853"/>
              <a:gd name="connsiteX143" fmla="*/ 1529113 w 3309983"/>
              <a:gd name="connsiteY143" fmla="*/ 155732 h 3103853"/>
              <a:gd name="connsiteX144" fmla="*/ 1570804 w 3309983"/>
              <a:gd name="connsiteY144" fmla="*/ 158184 h 3103853"/>
              <a:gd name="connsiteX145" fmla="*/ 1611271 w 3309983"/>
              <a:gd name="connsiteY145" fmla="*/ 158184 h 3103853"/>
              <a:gd name="connsiteX146" fmla="*/ 1649285 w 3309983"/>
              <a:gd name="connsiteY146" fmla="*/ 153279 h 3103853"/>
              <a:gd name="connsiteX147" fmla="*/ 1687298 w 3309983"/>
              <a:gd name="connsiteY147" fmla="*/ 143469 h 3103853"/>
              <a:gd name="connsiteX148" fmla="*/ 1724085 w 3309983"/>
              <a:gd name="connsiteY148" fmla="*/ 128755 h 3103853"/>
              <a:gd name="connsiteX149" fmla="*/ 1760871 w 3309983"/>
              <a:gd name="connsiteY149" fmla="*/ 109134 h 3103853"/>
              <a:gd name="connsiteX150" fmla="*/ 1797658 w 3309983"/>
              <a:gd name="connsiteY150" fmla="*/ 89515 h 3103853"/>
              <a:gd name="connsiteX151" fmla="*/ 1834445 w 3309983"/>
              <a:gd name="connsiteY151" fmla="*/ 67443 h 3103853"/>
              <a:gd name="connsiteX152" fmla="*/ 1870007 w 3309983"/>
              <a:gd name="connsiteY152" fmla="*/ 46597 h 3103853"/>
              <a:gd name="connsiteX153" fmla="*/ 1908020 w 3309983"/>
              <a:gd name="connsiteY153" fmla="*/ 28203 h 3103853"/>
              <a:gd name="connsiteX154" fmla="*/ 1944806 w 3309983"/>
              <a:gd name="connsiteY154" fmla="*/ 13488 h 3103853"/>
              <a:gd name="connsiteX155" fmla="*/ 1982820 w 3309983"/>
              <a:gd name="connsiteY155" fmla="*/ 3678 h 310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3309983" h="3103853">
                <a:moveTo>
                  <a:pt x="2022059" y="0"/>
                </a:moveTo>
                <a:lnTo>
                  <a:pt x="2061297" y="3678"/>
                </a:lnTo>
                <a:lnTo>
                  <a:pt x="2099311" y="13488"/>
                </a:lnTo>
                <a:lnTo>
                  <a:pt x="2136099" y="28203"/>
                </a:lnTo>
                <a:lnTo>
                  <a:pt x="2174111" y="46597"/>
                </a:lnTo>
                <a:lnTo>
                  <a:pt x="2209672" y="67443"/>
                </a:lnTo>
                <a:lnTo>
                  <a:pt x="2246460" y="89515"/>
                </a:lnTo>
                <a:lnTo>
                  <a:pt x="2283247" y="109134"/>
                </a:lnTo>
                <a:lnTo>
                  <a:pt x="2320033" y="128755"/>
                </a:lnTo>
                <a:lnTo>
                  <a:pt x="2355594" y="143469"/>
                </a:lnTo>
                <a:lnTo>
                  <a:pt x="2394834" y="153279"/>
                </a:lnTo>
                <a:lnTo>
                  <a:pt x="2432846" y="158184"/>
                </a:lnTo>
                <a:lnTo>
                  <a:pt x="2473311" y="158184"/>
                </a:lnTo>
                <a:lnTo>
                  <a:pt x="2515004" y="155732"/>
                </a:lnTo>
                <a:lnTo>
                  <a:pt x="2556695" y="150827"/>
                </a:lnTo>
                <a:lnTo>
                  <a:pt x="2598388" y="144696"/>
                </a:lnTo>
                <a:lnTo>
                  <a:pt x="2640079" y="139791"/>
                </a:lnTo>
                <a:lnTo>
                  <a:pt x="2681772" y="136111"/>
                </a:lnTo>
                <a:lnTo>
                  <a:pt x="2721011" y="137338"/>
                </a:lnTo>
                <a:lnTo>
                  <a:pt x="2759024" y="142243"/>
                </a:lnTo>
                <a:lnTo>
                  <a:pt x="2795812" y="153279"/>
                </a:lnTo>
                <a:lnTo>
                  <a:pt x="2826468" y="169220"/>
                </a:lnTo>
                <a:lnTo>
                  <a:pt x="2855897" y="190066"/>
                </a:lnTo>
                <a:lnTo>
                  <a:pt x="2881648" y="214590"/>
                </a:lnTo>
                <a:lnTo>
                  <a:pt x="2907399" y="242793"/>
                </a:lnTo>
                <a:lnTo>
                  <a:pt x="2930697" y="272223"/>
                </a:lnTo>
                <a:lnTo>
                  <a:pt x="2953995" y="302879"/>
                </a:lnTo>
                <a:lnTo>
                  <a:pt x="2977294" y="333535"/>
                </a:lnTo>
                <a:lnTo>
                  <a:pt x="3000592" y="362964"/>
                </a:lnTo>
                <a:lnTo>
                  <a:pt x="3025118" y="391167"/>
                </a:lnTo>
                <a:lnTo>
                  <a:pt x="3053321" y="415693"/>
                </a:lnTo>
                <a:lnTo>
                  <a:pt x="3080299" y="437765"/>
                </a:lnTo>
                <a:lnTo>
                  <a:pt x="3110953" y="454931"/>
                </a:lnTo>
                <a:lnTo>
                  <a:pt x="3144062" y="469646"/>
                </a:lnTo>
                <a:lnTo>
                  <a:pt x="3179622" y="481908"/>
                </a:lnTo>
                <a:lnTo>
                  <a:pt x="3216409" y="492944"/>
                </a:lnTo>
                <a:lnTo>
                  <a:pt x="3253196" y="502755"/>
                </a:lnTo>
                <a:lnTo>
                  <a:pt x="3291210" y="512565"/>
                </a:lnTo>
                <a:lnTo>
                  <a:pt x="3309983" y="518391"/>
                </a:lnTo>
                <a:lnTo>
                  <a:pt x="3309983" y="3103853"/>
                </a:lnTo>
                <a:lnTo>
                  <a:pt x="454246" y="3103853"/>
                </a:lnTo>
                <a:lnTo>
                  <a:pt x="438991" y="3076613"/>
                </a:lnTo>
                <a:lnTo>
                  <a:pt x="416921" y="3049636"/>
                </a:lnTo>
                <a:lnTo>
                  <a:pt x="392395" y="3021432"/>
                </a:lnTo>
                <a:lnTo>
                  <a:pt x="364192" y="2996908"/>
                </a:lnTo>
                <a:lnTo>
                  <a:pt x="333535" y="2973610"/>
                </a:lnTo>
                <a:lnTo>
                  <a:pt x="302880" y="2950312"/>
                </a:lnTo>
                <a:lnTo>
                  <a:pt x="272224" y="2927014"/>
                </a:lnTo>
                <a:lnTo>
                  <a:pt x="242794" y="2903714"/>
                </a:lnTo>
                <a:lnTo>
                  <a:pt x="214591" y="2877964"/>
                </a:lnTo>
                <a:lnTo>
                  <a:pt x="190066" y="2852214"/>
                </a:lnTo>
                <a:lnTo>
                  <a:pt x="169221" y="2822783"/>
                </a:lnTo>
                <a:lnTo>
                  <a:pt x="153281" y="2792128"/>
                </a:lnTo>
                <a:lnTo>
                  <a:pt x="142244" y="2755342"/>
                </a:lnTo>
                <a:lnTo>
                  <a:pt x="137339" y="2717328"/>
                </a:lnTo>
                <a:lnTo>
                  <a:pt x="136112" y="2678088"/>
                </a:lnTo>
                <a:lnTo>
                  <a:pt x="139791" y="2636396"/>
                </a:lnTo>
                <a:lnTo>
                  <a:pt x="144696" y="2594705"/>
                </a:lnTo>
                <a:lnTo>
                  <a:pt x="150827" y="2553012"/>
                </a:lnTo>
                <a:lnTo>
                  <a:pt x="155732" y="2511321"/>
                </a:lnTo>
                <a:lnTo>
                  <a:pt x="158185" y="2469629"/>
                </a:lnTo>
                <a:lnTo>
                  <a:pt x="158185" y="2429163"/>
                </a:lnTo>
                <a:lnTo>
                  <a:pt x="153281" y="2391151"/>
                </a:lnTo>
                <a:lnTo>
                  <a:pt x="143470" y="2353137"/>
                </a:lnTo>
                <a:lnTo>
                  <a:pt x="128755" y="2317576"/>
                </a:lnTo>
                <a:lnTo>
                  <a:pt x="110362" y="2280789"/>
                </a:lnTo>
                <a:lnTo>
                  <a:pt x="89515" y="2244004"/>
                </a:lnTo>
                <a:lnTo>
                  <a:pt x="67444" y="2207216"/>
                </a:lnTo>
                <a:lnTo>
                  <a:pt x="46598" y="2171654"/>
                </a:lnTo>
                <a:lnTo>
                  <a:pt x="28203" y="2133642"/>
                </a:lnTo>
                <a:lnTo>
                  <a:pt x="13490" y="2096855"/>
                </a:lnTo>
                <a:lnTo>
                  <a:pt x="3680" y="2058841"/>
                </a:lnTo>
                <a:lnTo>
                  <a:pt x="0" y="2019602"/>
                </a:lnTo>
                <a:lnTo>
                  <a:pt x="3680" y="1980363"/>
                </a:lnTo>
                <a:lnTo>
                  <a:pt x="13490" y="1942350"/>
                </a:lnTo>
                <a:lnTo>
                  <a:pt x="28203" y="1905563"/>
                </a:lnTo>
                <a:lnTo>
                  <a:pt x="46598" y="1867550"/>
                </a:lnTo>
                <a:lnTo>
                  <a:pt x="67444" y="1831989"/>
                </a:lnTo>
                <a:lnTo>
                  <a:pt x="89515" y="1795203"/>
                </a:lnTo>
                <a:lnTo>
                  <a:pt x="110362" y="1758415"/>
                </a:lnTo>
                <a:lnTo>
                  <a:pt x="128755" y="1721629"/>
                </a:lnTo>
                <a:lnTo>
                  <a:pt x="143470" y="1686067"/>
                </a:lnTo>
                <a:lnTo>
                  <a:pt x="153281" y="1648054"/>
                </a:lnTo>
                <a:lnTo>
                  <a:pt x="158185" y="1610042"/>
                </a:lnTo>
                <a:lnTo>
                  <a:pt x="158185" y="1569576"/>
                </a:lnTo>
                <a:lnTo>
                  <a:pt x="155732" y="1527883"/>
                </a:lnTo>
                <a:lnTo>
                  <a:pt x="150827" y="1486192"/>
                </a:lnTo>
                <a:lnTo>
                  <a:pt x="144696" y="1444499"/>
                </a:lnTo>
                <a:lnTo>
                  <a:pt x="139791" y="1402808"/>
                </a:lnTo>
                <a:lnTo>
                  <a:pt x="136112" y="1361117"/>
                </a:lnTo>
                <a:lnTo>
                  <a:pt x="137339" y="1321877"/>
                </a:lnTo>
                <a:lnTo>
                  <a:pt x="142244" y="1283864"/>
                </a:lnTo>
                <a:lnTo>
                  <a:pt x="153281" y="1247077"/>
                </a:lnTo>
                <a:lnTo>
                  <a:pt x="169221" y="1216422"/>
                </a:lnTo>
                <a:lnTo>
                  <a:pt x="190066" y="1186992"/>
                </a:lnTo>
                <a:lnTo>
                  <a:pt x="214591" y="1161241"/>
                </a:lnTo>
                <a:lnTo>
                  <a:pt x="242794" y="1135491"/>
                </a:lnTo>
                <a:lnTo>
                  <a:pt x="272224" y="1112191"/>
                </a:lnTo>
                <a:lnTo>
                  <a:pt x="302880" y="1088893"/>
                </a:lnTo>
                <a:lnTo>
                  <a:pt x="333535" y="1065594"/>
                </a:lnTo>
                <a:lnTo>
                  <a:pt x="364192" y="1042296"/>
                </a:lnTo>
                <a:lnTo>
                  <a:pt x="392395" y="1017772"/>
                </a:lnTo>
                <a:lnTo>
                  <a:pt x="416921" y="989569"/>
                </a:lnTo>
                <a:lnTo>
                  <a:pt x="438991" y="962591"/>
                </a:lnTo>
                <a:lnTo>
                  <a:pt x="456159" y="931936"/>
                </a:lnTo>
                <a:lnTo>
                  <a:pt x="470874" y="898828"/>
                </a:lnTo>
                <a:lnTo>
                  <a:pt x="483136" y="863267"/>
                </a:lnTo>
                <a:lnTo>
                  <a:pt x="494172" y="826479"/>
                </a:lnTo>
                <a:lnTo>
                  <a:pt x="503983" y="789692"/>
                </a:lnTo>
                <a:lnTo>
                  <a:pt x="513793" y="751680"/>
                </a:lnTo>
                <a:lnTo>
                  <a:pt x="524829" y="716119"/>
                </a:lnTo>
                <a:lnTo>
                  <a:pt x="537091" y="680557"/>
                </a:lnTo>
                <a:lnTo>
                  <a:pt x="551806" y="647450"/>
                </a:lnTo>
                <a:lnTo>
                  <a:pt x="570199" y="618021"/>
                </a:lnTo>
                <a:lnTo>
                  <a:pt x="592270" y="591044"/>
                </a:lnTo>
                <a:lnTo>
                  <a:pt x="619248" y="568971"/>
                </a:lnTo>
                <a:lnTo>
                  <a:pt x="648679" y="550578"/>
                </a:lnTo>
                <a:lnTo>
                  <a:pt x="681785" y="535863"/>
                </a:lnTo>
                <a:lnTo>
                  <a:pt x="717347" y="523601"/>
                </a:lnTo>
                <a:lnTo>
                  <a:pt x="752908" y="512565"/>
                </a:lnTo>
                <a:lnTo>
                  <a:pt x="790921" y="502755"/>
                </a:lnTo>
                <a:lnTo>
                  <a:pt x="827707" y="492944"/>
                </a:lnTo>
                <a:lnTo>
                  <a:pt x="864495" y="481908"/>
                </a:lnTo>
                <a:lnTo>
                  <a:pt x="900055" y="469646"/>
                </a:lnTo>
                <a:lnTo>
                  <a:pt x="933163" y="454931"/>
                </a:lnTo>
                <a:lnTo>
                  <a:pt x="963819" y="437765"/>
                </a:lnTo>
                <a:lnTo>
                  <a:pt x="990796" y="415693"/>
                </a:lnTo>
                <a:lnTo>
                  <a:pt x="1019000" y="391167"/>
                </a:lnTo>
                <a:lnTo>
                  <a:pt x="1043525" y="362964"/>
                </a:lnTo>
                <a:lnTo>
                  <a:pt x="1066823" y="333535"/>
                </a:lnTo>
                <a:lnTo>
                  <a:pt x="1090122" y="302879"/>
                </a:lnTo>
                <a:lnTo>
                  <a:pt x="1113420" y="272223"/>
                </a:lnTo>
                <a:lnTo>
                  <a:pt x="1136718" y="242793"/>
                </a:lnTo>
                <a:lnTo>
                  <a:pt x="1162470" y="214590"/>
                </a:lnTo>
                <a:lnTo>
                  <a:pt x="1188220" y="190066"/>
                </a:lnTo>
                <a:lnTo>
                  <a:pt x="1217650" y="169220"/>
                </a:lnTo>
                <a:lnTo>
                  <a:pt x="1248306" y="153279"/>
                </a:lnTo>
                <a:lnTo>
                  <a:pt x="1285093" y="142243"/>
                </a:lnTo>
                <a:lnTo>
                  <a:pt x="1323107" y="137338"/>
                </a:lnTo>
                <a:lnTo>
                  <a:pt x="1362345" y="136111"/>
                </a:lnTo>
                <a:lnTo>
                  <a:pt x="1404036" y="139791"/>
                </a:lnTo>
                <a:lnTo>
                  <a:pt x="1445729" y="144696"/>
                </a:lnTo>
                <a:lnTo>
                  <a:pt x="1487421" y="150827"/>
                </a:lnTo>
                <a:lnTo>
                  <a:pt x="1529113" y="155732"/>
                </a:lnTo>
                <a:lnTo>
                  <a:pt x="1570804" y="158184"/>
                </a:lnTo>
                <a:lnTo>
                  <a:pt x="1611271" y="158184"/>
                </a:lnTo>
                <a:lnTo>
                  <a:pt x="1649285" y="153279"/>
                </a:lnTo>
                <a:lnTo>
                  <a:pt x="1687298" y="143469"/>
                </a:lnTo>
                <a:lnTo>
                  <a:pt x="1724085" y="128755"/>
                </a:lnTo>
                <a:lnTo>
                  <a:pt x="1760871" y="109134"/>
                </a:lnTo>
                <a:lnTo>
                  <a:pt x="1797658" y="89515"/>
                </a:lnTo>
                <a:lnTo>
                  <a:pt x="1834445" y="67443"/>
                </a:lnTo>
                <a:lnTo>
                  <a:pt x="1870007" y="46597"/>
                </a:lnTo>
                <a:lnTo>
                  <a:pt x="1908020" y="28203"/>
                </a:lnTo>
                <a:lnTo>
                  <a:pt x="1944806" y="13488"/>
                </a:lnTo>
                <a:lnTo>
                  <a:pt x="1982820" y="36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C992667-CCEB-40D4-8CE5-7497199A8C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597" r="12056" b="-4"/>
          <a:stretch/>
        </p:blipFill>
        <p:spPr>
          <a:xfrm>
            <a:off x="9018358" y="3890298"/>
            <a:ext cx="3173643" cy="2967700"/>
          </a:xfrm>
          <a:custGeom>
            <a:avLst/>
            <a:gdLst/>
            <a:ahLst/>
            <a:cxnLst/>
            <a:rect l="l" t="t" r="r" b="b"/>
            <a:pathLst>
              <a:path w="3173643" h="2967700">
                <a:moveTo>
                  <a:pt x="1885720" y="0"/>
                </a:moveTo>
                <a:lnTo>
                  <a:pt x="1922313" y="3430"/>
                </a:lnTo>
                <a:lnTo>
                  <a:pt x="1957763" y="12579"/>
                </a:lnTo>
                <a:lnTo>
                  <a:pt x="1992070" y="26302"/>
                </a:lnTo>
                <a:lnTo>
                  <a:pt x="2027519" y="43455"/>
                </a:lnTo>
                <a:lnTo>
                  <a:pt x="2060683" y="62896"/>
                </a:lnTo>
                <a:lnTo>
                  <a:pt x="2094991" y="83480"/>
                </a:lnTo>
                <a:lnTo>
                  <a:pt x="2129297" y="101777"/>
                </a:lnTo>
                <a:lnTo>
                  <a:pt x="2163602" y="120075"/>
                </a:lnTo>
                <a:lnTo>
                  <a:pt x="2196766" y="133797"/>
                </a:lnTo>
                <a:lnTo>
                  <a:pt x="2233360" y="142945"/>
                </a:lnTo>
                <a:lnTo>
                  <a:pt x="2268809" y="147520"/>
                </a:lnTo>
                <a:lnTo>
                  <a:pt x="2306546" y="147520"/>
                </a:lnTo>
                <a:lnTo>
                  <a:pt x="2345428" y="145233"/>
                </a:lnTo>
                <a:lnTo>
                  <a:pt x="2384308" y="140659"/>
                </a:lnTo>
                <a:lnTo>
                  <a:pt x="2423190" y="134941"/>
                </a:lnTo>
                <a:lnTo>
                  <a:pt x="2462070" y="130367"/>
                </a:lnTo>
                <a:lnTo>
                  <a:pt x="2500951" y="126936"/>
                </a:lnTo>
                <a:lnTo>
                  <a:pt x="2537544" y="128079"/>
                </a:lnTo>
                <a:lnTo>
                  <a:pt x="2572995" y="132653"/>
                </a:lnTo>
                <a:lnTo>
                  <a:pt x="2607301" y="142945"/>
                </a:lnTo>
                <a:lnTo>
                  <a:pt x="2635891" y="157812"/>
                </a:lnTo>
                <a:lnTo>
                  <a:pt x="2663335" y="177253"/>
                </a:lnTo>
                <a:lnTo>
                  <a:pt x="2687350" y="200124"/>
                </a:lnTo>
                <a:lnTo>
                  <a:pt x="2711365" y="226426"/>
                </a:lnTo>
                <a:lnTo>
                  <a:pt x="2733093" y="253871"/>
                </a:lnTo>
                <a:lnTo>
                  <a:pt x="2754820" y="282461"/>
                </a:lnTo>
                <a:lnTo>
                  <a:pt x="2776547" y="311049"/>
                </a:lnTo>
                <a:lnTo>
                  <a:pt x="2798275" y="338495"/>
                </a:lnTo>
                <a:lnTo>
                  <a:pt x="2821146" y="364797"/>
                </a:lnTo>
                <a:lnTo>
                  <a:pt x="2847448" y="387669"/>
                </a:lnTo>
                <a:lnTo>
                  <a:pt x="2872607" y="408253"/>
                </a:lnTo>
                <a:lnTo>
                  <a:pt x="2901195" y="424261"/>
                </a:lnTo>
                <a:lnTo>
                  <a:pt x="2932071" y="437985"/>
                </a:lnTo>
                <a:lnTo>
                  <a:pt x="2965233" y="449420"/>
                </a:lnTo>
                <a:lnTo>
                  <a:pt x="2999539" y="459712"/>
                </a:lnTo>
                <a:lnTo>
                  <a:pt x="3033847" y="468861"/>
                </a:lnTo>
                <a:lnTo>
                  <a:pt x="3069297" y="478010"/>
                </a:lnTo>
                <a:lnTo>
                  <a:pt x="3102460" y="488302"/>
                </a:lnTo>
                <a:lnTo>
                  <a:pt x="3135622" y="499737"/>
                </a:lnTo>
                <a:lnTo>
                  <a:pt x="3166499" y="513461"/>
                </a:lnTo>
                <a:lnTo>
                  <a:pt x="3173643" y="517926"/>
                </a:lnTo>
                <a:lnTo>
                  <a:pt x="3173643" y="2967700"/>
                </a:lnTo>
                <a:lnTo>
                  <a:pt x="452321" y="2967700"/>
                </a:lnTo>
                <a:lnTo>
                  <a:pt x="450560" y="2961831"/>
                </a:lnTo>
                <a:lnTo>
                  <a:pt x="439125" y="2928666"/>
                </a:lnTo>
                <a:lnTo>
                  <a:pt x="425402" y="2897790"/>
                </a:lnTo>
                <a:lnTo>
                  <a:pt x="409392" y="2869201"/>
                </a:lnTo>
                <a:lnTo>
                  <a:pt x="388809" y="2844043"/>
                </a:lnTo>
                <a:lnTo>
                  <a:pt x="365937" y="2817741"/>
                </a:lnTo>
                <a:lnTo>
                  <a:pt x="339636" y="2794870"/>
                </a:lnTo>
                <a:lnTo>
                  <a:pt x="311046" y="2773142"/>
                </a:lnTo>
                <a:lnTo>
                  <a:pt x="282458" y="2751415"/>
                </a:lnTo>
                <a:lnTo>
                  <a:pt x="253870" y="2729687"/>
                </a:lnTo>
                <a:lnTo>
                  <a:pt x="226423" y="2707959"/>
                </a:lnTo>
                <a:lnTo>
                  <a:pt x="200122" y="2683944"/>
                </a:lnTo>
                <a:lnTo>
                  <a:pt x="177251" y="2659930"/>
                </a:lnTo>
                <a:lnTo>
                  <a:pt x="157812" y="2632484"/>
                </a:lnTo>
                <a:lnTo>
                  <a:pt x="142945" y="2603895"/>
                </a:lnTo>
                <a:lnTo>
                  <a:pt x="132653" y="2569589"/>
                </a:lnTo>
                <a:lnTo>
                  <a:pt x="128079" y="2534138"/>
                </a:lnTo>
                <a:lnTo>
                  <a:pt x="126934" y="2497543"/>
                </a:lnTo>
                <a:lnTo>
                  <a:pt x="130365" y="2458662"/>
                </a:lnTo>
                <a:lnTo>
                  <a:pt x="134940" y="2419782"/>
                </a:lnTo>
                <a:lnTo>
                  <a:pt x="140657" y="2380900"/>
                </a:lnTo>
                <a:lnTo>
                  <a:pt x="145232" y="2342019"/>
                </a:lnTo>
                <a:lnTo>
                  <a:pt x="147519" y="2303138"/>
                </a:lnTo>
                <a:lnTo>
                  <a:pt x="147519" y="2265400"/>
                </a:lnTo>
                <a:lnTo>
                  <a:pt x="142945" y="2229950"/>
                </a:lnTo>
                <a:lnTo>
                  <a:pt x="133796" y="2194499"/>
                </a:lnTo>
                <a:lnTo>
                  <a:pt x="120073" y="2161335"/>
                </a:lnTo>
                <a:lnTo>
                  <a:pt x="102920" y="2127029"/>
                </a:lnTo>
                <a:lnTo>
                  <a:pt x="83479" y="2092723"/>
                </a:lnTo>
                <a:lnTo>
                  <a:pt x="62897" y="2058415"/>
                </a:lnTo>
                <a:lnTo>
                  <a:pt x="43456" y="2025251"/>
                </a:lnTo>
                <a:lnTo>
                  <a:pt x="26302" y="1989801"/>
                </a:lnTo>
                <a:lnTo>
                  <a:pt x="12580" y="1955494"/>
                </a:lnTo>
                <a:lnTo>
                  <a:pt x="3431" y="1920043"/>
                </a:lnTo>
                <a:lnTo>
                  <a:pt x="0" y="1883449"/>
                </a:lnTo>
                <a:lnTo>
                  <a:pt x="3431" y="1846856"/>
                </a:lnTo>
                <a:lnTo>
                  <a:pt x="12580" y="1811405"/>
                </a:lnTo>
                <a:lnTo>
                  <a:pt x="26302" y="1777098"/>
                </a:lnTo>
                <a:lnTo>
                  <a:pt x="43456" y="1741648"/>
                </a:lnTo>
                <a:lnTo>
                  <a:pt x="62897" y="1708484"/>
                </a:lnTo>
                <a:lnTo>
                  <a:pt x="83479" y="1674178"/>
                </a:lnTo>
                <a:lnTo>
                  <a:pt x="102920" y="1639870"/>
                </a:lnTo>
                <a:lnTo>
                  <a:pt x="120073" y="1605564"/>
                </a:lnTo>
                <a:lnTo>
                  <a:pt x="133796" y="1572400"/>
                </a:lnTo>
                <a:lnTo>
                  <a:pt x="142945" y="1536949"/>
                </a:lnTo>
                <a:lnTo>
                  <a:pt x="147519" y="1501500"/>
                </a:lnTo>
                <a:lnTo>
                  <a:pt x="147519" y="1463762"/>
                </a:lnTo>
                <a:lnTo>
                  <a:pt x="145232" y="1424880"/>
                </a:lnTo>
                <a:lnTo>
                  <a:pt x="140657" y="1386000"/>
                </a:lnTo>
                <a:lnTo>
                  <a:pt x="134940" y="1347118"/>
                </a:lnTo>
                <a:lnTo>
                  <a:pt x="130365" y="1308237"/>
                </a:lnTo>
                <a:lnTo>
                  <a:pt x="126934" y="1269356"/>
                </a:lnTo>
                <a:lnTo>
                  <a:pt x="128079" y="1232762"/>
                </a:lnTo>
                <a:lnTo>
                  <a:pt x="132653" y="1197312"/>
                </a:lnTo>
                <a:lnTo>
                  <a:pt x="142945" y="1163004"/>
                </a:lnTo>
                <a:lnTo>
                  <a:pt x="157812" y="1134416"/>
                </a:lnTo>
                <a:lnTo>
                  <a:pt x="177251" y="1106970"/>
                </a:lnTo>
                <a:lnTo>
                  <a:pt x="200122" y="1082955"/>
                </a:lnTo>
                <a:lnTo>
                  <a:pt x="226423" y="1058941"/>
                </a:lnTo>
                <a:lnTo>
                  <a:pt x="253870" y="1037212"/>
                </a:lnTo>
                <a:lnTo>
                  <a:pt x="282458" y="1015484"/>
                </a:lnTo>
                <a:lnTo>
                  <a:pt x="311046" y="993757"/>
                </a:lnTo>
                <a:lnTo>
                  <a:pt x="339636" y="972029"/>
                </a:lnTo>
                <a:lnTo>
                  <a:pt x="365937" y="949159"/>
                </a:lnTo>
                <a:lnTo>
                  <a:pt x="388809" y="922857"/>
                </a:lnTo>
                <a:lnTo>
                  <a:pt x="409392" y="897698"/>
                </a:lnTo>
                <a:lnTo>
                  <a:pt x="425402" y="869109"/>
                </a:lnTo>
                <a:lnTo>
                  <a:pt x="439125" y="838233"/>
                </a:lnTo>
                <a:lnTo>
                  <a:pt x="450560" y="805069"/>
                </a:lnTo>
                <a:lnTo>
                  <a:pt x="460852" y="770761"/>
                </a:lnTo>
                <a:lnTo>
                  <a:pt x="470001" y="736455"/>
                </a:lnTo>
                <a:lnTo>
                  <a:pt x="479150" y="701004"/>
                </a:lnTo>
                <a:lnTo>
                  <a:pt x="489442" y="667841"/>
                </a:lnTo>
                <a:lnTo>
                  <a:pt x="500877" y="634677"/>
                </a:lnTo>
                <a:lnTo>
                  <a:pt x="514600" y="603802"/>
                </a:lnTo>
                <a:lnTo>
                  <a:pt x="531753" y="576357"/>
                </a:lnTo>
                <a:lnTo>
                  <a:pt x="552336" y="551198"/>
                </a:lnTo>
                <a:lnTo>
                  <a:pt x="577494" y="530614"/>
                </a:lnTo>
                <a:lnTo>
                  <a:pt x="604941" y="513461"/>
                </a:lnTo>
                <a:lnTo>
                  <a:pt x="635815" y="499737"/>
                </a:lnTo>
                <a:lnTo>
                  <a:pt x="668979" y="488302"/>
                </a:lnTo>
                <a:lnTo>
                  <a:pt x="702142" y="478010"/>
                </a:lnTo>
                <a:lnTo>
                  <a:pt x="737592" y="468861"/>
                </a:lnTo>
                <a:lnTo>
                  <a:pt x="771898" y="459712"/>
                </a:lnTo>
                <a:lnTo>
                  <a:pt x="806205" y="449420"/>
                </a:lnTo>
                <a:lnTo>
                  <a:pt x="839368" y="437985"/>
                </a:lnTo>
                <a:lnTo>
                  <a:pt x="870244" y="424261"/>
                </a:lnTo>
                <a:lnTo>
                  <a:pt x="898833" y="408253"/>
                </a:lnTo>
                <a:lnTo>
                  <a:pt x="923991" y="387669"/>
                </a:lnTo>
                <a:lnTo>
                  <a:pt x="950293" y="364797"/>
                </a:lnTo>
                <a:lnTo>
                  <a:pt x="973165" y="338495"/>
                </a:lnTo>
                <a:lnTo>
                  <a:pt x="994892" y="311049"/>
                </a:lnTo>
                <a:lnTo>
                  <a:pt x="1016619" y="282461"/>
                </a:lnTo>
                <a:lnTo>
                  <a:pt x="1038347" y="253871"/>
                </a:lnTo>
                <a:lnTo>
                  <a:pt x="1060074" y="226426"/>
                </a:lnTo>
                <a:lnTo>
                  <a:pt x="1084089" y="200124"/>
                </a:lnTo>
                <a:lnTo>
                  <a:pt x="1108103" y="177253"/>
                </a:lnTo>
                <a:lnTo>
                  <a:pt x="1135549" y="157812"/>
                </a:lnTo>
                <a:lnTo>
                  <a:pt x="1164137" y="142945"/>
                </a:lnTo>
                <a:lnTo>
                  <a:pt x="1198445" y="132653"/>
                </a:lnTo>
                <a:lnTo>
                  <a:pt x="1233895" y="128079"/>
                </a:lnTo>
                <a:lnTo>
                  <a:pt x="1270487" y="126936"/>
                </a:lnTo>
                <a:lnTo>
                  <a:pt x="1309368" y="130367"/>
                </a:lnTo>
                <a:lnTo>
                  <a:pt x="1348249" y="134941"/>
                </a:lnTo>
                <a:lnTo>
                  <a:pt x="1387131" y="140659"/>
                </a:lnTo>
                <a:lnTo>
                  <a:pt x="1426011" y="145233"/>
                </a:lnTo>
                <a:lnTo>
                  <a:pt x="1464891" y="147520"/>
                </a:lnTo>
                <a:lnTo>
                  <a:pt x="1502630" y="147520"/>
                </a:lnTo>
                <a:lnTo>
                  <a:pt x="1538080" y="142945"/>
                </a:lnTo>
                <a:lnTo>
                  <a:pt x="1573531" y="133797"/>
                </a:lnTo>
                <a:lnTo>
                  <a:pt x="1607837" y="120075"/>
                </a:lnTo>
                <a:lnTo>
                  <a:pt x="1642143" y="101777"/>
                </a:lnTo>
                <a:lnTo>
                  <a:pt x="1676450" y="83480"/>
                </a:lnTo>
                <a:lnTo>
                  <a:pt x="1710756" y="62896"/>
                </a:lnTo>
                <a:lnTo>
                  <a:pt x="1743919" y="43455"/>
                </a:lnTo>
                <a:lnTo>
                  <a:pt x="1779370" y="26302"/>
                </a:lnTo>
                <a:lnTo>
                  <a:pt x="1813676" y="12579"/>
                </a:lnTo>
                <a:lnTo>
                  <a:pt x="1849126" y="34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36774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xmlns="" id="{018DD604-9FD1-4E35-84A0-CFD3632CA5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022"/>
            <a:ext cx="12192000" cy="68590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EBAD34AF-5414-49A5-AB75-F1CA854B30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12191996" cy="6858000"/>
            <a:chOff x="1" y="0"/>
            <a:chExt cx="12191996" cy="6858000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7BAD3960-6DE9-4457-8083-F6FFBD58D7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xmlns="" id="{F3F5E368-26F9-408D-9C1D-D007FCE0C2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C638FF6-B256-48CC-8DBF-920C35E76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51" y="662400"/>
            <a:ext cx="7007349" cy="274290"/>
          </a:xfrm>
        </p:spPr>
        <p:txBody>
          <a:bodyPr anchor="t"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42590D0-1412-4460-8E20-5704A07473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7817" y="1298713"/>
            <a:ext cx="4866466" cy="471577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игр на флешке «Обучение чтению: 3 в 1» ребёнок знакомится с буквами и звуками, осваивает чтение слогов, слов, предложений, звуко-буквенный анализ, учится находить лишний слог в слове, преобразовывать слоги в слова.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ru-RU" sz="20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игр есть печатные задания, которые помогут закрепить пройденный материал в домашних условиях.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xmlns="" id="{4AF1E51D-8E17-4D73-9B13-D0D66F9E2A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610946" y="2529102"/>
            <a:ext cx="3361914" cy="3357830"/>
          </a:xfrm>
          <a:custGeom>
            <a:avLst/>
            <a:gdLst>
              <a:gd name="connsiteX0" fmla="*/ 3095991 w 6191980"/>
              <a:gd name="connsiteY0" fmla="*/ 0 h 6184462"/>
              <a:gd name="connsiteX1" fmla="*/ 3156069 w 6191980"/>
              <a:gd name="connsiteY1" fmla="*/ 5631 h 6184462"/>
              <a:gd name="connsiteX2" fmla="*/ 3214272 w 6191980"/>
              <a:gd name="connsiteY2" fmla="*/ 20652 h 6184462"/>
              <a:gd name="connsiteX3" fmla="*/ 3270598 w 6191980"/>
              <a:gd name="connsiteY3" fmla="*/ 43182 h 6184462"/>
              <a:gd name="connsiteX4" fmla="*/ 3328798 w 6191980"/>
              <a:gd name="connsiteY4" fmla="*/ 71344 h 6184462"/>
              <a:gd name="connsiteX5" fmla="*/ 3383247 w 6191980"/>
              <a:gd name="connsiteY5" fmla="*/ 103262 h 6184462"/>
              <a:gd name="connsiteX6" fmla="*/ 3439573 w 6191980"/>
              <a:gd name="connsiteY6" fmla="*/ 137057 h 6184462"/>
              <a:gd name="connsiteX7" fmla="*/ 3495897 w 6191980"/>
              <a:gd name="connsiteY7" fmla="*/ 167096 h 6184462"/>
              <a:gd name="connsiteX8" fmla="*/ 3552221 w 6191980"/>
              <a:gd name="connsiteY8" fmla="*/ 197137 h 6184462"/>
              <a:gd name="connsiteX9" fmla="*/ 3606669 w 6191980"/>
              <a:gd name="connsiteY9" fmla="*/ 219666 h 6184462"/>
              <a:gd name="connsiteX10" fmla="*/ 3666749 w 6191980"/>
              <a:gd name="connsiteY10" fmla="*/ 234686 h 6184462"/>
              <a:gd name="connsiteX11" fmla="*/ 3724950 w 6191980"/>
              <a:gd name="connsiteY11" fmla="*/ 242197 h 6184462"/>
              <a:gd name="connsiteX12" fmla="*/ 3786907 w 6191980"/>
              <a:gd name="connsiteY12" fmla="*/ 242197 h 6184462"/>
              <a:gd name="connsiteX13" fmla="*/ 3850743 w 6191980"/>
              <a:gd name="connsiteY13" fmla="*/ 238443 h 6184462"/>
              <a:gd name="connsiteX14" fmla="*/ 3914577 w 6191980"/>
              <a:gd name="connsiteY14" fmla="*/ 230932 h 6184462"/>
              <a:gd name="connsiteX15" fmla="*/ 3978413 w 6191980"/>
              <a:gd name="connsiteY15" fmla="*/ 221545 h 6184462"/>
              <a:gd name="connsiteX16" fmla="*/ 4042247 w 6191980"/>
              <a:gd name="connsiteY16" fmla="*/ 214035 h 6184462"/>
              <a:gd name="connsiteX17" fmla="*/ 4106083 w 6191980"/>
              <a:gd name="connsiteY17" fmla="*/ 208401 h 6184462"/>
              <a:gd name="connsiteX18" fmla="*/ 4166161 w 6191980"/>
              <a:gd name="connsiteY18" fmla="*/ 210279 h 6184462"/>
              <a:gd name="connsiteX19" fmla="*/ 4224364 w 6191980"/>
              <a:gd name="connsiteY19" fmla="*/ 217789 h 6184462"/>
              <a:gd name="connsiteX20" fmla="*/ 4280690 w 6191980"/>
              <a:gd name="connsiteY20" fmla="*/ 234686 h 6184462"/>
              <a:gd name="connsiteX21" fmla="*/ 4327628 w 6191980"/>
              <a:gd name="connsiteY21" fmla="*/ 259094 h 6184462"/>
              <a:gd name="connsiteX22" fmla="*/ 4372686 w 6191980"/>
              <a:gd name="connsiteY22" fmla="*/ 291012 h 6184462"/>
              <a:gd name="connsiteX23" fmla="*/ 4412114 w 6191980"/>
              <a:gd name="connsiteY23" fmla="*/ 328561 h 6184462"/>
              <a:gd name="connsiteX24" fmla="*/ 4451542 w 6191980"/>
              <a:gd name="connsiteY24" fmla="*/ 371743 h 6184462"/>
              <a:gd name="connsiteX25" fmla="*/ 4487214 w 6191980"/>
              <a:gd name="connsiteY25" fmla="*/ 416803 h 6184462"/>
              <a:gd name="connsiteX26" fmla="*/ 4522886 w 6191980"/>
              <a:gd name="connsiteY26" fmla="*/ 463741 h 6184462"/>
              <a:gd name="connsiteX27" fmla="*/ 4558559 w 6191980"/>
              <a:gd name="connsiteY27" fmla="*/ 510678 h 6184462"/>
              <a:gd name="connsiteX28" fmla="*/ 4594231 w 6191980"/>
              <a:gd name="connsiteY28" fmla="*/ 555737 h 6184462"/>
              <a:gd name="connsiteX29" fmla="*/ 4631782 w 6191980"/>
              <a:gd name="connsiteY29" fmla="*/ 598919 h 6184462"/>
              <a:gd name="connsiteX30" fmla="*/ 4674964 w 6191980"/>
              <a:gd name="connsiteY30" fmla="*/ 636471 h 6184462"/>
              <a:gd name="connsiteX31" fmla="*/ 4716270 w 6191980"/>
              <a:gd name="connsiteY31" fmla="*/ 670266 h 6184462"/>
              <a:gd name="connsiteX32" fmla="*/ 4763206 w 6191980"/>
              <a:gd name="connsiteY32" fmla="*/ 696549 h 6184462"/>
              <a:gd name="connsiteX33" fmla="*/ 4813899 w 6191980"/>
              <a:gd name="connsiteY33" fmla="*/ 719079 h 6184462"/>
              <a:gd name="connsiteX34" fmla="*/ 4868345 w 6191980"/>
              <a:gd name="connsiteY34" fmla="*/ 737854 h 6184462"/>
              <a:gd name="connsiteX35" fmla="*/ 4924669 w 6191980"/>
              <a:gd name="connsiteY35" fmla="*/ 754751 h 6184462"/>
              <a:gd name="connsiteX36" fmla="*/ 4980995 w 6191980"/>
              <a:gd name="connsiteY36" fmla="*/ 769772 h 6184462"/>
              <a:gd name="connsiteX37" fmla="*/ 5039198 w 6191980"/>
              <a:gd name="connsiteY37" fmla="*/ 784792 h 6184462"/>
              <a:gd name="connsiteX38" fmla="*/ 5093644 w 6191980"/>
              <a:gd name="connsiteY38" fmla="*/ 801690 h 6184462"/>
              <a:gd name="connsiteX39" fmla="*/ 5148091 w 6191980"/>
              <a:gd name="connsiteY39" fmla="*/ 820464 h 6184462"/>
              <a:gd name="connsiteX40" fmla="*/ 5198784 w 6191980"/>
              <a:gd name="connsiteY40" fmla="*/ 842995 h 6184462"/>
              <a:gd name="connsiteX41" fmla="*/ 5243845 w 6191980"/>
              <a:gd name="connsiteY41" fmla="*/ 871157 h 6184462"/>
              <a:gd name="connsiteX42" fmla="*/ 5285151 w 6191980"/>
              <a:gd name="connsiteY42" fmla="*/ 904952 h 6184462"/>
              <a:gd name="connsiteX43" fmla="*/ 5318944 w 6191980"/>
              <a:gd name="connsiteY43" fmla="*/ 946257 h 6184462"/>
              <a:gd name="connsiteX44" fmla="*/ 5347108 w 6191980"/>
              <a:gd name="connsiteY44" fmla="*/ 991317 h 6184462"/>
              <a:gd name="connsiteX45" fmla="*/ 5369636 w 6191980"/>
              <a:gd name="connsiteY45" fmla="*/ 1042007 h 6184462"/>
              <a:gd name="connsiteX46" fmla="*/ 5388410 w 6191980"/>
              <a:gd name="connsiteY46" fmla="*/ 1096456 h 6184462"/>
              <a:gd name="connsiteX47" fmla="*/ 5405308 w 6191980"/>
              <a:gd name="connsiteY47" fmla="*/ 1150903 h 6184462"/>
              <a:gd name="connsiteX48" fmla="*/ 5420328 w 6191980"/>
              <a:gd name="connsiteY48" fmla="*/ 1209105 h 6184462"/>
              <a:gd name="connsiteX49" fmla="*/ 5435349 w 6191980"/>
              <a:gd name="connsiteY49" fmla="*/ 1265429 h 6184462"/>
              <a:gd name="connsiteX50" fmla="*/ 5452246 w 6191980"/>
              <a:gd name="connsiteY50" fmla="*/ 1321755 h 6184462"/>
              <a:gd name="connsiteX51" fmla="*/ 5471021 w 6191980"/>
              <a:gd name="connsiteY51" fmla="*/ 1376203 h 6184462"/>
              <a:gd name="connsiteX52" fmla="*/ 5493550 w 6191980"/>
              <a:gd name="connsiteY52" fmla="*/ 1426896 h 6184462"/>
              <a:gd name="connsiteX53" fmla="*/ 5519836 w 6191980"/>
              <a:gd name="connsiteY53" fmla="*/ 1473832 h 6184462"/>
              <a:gd name="connsiteX54" fmla="*/ 5553632 w 6191980"/>
              <a:gd name="connsiteY54" fmla="*/ 1515138 h 6184462"/>
              <a:gd name="connsiteX55" fmla="*/ 5591181 w 6191980"/>
              <a:gd name="connsiteY55" fmla="*/ 1558320 h 6184462"/>
              <a:gd name="connsiteX56" fmla="*/ 5634364 w 6191980"/>
              <a:gd name="connsiteY56" fmla="*/ 1595869 h 6184462"/>
              <a:gd name="connsiteX57" fmla="*/ 5679425 w 6191980"/>
              <a:gd name="connsiteY57" fmla="*/ 1631541 h 6184462"/>
              <a:gd name="connsiteX58" fmla="*/ 5728238 w 6191980"/>
              <a:gd name="connsiteY58" fmla="*/ 1667213 h 6184462"/>
              <a:gd name="connsiteX59" fmla="*/ 5775175 w 6191980"/>
              <a:gd name="connsiteY59" fmla="*/ 1702885 h 6184462"/>
              <a:gd name="connsiteX60" fmla="*/ 5820236 w 6191980"/>
              <a:gd name="connsiteY60" fmla="*/ 1738560 h 6184462"/>
              <a:gd name="connsiteX61" fmla="*/ 5863416 w 6191980"/>
              <a:gd name="connsiteY61" fmla="*/ 1777986 h 6184462"/>
              <a:gd name="connsiteX62" fmla="*/ 5900968 w 6191980"/>
              <a:gd name="connsiteY62" fmla="*/ 1817414 h 6184462"/>
              <a:gd name="connsiteX63" fmla="*/ 5932886 w 6191980"/>
              <a:gd name="connsiteY63" fmla="*/ 1862474 h 6184462"/>
              <a:gd name="connsiteX64" fmla="*/ 5957294 w 6191980"/>
              <a:gd name="connsiteY64" fmla="*/ 1909410 h 6184462"/>
              <a:gd name="connsiteX65" fmla="*/ 5974191 w 6191980"/>
              <a:gd name="connsiteY65" fmla="*/ 1965736 h 6184462"/>
              <a:gd name="connsiteX66" fmla="*/ 5981700 w 6191980"/>
              <a:gd name="connsiteY66" fmla="*/ 2023938 h 6184462"/>
              <a:gd name="connsiteX67" fmla="*/ 5983578 w 6191980"/>
              <a:gd name="connsiteY67" fmla="*/ 2084018 h 6184462"/>
              <a:gd name="connsiteX68" fmla="*/ 5977945 w 6191980"/>
              <a:gd name="connsiteY68" fmla="*/ 2147852 h 6184462"/>
              <a:gd name="connsiteX69" fmla="*/ 5970435 w 6191980"/>
              <a:gd name="connsiteY69" fmla="*/ 2211686 h 6184462"/>
              <a:gd name="connsiteX70" fmla="*/ 5961048 w 6191980"/>
              <a:gd name="connsiteY70" fmla="*/ 2275522 h 6184462"/>
              <a:gd name="connsiteX71" fmla="*/ 5953538 w 6191980"/>
              <a:gd name="connsiteY71" fmla="*/ 2339356 h 6184462"/>
              <a:gd name="connsiteX72" fmla="*/ 5949784 w 6191980"/>
              <a:gd name="connsiteY72" fmla="*/ 2403192 h 6184462"/>
              <a:gd name="connsiteX73" fmla="*/ 5949784 w 6191980"/>
              <a:gd name="connsiteY73" fmla="*/ 2465149 h 6184462"/>
              <a:gd name="connsiteX74" fmla="*/ 5957294 w 6191980"/>
              <a:gd name="connsiteY74" fmla="*/ 2523350 h 6184462"/>
              <a:gd name="connsiteX75" fmla="*/ 5972312 w 6191980"/>
              <a:gd name="connsiteY75" fmla="*/ 2581552 h 6184462"/>
              <a:gd name="connsiteX76" fmla="*/ 5994843 w 6191980"/>
              <a:gd name="connsiteY76" fmla="*/ 2636001 h 6184462"/>
              <a:gd name="connsiteX77" fmla="*/ 6024884 w 6191980"/>
              <a:gd name="connsiteY77" fmla="*/ 2692325 h 6184462"/>
              <a:gd name="connsiteX78" fmla="*/ 6054922 w 6191980"/>
              <a:gd name="connsiteY78" fmla="*/ 2748651 h 6184462"/>
              <a:gd name="connsiteX79" fmla="*/ 6088718 w 6191980"/>
              <a:gd name="connsiteY79" fmla="*/ 2804974 h 6184462"/>
              <a:gd name="connsiteX80" fmla="*/ 6120634 w 6191980"/>
              <a:gd name="connsiteY80" fmla="*/ 2859423 h 6184462"/>
              <a:gd name="connsiteX81" fmla="*/ 6148798 w 6191980"/>
              <a:gd name="connsiteY81" fmla="*/ 2917624 h 6184462"/>
              <a:gd name="connsiteX82" fmla="*/ 6171326 w 6191980"/>
              <a:gd name="connsiteY82" fmla="*/ 2973950 h 6184462"/>
              <a:gd name="connsiteX83" fmla="*/ 6186347 w 6191980"/>
              <a:gd name="connsiteY83" fmla="*/ 3032152 h 6184462"/>
              <a:gd name="connsiteX84" fmla="*/ 6191980 w 6191980"/>
              <a:gd name="connsiteY84" fmla="*/ 3092230 h 6184462"/>
              <a:gd name="connsiteX85" fmla="*/ 6186347 w 6191980"/>
              <a:gd name="connsiteY85" fmla="*/ 3152310 h 6184462"/>
              <a:gd name="connsiteX86" fmla="*/ 6171326 w 6191980"/>
              <a:gd name="connsiteY86" fmla="*/ 3210513 h 6184462"/>
              <a:gd name="connsiteX87" fmla="*/ 6148798 w 6191980"/>
              <a:gd name="connsiteY87" fmla="*/ 3266839 h 6184462"/>
              <a:gd name="connsiteX88" fmla="*/ 6120634 w 6191980"/>
              <a:gd name="connsiteY88" fmla="*/ 3325039 h 6184462"/>
              <a:gd name="connsiteX89" fmla="*/ 6088718 w 6191980"/>
              <a:gd name="connsiteY89" fmla="*/ 3379488 h 6184462"/>
              <a:gd name="connsiteX90" fmla="*/ 6054922 w 6191980"/>
              <a:gd name="connsiteY90" fmla="*/ 3435814 h 6184462"/>
              <a:gd name="connsiteX91" fmla="*/ 6024884 w 6191980"/>
              <a:gd name="connsiteY91" fmla="*/ 3492137 h 6184462"/>
              <a:gd name="connsiteX92" fmla="*/ 5994843 w 6191980"/>
              <a:gd name="connsiteY92" fmla="*/ 3548461 h 6184462"/>
              <a:gd name="connsiteX93" fmla="*/ 5972312 w 6191980"/>
              <a:gd name="connsiteY93" fmla="*/ 3602910 h 6184462"/>
              <a:gd name="connsiteX94" fmla="*/ 5957294 w 6191980"/>
              <a:gd name="connsiteY94" fmla="*/ 3661113 h 6184462"/>
              <a:gd name="connsiteX95" fmla="*/ 5949784 w 6191980"/>
              <a:gd name="connsiteY95" fmla="*/ 3719313 h 6184462"/>
              <a:gd name="connsiteX96" fmla="*/ 5949784 w 6191980"/>
              <a:gd name="connsiteY96" fmla="*/ 3781272 h 6184462"/>
              <a:gd name="connsiteX97" fmla="*/ 5953538 w 6191980"/>
              <a:gd name="connsiteY97" fmla="*/ 3845106 h 6184462"/>
              <a:gd name="connsiteX98" fmla="*/ 5961048 w 6191980"/>
              <a:gd name="connsiteY98" fmla="*/ 3908940 h 6184462"/>
              <a:gd name="connsiteX99" fmla="*/ 5970435 w 6191980"/>
              <a:gd name="connsiteY99" fmla="*/ 3972776 h 6184462"/>
              <a:gd name="connsiteX100" fmla="*/ 5977945 w 6191980"/>
              <a:gd name="connsiteY100" fmla="*/ 4036610 h 6184462"/>
              <a:gd name="connsiteX101" fmla="*/ 5983578 w 6191980"/>
              <a:gd name="connsiteY101" fmla="*/ 4100444 h 6184462"/>
              <a:gd name="connsiteX102" fmla="*/ 5981700 w 6191980"/>
              <a:gd name="connsiteY102" fmla="*/ 4160526 h 6184462"/>
              <a:gd name="connsiteX103" fmla="*/ 5974191 w 6191980"/>
              <a:gd name="connsiteY103" fmla="*/ 4218729 h 6184462"/>
              <a:gd name="connsiteX104" fmla="*/ 5957294 w 6191980"/>
              <a:gd name="connsiteY104" fmla="*/ 4275053 h 6184462"/>
              <a:gd name="connsiteX105" fmla="*/ 5932886 w 6191980"/>
              <a:gd name="connsiteY105" fmla="*/ 4321989 h 6184462"/>
              <a:gd name="connsiteX106" fmla="*/ 5900968 w 6191980"/>
              <a:gd name="connsiteY106" fmla="*/ 4367050 h 6184462"/>
              <a:gd name="connsiteX107" fmla="*/ 5863416 w 6191980"/>
              <a:gd name="connsiteY107" fmla="*/ 4406477 h 6184462"/>
              <a:gd name="connsiteX108" fmla="*/ 5820236 w 6191980"/>
              <a:gd name="connsiteY108" fmla="*/ 4445903 h 6184462"/>
              <a:gd name="connsiteX109" fmla="*/ 5775175 w 6191980"/>
              <a:gd name="connsiteY109" fmla="*/ 4481577 h 6184462"/>
              <a:gd name="connsiteX110" fmla="*/ 5728238 w 6191980"/>
              <a:gd name="connsiteY110" fmla="*/ 4517249 h 6184462"/>
              <a:gd name="connsiteX111" fmla="*/ 5679425 w 6191980"/>
              <a:gd name="connsiteY111" fmla="*/ 4552921 h 6184462"/>
              <a:gd name="connsiteX112" fmla="*/ 5634364 w 6191980"/>
              <a:gd name="connsiteY112" fmla="*/ 4588593 h 6184462"/>
              <a:gd name="connsiteX113" fmla="*/ 5591181 w 6191980"/>
              <a:gd name="connsiteY113" fmla="*/ 4626142 h 6184462"/>
              <a:gd name="connsiteX114" fmla="*/ 5553632 w 6191980"/>
              <a:gd name="connsiteY114" fmla="*/ 4669325 h 6184462"/>
              <a:gd name="connsiteX115" fmla="*/ 5519836 w 6191980"/>
              <a:gd name="connsiteY115" fmla="*/ 4710630 h 6184462"/>
              <a:gd name="connsiteX116" fmla="*/ 5493550 w 6191980"/>
              <a:gd name="connsiteY116" fmla="*/ 4757566 h 6184462"/>
              <a:gd name="connsiteX117" fmla="*/ 5471021 w 6191980"/>
              <a:gd name="connsiteY117" fmla="*/ 4808259 h 6184462"/>
              <a:gd name="connsiteX118" fmla="*/ 5452246 w 6191980"/>
              <a:gd name="connsiteY118" fmla="*/ 4862708 h 6184462"/>
              <a:gd name="connsiteX119" fmla="*/ 5435349 w 6191980"/>
              <a:gd name="connsiteY119" fmla="*/ 4919033 h 6184462"/>
              <a:gd name="connsiteX120" fmla="*/ 5420328 w 6191980"/>
              <a:gd name="connsiteY120" fmla="*/ 4975357 h 6184462"/>
              <a:gd name="connsiteX121" fmla="*/ 5405308 w 6191980"/>
              <a:gd name="connsiteY121" fmla="*/ 5033560 h 6184462"/>
              <a:gd name="connsiteX122" fmla="*/ 5388410 w 6191980"/>
              <a:gd name="connsiteY122" fmla="*/ 5088007 h 6184462"/>
              <a:gd name="connsiteX123" fmla="*/ 5369636 w 6191980"/>
              <a:gd name="connsiteY123" fmla="*/ 5142453 h 6184462"/>
              <a:gd name="connsiteX124" fmla="*/ 5347108 w 6191980"/>
              <a:gd name="connsiteY124" fmla="*/ 5193146 h 6184462"/>
              <a:gd name="connsiteX125" fmla="*/ 5318944 w 6191980"/>
              <a:gd name="connsiteY125" fmla="*/ 5238207 h 6184462"/>
              <a:gd name="connsiteX126" fmla="*/ 5285151 w 6191980"/>
              <a:gd name="connsiteY126" fmla="*/ 5279510 h 6184462"/>
              <a:gd name="connsiteX127" fmla="*/ 5243845 w 6191980"/>
              <a:gd name="connsiteY127" fmla="*/ 5313305 h 6184462"/>
              <a:gd name="connsiteX128" fmla="*/ 5198784 w 6191980"/>
              <a:gd name="connsiteY128" fmla="*/ 5341467 h 6184462"/>
              <a:gd name="connsiteX129" fmla="*/ 5148091 w 6191980"/>
              <a:gd name="connsiteY129" fmla="*/ 5363998 h 6184462"/>
              <a:gd name="connsiteX130" fmla="*/ 5093644 w 6191980"/>
              <a:gd name="connsiteY130" fmla="*/ 5382773 h 6184462"/>
              <a:gd name="connsiteX131" fmla="*/ 5039198 w 6191980"/>
              <a:gd name="connsiteY131" fmla="*/ 5399670 h 6184462"/>
              <a:gd name="connsiteX132" fmla="*/ 4980995 w 6191980"/>
              <a:gd name="connsiteY132" fmla="*/ 5414691 h 6184462"/>
              <a:gd name="connsiteX133" fmla="*/ 4924669 w 6191980"/>
              <a:gd name="connsiteY133" fmla="*/ 5429711 h 6184462"/>
              <a:gd name="connsiteX134" fmla="*/ 4868345 w 6191980"/>
              <a:gd name="connsiteY134" fmla="*/ 5446609 h 6184462"/>
              <a:gd name="connsiteX135" fmla="*/ 4813899 w 6191980"/>
              <a:gd name="connsiteY135" fmla="*/ 5465383 h 6184462"/>
              <a:gd name="connsiteX136" fmla="*/ 4763206 w 6191980"/>
              <a:gd name="connsiteY136" fmla="*/ 5487914 h 6184462"/>
              <a:gd name="connsiteX137" fmla="*/ 4716270 w 6191980"/>
              <a:gd name="connsiteY137" fmla="*/ 5514197 h 6184462"/>
              <a:gd name="connsiteX138" fmla="*/ 4674964 w 6191980"/>
              <a:gd name="connsiteY138" fmla="*/ 5547992 h 6184462"/>
              <a:gd name="connsiteX139" fmla="*/ 4631782 w 6191980"/>
              <a:gd name="connsiteY139" fmla="*/ 5585543 h 6184462"/>
              <a:gd name="connsiteX140" fmla="*/ 4594231 w 6191980"/>
              <a:gd name="connsiteY140" fmla="*/ 5628725 h 6184462"/>
              <a:gd name="connsiteX141" fmla="*/ 4558559 w 6191980"/>
              <a:gd name="connsiteY141" fmla="*/ 5673785 h 6184462"/>
              <a:gd name="connsiteX142" fmla="*/ 4522886 w 6191980"/>
              <a:gd name="connsiteY142" fmla="*/ 5720721 h 6184462"/>
              <a:gd name="connsiteX143" fmla="*/ 4487214 w 6191980"/>
              <a:gd name="connsiteY143" fmla="*/ 5767659 h 6184462"/>
              <a:gd name="connsiteX144" fmla="*/ 4451542 w 6191980"/>
              <a:gd name="connsiteY144" fmla="*/ 5812719 h 6184462"/>
              <a:gd name="connsiteX145" fmla="*/ 4412114 w 6191980"/>
              <a:gd name="connsiteY145" fmla="*/ 5855901 h 6184462"/>
              <a:gd name="connsiteX146" fmla="*/ 4372686 w 6191980"/>
              <a:gd name="connsiteY146" fmla="*/ 5893450 h 6184462"/>
              <a:gd name="connsiteX147" fmla="*/ 4327628 w 6191980"/>
              <a:gd name="connsiteY147" fmla="*/ 5925368 h 6184462"/>
              <a:gd name="connsiteX148" fmla="*/ 4280690 w 6191980"/>
              <a:gd name="connsiteY148" fmla="*/ 5949776 h 6184462"/>
              <a:gd name="connsiteX149" fmla="*/ 4224364 w 6191980"/>
              <a:gd name="connsiteY149" fmla="*/ 5966674 h 6184462"/>
              <a:gd name="connsiteX150" fmla="*/ 4166161 w 6191980"/>
              <a:gd name="connsiteY150" fmla="*/ 5974184 h 6184462"/>
              <a:gd name="connsiteX151" fmla="*/ 4106083 w 6191980"/>
              <a:gd name="connsiteY151" fmla="*/ 5976061 h 6184462"/>
              <a:gd name="connsiteX152" fmla="*/ 4042247 w 6191980"/>
              <a:gd name="connsiteY152" fmla="*/ 5970428 h 6184462"/>
              <a:gd name="connsiteX153" fmla="*/ 3978413 w 6191980"/>
              <a:gd name="connsiteY153" fmla="*/ 5962919 h 6184462"/>
              <a:gd name="connsiteX154" fmla="*/ 3914577 w 6191980"/>
              <a:gd name="connsiteY154" fmla="*/ 5953530 h 6184462"/>
              <a:gd name="connsiteX155" fmla="*/ 3850743 w 6191980"/>
              <a:gd name="connsiteY155" fmla="*/ 5946022 h 6184462"/>
              <a:gd name="connsiteX156" fmla="*/ 3786907 w 6191980"/>
              <a:gd name="connsiteY156" fmla="*/ 5942266 h 6184462"/>
              <a:gd name="connsiteX157" fmla="*/ 3724950 w 6191980"/>
              <a:gd name="connsiteY157" fmla="*/ 5942266 h 6184462"/>
              <a:gd name="connsiteX158" fmla="*/ 3666749 w 6191980"/>
              <a:gd name="connsiteY158" fmla="*/ 5949776 h 6184462"/>
              <a:gd name="connsiteX159" fmla="*/ 3606669 w 6191980"/>
              <a:gd name="connsiteY159" fmla="*/ 5964797 h 6184462"/>
              <a:gd name="connsiteX160" fmla="*/ 3552221 w 6191980"/>
              <a:gd name="connsiteY160" fmla="*/ 5987325 h 6184462"/>
              <a:gd name="connsiteX161" fmla="*/ 3495897 w 6191980"/>
              <a:gd name="connsiteY161" fmla="*/ 6017366 h 6184462"/>
              <a:gd name="connsiteX162" fmla="*/ 3439573 w 6191980"/>
              <a:gd name="connsiteY162" fmla="*/ 6047407 h 6184462"/>
              <a:gd name="connsiteX163" fmla="*/ 3383247 w 6191980"/>
              <a:gd name="connsiteY163" fmla="*/ 6081200 h 6184462"/>
              <a:gd name="connsiteX164" fmla="*/ 3328798 w 6191980"/>
              <a:gd name="connsiteY164" fmla="*/ 6113118 h 6184462"/>
              <a:gd name="connsiteX165" fmla="*/ 3270598 w 6191980"/>
              <a:gd name="connsiteY165" fmla="*/ 6141280 h 6184462"/>
              <a:gd name="connsiteX166" fmla="*/ 3214272 w 6191980"/>
              <a:gd name="connsiteY166" fmla="*/ 6163811 h 6184462"/>
              <a:gd name="connsiteX167" fmla="*/ 3156069 w 6191980"/>
              <a:gd name="connsiteY167" fmla="*/ 6178831 h 6184462"/>
              <a:gd name="connsiteX168" fmla="*/ 3095991 w 6191980"/>
              <a:gd name="connsiteY168" fmla="*/ 6184462 h 6184462"/>
              <a:gd name="connsiteX169" fmla="*/ 3035911 w 6191980"/>
              <a:gd name="connsiteY169" fmla="*/ 6178831 h 6184462"/>
              <a:gd name="connsiteX170" fmla="*/ 2977708 w 6191980"/>
              <a:gd name="connsiteY170" fmla="*/ 6163811 h 6184462"/>
              <a:gd name="connsiteX171" fmla="*/ 2921385 w 6191980"/>
              <a:gd name="connsiteY171" fmla="*/ 6141280 h 6184462"/>
              <a:gd name="connsiteX172" fmla="*/ 2863182 w 6191980"/>
              <a:gd name="connsiteY172" fmla="*/ 6113118 h 6184462"/>
              <a:gd name="connsiteX173" fmla="*/ 2808733 w 6191980"/>
              <a:gd name="connsiteY173" fmla="*/ 6081200 h 6184462"/>
              <a:gd name="connsiteX174" fmla="*/ 2752409 w 6191980"/>
              <a:gd name="connsiteY174" fmla="*/ 6047407 h 6184462"/>
              <a:gd name="connsiteX175" fmla="*/ 2696083 w 6191980"/>
              <a:gd name="connsiteY175" fmla="*/ 6017366 h 6184462"/>
              <a:gd name="connsiteX176" fmla="*/ 2639760 w 6191980"/>
              <a:gd name="connsiteY176" fmla="*/ 5987325 h 6184462"/>
              <a:gd name="connsiteX177" fmla="*/ 2583436 w 6191980"/>
              <a:gd name="connsiteY177" fmla="*/ 5964797 h 6184462"/>
              <a:gd name="connsiteX178" fmla="*/ 2525233 w 6191980"/>
              <a:gd name="connsiteY178" fmla="*/ 5949776 h 6184462"/>
              <a:gd name="connsiteX179" fmla="*/ 2467030 w 6191980"/>
              <a:gd name="connsiteY179" fmla="*/ 5942266 h 6184462"/>
              <a:gd name="connsiteX180" fmla="*/ 2405071 w 6191980"/>
              <a:gd name="connsiteY180" fmla="*/ 5942266 h 6184462"/>
              <a:gd name="connsiteX181" fmla="*/ 2341237 w 6191980"/>
              <a:gd name="connsiteY181" fmla="*/ 5946022 h 6184462"/>
              <a:gd name="connsiteX182" fmla="*/ 2277403 w 6191980"/>
              <a:gd name="connsiteY182" fmla="*/ 5953530 h 6184462"/>
              <a:gd name="connsiteX183" fmla="*/ 2213567 w 6191980"/>
              <a:gd name="connsiteY183" fmla="*/ 5962919 h 6184462"/>
              <a:gd name="connsiteX184" fmla="*/ 2149731 w 6191980"/>
              <a:gd name="connsiteY184" fmla="*/ 5970428 h 6184462"/>
              <a:gd name="connsiteX185" fmla="*/ 2085897 w 6191980"/>
              <a:gd name="connsiteY185" fmla="*/ 5976061 h 6184462"/>
              <a:gd name="connsiteX186" fmla="*/ 2025819 w 6191980"/>
              <a:gd name="connsiteY186" fmla="*/ 5974184 h 6184462"/>
              <a:gd name="connsiteX187" fmla="*/ 1967617 w 6191980"/>
              <a:gd name="connsiteY187" fmla="*/ 5966674 h 6184462"/>
              <a:gd name="connsiteX188" fmla="*/ 1911291 w 6191980"/>
              <a:gd name="connsiteY188" fmla="*/ 5949776 h 6184462"/>
              <a:gd name="connsiteX189" fmla="*/ 1864354 w 6191980"/>
              <a:gd name="connsiteY189" fmla="*/ 5925368 h 6184462"/>
              <a:gd name="connsiteX190" fmla="*/ 1819293 w 6191980"/>
              <a:gd name="connsiteY190" fmla="*/ 5893450 h 6184462"/>
              <a:gd name="connsiteX191" fmla="*/ 1779867 w 6191980"/>
              <a:gd name="connsiteY191" fmla="*/ 5855901 h 6184462"/>
              <a:gd name="connsiteX192" fmla="*/ 1740438 w 6191980"/>
              <a:gd name="connsiteY192" fmla="*/ 5812719 h 6184462"/>
              <a:gd name="connsiteX193" fmla="*/ 1704766 w 6191980"/>
              <a:gd name="connsiteY193" fmla="*/ 5767659 h 6184462"/>
              <a:gd name="connsiteX194" fmla="*/ 1669094 w 6191980"/>
              <a:gd name="connsiteY194" fmla="*/ 5720721 h 6184462"/>
              <a:gd name="connsiteX195" fmla="*/ 1633422 w 6191980"/>
              <a:gd name="connsiteY195" fmla="*/ 5673785 h 6184462"/>
              <a:gd name="connsiteX196" fmla="*/ 1597750 w 6191980"/>
              <a:gd name="connsiteY196" fmla="*/ 5628725 h 6184462"/>
              <a:gd name="connsiteX197" fmla="*/ 1560199 w 6191980"/>
              <a:gd name="connsiteY197" fmla="*/ 5585543 h 6184462"/>
              <a:gd name="connsiteX198" fmla="*/ 1517016 w 6191980"/>
              <a:gd name="connsiteY198" fmla="*/ 5547992 h 6184462"/>
              <a:gd name="connsiteX199" fmla="*/ 1475711 w 6191980"/>
              <a:gd name="connsiteY199" fmla="*/ 5514197 h 6184462"/>
              <a:gd name="connsiteX200" fmla="*/ 1428774 w 6191980"/>
              <a:gd name="connsiteY200" fmla="*/ 5487914 h 6184462"/>
              <a:gd name="connsiteX201" fmla="*/ 1378082 w 6191980"/>
              <a:gd name="connsiteY201" fmla="*/ 5465383 h 6184462"/>
              <a:gd name="connsiteX202" fmla="*/ 1323635 w 6191980"/>
              <a:gd name="connsiteY202" fmla="*/ 5446609 h 6184462"/>
              <a:gd name="connsiteX203" fmla="*/ 1267309 w 6191980"/>
              <a:gd name="connsiteY203" fmla="*/ 5429711 h 6184462"/>
              <a:gd name="connsiteX204" fmla="*/ 1210986 w 6191980"/>
              <a:gd name="connsiteY204" fmla="*/ 5414691 h 6184462"/>
              <a:gd name="connsiteX205" fmla="*/ 1152783 w 6191980"/>
              <a:gd name="connsiteY205" fmla="*/ 5399670 h 6184462"/>
              <a:gd name="connsiteX206" fmla="*/ 1098336 w 6191980"/>
              <a:gd name="connsiteY206" fmla="*/ 5382773 h 6184462"/>
              <a:gd name="connsiteX207" fmla="*/ 1043887 w 6191980"/>
              <a:gd name="connsiteY207" fmla="*/ 5363998 h 6184462"/>
              <a:gd name="connsiteX208" fmla="*/ 993197 w 6191980"/>
              <a:gd name="connsiteY208" fmla="*/ 5341467 h 6184462"/>
              <a:gd name="connsiteX209" fmla="*/ 948135 w 6191980"/>
              <a:gd name="connsiteY209" fmla="*/ 5313305 h 6184462"/>
              <a:gd name="connsiteX210" fmla="*/ 906830 w 6191980"/>
              <a:gd name="connsiteY210" fmla="*/ 5279510 h 6184462"/>
              <a:gd name="connsiteX211" fmla="*/ 873037 w 6191980"/>
              <a:gd name="connsiteY211" fmla="*/ 5238207 h 6184462"/>
              <a:gd name="connsiteX212" fmla="*/ 844875 w 6191980"/>
              <a:gd name="connsiteY212" fmla="*/ 5193146 h 6184462"/>
              <a:gd name="connsiteX213" fmla="*/ 822344 w 6191980"/>
              <a:gd name="connsiteY213" fmla="*/ 5142453 h 6184462"/>
              <a:gd name="connsiteX214" fmla="*/ 803570 w 6191980"/>
              <a:gd name="connsiteY214" fmla="*/ 5088007 h 6184462"/>
              <a:gd name="connsiteX215" fmla="*/ 786672 w 6191980"/>
              <a:gd name="connsiteY215" fmla="*/ 5033560 h 6184462"/>
              <a:gd name="connsiteX216" fmla="*/ 771652 w 6191980"/>
              <a:gd name="connsiteY216" fmla="*/ 4975357 h 6184462"/>
              <a:gd name="connsiteX217" fmla="*/ 756631 w 6191980"/>
              <a:gd name="connsiteY217" fmla="*/ 4919033 h 6184462"/>
              <a:gd name="connsiteX218" fmla="*/ 739734 w 6191980"/>
              <a:gd name="connsiteY218" fmla="*/ 4862708 h 6184462"/>
              <a:gd name="connsiteX219" fmla="*/ 720959 w 6191980"/>
              <a:gd name="connsiteY219" fmla="*/ 4808259 h 6184462"/>
              <a:gd name="connsiteX220" fmla="*/ 698428 w 6191980"/>
              <a:gd name="connsiteY220" fmla="*/ 4757566 h 6184462"/>
              <a:gd name="connsiteX221" fmla="*/ 672143 w 6191980"/>
              <a:gd name="connsiteY221" fmla="*/ 4710630 h 6184462"/>
              <a:gd name="connsiteX222" fmla="*/ 638351 w 6191980"/>
              <a:gd name="connsiteY222" fmla="*/ 4669325 h 6184462"/>
              <a:gd name="connsiteX223" fmla="*/ 600799 w 6191980"/>
              <a:gd name="connsiteY223" fmla="*/ 4626142 h 6184462"/>
              <a:gd name="connsiteX224" fmla="*/ 557617 w 6191980"/>
              <a:gd name="connsiteY224" fmla="*/ 4588593 h 6184462"/>
              <a:gd name="connsiteX225" fmla="*/ 510678 w 6191980"/>
              <a:gd name="connsiteY225" fmla="*/ 4552921 h 6184462"/>
              <a:gd name="connsiteX226" fmla="*/ 463742 w 6191980"/>
              <a:gd name="connsiteY226" fmla="*/ 4517249 h 6184462"/>
              <a:gd name="connsiteX227" fmla="*/ 416805 w 6191980"/>
              <a:gd name="connsiteY227" fmla="*/ 4481577 h 6184462"/>
              <a:gd name="connsiteX228" fmla="*/ 371744 w 6191980"/>
              <a:gd name="connsiteY228" fmla="*/ 4445903 h 6184462"/>
              <a:gd name="connsiteX229" fmla="*/ 328562 w 6191980"/>
              <a:gd name="connsiteY229" fmla="*/ 4406477 h 6184462"/>
              <a:gd name="connsiteX230" fmla="*/ 291012 w 6191980"/>
              <a:gd name="connsiteY230" fmla="*/ 4367050 h 6184462"/>
              <a:gd name="connsiteX231" fmla="*/ 259096 w 6191980"/>
              <a:gd name="connsiteY231" fmla="*/ 4321989 h 6184462"/>
              <a:gd name="connsiteX232" fmla="*/ 234689 w 6191980"/>
              <a:gd name="connsiteY232" fmla="*/ 4275053 h 6184462"/>
              <a:gd name="connsiteX233" fmla="*/ 217791 w 6191980"/>
              <a:gd name="connsiteY233" fmla="*/ 4218729 h 6184462"/>
              <a:gd name="connsiteX234" fmla="*/ 210281 w 6191980"/>
              <a:gd name="connsiteY234" fmla="*/ 4160526 h 6184462"/>
              <a:gd name="connsiteX235" fmla="*/ 208402 w 6191980"/>
              <a:gd name="connsiteY235" fmla="*/ 4100444 h 6184462"/>
              <a:gd name="connsiteX236" fmla="*/ 214035 w 6191980"/>
              <a:gd name="connsiteY236" fmla="*/ 4036610 h 6184462"/>
              <a:gd name="connsiteX237" fmla="*/ 221545 w 6191980"/>
              <a:gd name="connsiteY237" fmla="*/ 3972776 h 6184462"/>
              <a:gd name="connsiteX238" fmla="*/ 230932 w 6191980"/>
              <a:gd name="connsiteY238" fmla="*/ 3908940 h 6184462"/>
              <a:gd name="connsiteX239" fmla="*/ 238443 w 6191980"/>
              <a:gd name="connsiteY239" fmla="*/ 3845106 h 6184462"/>
              <a:gd name="connsiteX240" fmla="*/ 242199 w 6191980"/>
              <a:gd name="connsiteY240" fmla="*/ 3781272 h 6184462"/>
              <a:gd name="connsiteX241" fmla="*/ 242199 w 6191980"/>
              <a:gd name="connsiteY241" fmla="*/ 3719313 h 6184462"/>
              <a:gd name="connsiteX242" fmla="*/ 234689 w 6191980"/>
              <a:gd name="connsiteY242" fmla="*/ 3661113 h 6184462"/>
              <a:gd name="connsiteX243" fmla="*/ 219668 w 6191980"/>
              <a:gd name="connsiteY243" fmla="*/ 3602910 h 6184462"/>
              <a:gd name="connsiteX244" fmla="*/ 197138 w 6191980"/>
              <a:gd name="connsiteY244" fmla="*/ 3548461 h 6184462"/>
              <a:gd name="connsiteX245" fmla="*/ 168976 w 6191980"/>
              <a:gd name="connsiteY245" fmla="*/ 3492137 h 6184462"/>
              <a:gd name="connsiteX246" fmla="*/ 137057 w 6191980"/>
              <a:gd name="connsiteY246" fmla="*/ 3435814 h 6184462"/>
              <a:gd name="connsiteX247" fmla="*/ 103264 w 6191980"/>
              <a:gd name="connsiteY247" fmla="*/ 3379488 h 6184462"/>
              <a:gd name="connsiteX248" fmla="*/ 71346 w 6191980"/>
              <a:gd name="connsiteY248" fmla="*/ 3325039 h 6184462"/>
              <a:gd name="connsiteX249" fmla="*/ 43182 w 6191980"/>
              <a:gd name="connsiteY249" fmla="*/ 3266839 h 6184462"/>
              <a:gd name="connsiteX250" fmla="*/ 20654 w 6191980"/>
              <a:gd name="connsiteY250" fmla="*/ 3210513 h 6184462"/>
              <a:gd name="connsiteX251" fmla="*/ 5634 w 6191980"/>
              <a:gd name="connsiteY251" fmla="*/ 3152310 h 6184462"/>
              <a:gd name="connsiteX252" fmla="*/ 0 w 6191980"/>
              <a:gd name="connsiteY252" fmla="*/ 3092230 h 6184462"/>
              <a:gd name="connsiteX253" fmla="*/ 5634 w 6191980"/>
              <a:gd name="connsiteY253" fmla="*/ 3032152 h 6184462"/>
              <a:gd name="connsiteX254" fmla="*/ 20654 w 6191980"/>
              <a:gd name="connsiteY254" fmla="*/ 2973950 h 6184462"/>
              <a:gd name="connsiteX255" fmla="*/ 43182 w 6191980"/>
              <a:gd name="connsiteY255" fmla="*/ 2917624 h 6184462"/>
              <a:gd name="connsiteX256" fmla="*/ 71346 w 6191980"/>
              <a:gd name="connsiteY256" fmla="*/ 2859423 h 6184462"/>
              <a:gd name="connsiteX257" fmla="*/ 103264 w 6191980"/>
              <a:gd name="connsiteY257" fmla="*/ 2804974 h 6184462"/>
              <a:gd name="connsiteX258" fmla="*/ 137057 w 6191980"/>
              <a:gd name="connsiteY258" fmla="*/ 2748651 h 6184462"/>
              <a:gd name="connsiteX259" fmla="*/ 168976 w 6191980"/>
              <a:gd name="connsiteY259" fmla="*/ 2692325 h 6184462"/>
              <a:gd name="connsiteX260" fmla="*/ 197138 w 6191980"/>
              <a:gd name="connsiteY260" fmla="*/ 2636001 h 6184462"/>
              <a:gd name="connsiteX261" fmla="*/ 219668 w 6191980"/>
              <a:gd name="connsiteY261" fmla="*/ 2581552 h 6184462"/>
              <a:gd name="connsiteX262" fmla="*/ 234689 w 6191980"/>
              <a:gd name="connsiteY262" fmla="*/ 2523350 h 6184462"/>
              <a:gd name="connsiteX263" fmla="*/ 242199 w 6191980"/>
              <a:gd name="connsiteY263" fmla="*/ 2465149 h 6184462"/>
              <a:gd name="connsiteX264" fmla="*/ 242199 w 6191980"/>
              <a:gd name="connsiteY264" fmla="*/ 2403192 h 6184462"/>
              <a:gd name="connsiteX265" fmla="*/ 238443 w 6191980"/>
              <a:gd name="connsiteY265" fmla="*/ 2339356 h 6184462"/>
              <a:gd name="connsiteX266" fmla="*/ 230932 w 6191980"/>
              <a:gd name="connsiteY266" fmla="*/ 2275522 h 6184462"/>
              <a:gd name="connsiteX267" fmla="*/ 221545 w 6191980"/>
              <a:gd name="connsiteY267" fmla="*/ 2211686 h 6184462"/>
              <a:gd name="connsiteX268" fmla="*/ 214035 w 6191980"/>
              <a:gd name="connsiteY268" fmla="*/ 2147852 h 6184462"/>
              <a:gd name="connsiteX269" fmla="*/ 208402 w 6191980"/>
              <a:gd name="connsiteY269" fmla="*/ 2084018 h 6184462"/>
              <a:gd name="connsiteX270" fmla="*/ 210281 w 6191980"/>
              <a:gd name="connsiteY270" fmla="*/ 2023938 h 6184462"/>
              <a:gd name="connsiteX271" fmla="*/ 217791 w 6191980"/>
              <a:gd name="connsiteY271" fmla="*/ 1965736 h 6184462"/>
              <a:gd name="connsiteX272" fmla="*/ 234689 w 6191980"/>
              <a:gd name="connsiteY272" fmla="*/ 1909410 h 6184462"/>
              <a:gd name="connsiteX273" fmla="*/ 259096 w 6191980"/>
              <a:gd name="connsiteY273" fmla="*/ 1862474 h 6184462"/>
              <a:gd name="connsiteX274" fmla="*/ 291012 w 6191980"/>
              <a:gd name="connsiteY274" fmla="*/ 1817414 h 6184462"/>
              <a:gd name="connsiteX275" fmla="*/ 328562 w 6191980"/>
              <a:gd name="connsiteY275" fmla="*/ 1777986 h 6184462"/>
              <a:gd name="connsiteX276" fmla="*/ 371744 w 6191980"/>
              <a:gd name="connsiteY276" fmla="*/ 1738560 h 6184462"/>
              <a:gd name="connsiteX277" fmla="*/ 416805 w 6191980"/>
              <a:gd name="connsiteY277" fmla="*/ 1702885 h 6184462"/>
              <a:gd name="connsiteX278" fmla="*/ 463742 w 6191980"/>
              <a:gd name="connsiteY278" fmla="*/ 1667213 h 6184462"/>
              <a:gd name="connsiteX279" fmla="*/ 510678 w 6191980"/>
              <a:gd name="connsiteY279" fmla="*/ 1631541 h 6184462"/>
              <a:gd name="connsiteX280" fmla="*/ 557617 w 6191980"/>
              <a:gd name="connsiteY280" fmla="*/ 1595869 h 6184462"/>
              <a:gd name="connsiteX281" fmla="*/ 600799 w 6191980"/>
              <a:gd name="connsiteY281" fmla="*/ 1558320 h 6184462"/>
              <a:gd name="connsiteX282" fmla="*/ 638351 w 6191980"/>
              <a:gd name="connsiteY282" fmla="*/ 1515138 h 6184462"/>
              <a:gd name="connsiteX283" fmla="*/ 672143 w 6191980"/>
              <a:gd name="connsiteY283" fmla="*/ 1473832 h 6184462"/>
              <a:gd name="connsiteX284" fmla="*/ 698428 w 6191980"/>
              <a:gd name="connsiteY284" fmla="*/ 1426896 h 6184462"/>
              <a:gd name="connsiteX285" fmla="*/ 720959 w 6191980"/>
              <a:gd name="connsiteY285" fmla="*/ 1376203 h 6184462"/>
              <a:gd name="connsiteX286" fmla="*/ 739734 w 6191980"/>
              <a:gd name="connsiteY286" fmla="*/ 1321755 h 6184462"/>
              <a:gd name="connsiteX287" fmla="*/ 756631 w 6191980"/>
              <a:gd name="connsiteY287" fmla="*/ 1265429 h 6184462"/>
              <a:gd name="connsiteX288" fmla="*/ 771652 w 6191980"/>
              <a:gd name="connsiteY288" fmla="*/ 1209105 h 6184462"/>
              <a:gd name="connsiteX289" fmla="*/ 786672 w 6191980"/>
              <a:gd name="connsiteY289" fmla="*/ 1150903 h 6184462"/>
              <a:gd name="connsiteX290" fmla="*/ 803570 w 6191980"/>
              <a:gd name="connsiteY290" fmla="*/ 1096456 h 6184462"/>
              <a:gd name="connsiteX291" fmla="*/ 822344 w 6191980"/>
              <a:gd name="connsiteY291" fmla="*/ 1042007 h 6184462"/>
              <a:gd name="connsiteX292" fmla="*/ 844875 w 6191980"/>
              <a:gd name="connsiteY292" fmla="*/ 991317 h 6184462"/>
              <a:gd name="connsiteX293" fmla="*/ 873037 w 6191980"/>
              <a:gd name="connsiteY293" fmla="*/ 946257 h 6184462"/>
              <a:gd name="connsiteX294" fmla="*/ 906830 w 6191980"/>
              <a:gd name="connsiteY294" fmla="*/ 904952 h 6184462"/>
              <a:gd name="connsiteX295" fmla="*/ 948135 w 6191980"/>
              <a:gd name="connsiteY295" fmla="*/ 871157 h 6184462"/>
              <a:gd name="connsiteX296" fmla="*/ 993197 w 6191980"/>
              <a:gd name="connsiteY296" fmla="*/ 842995 h 6184462"/>
              <a:gd name="connsiteX297" fmla="*/ 1043887 w 6191980"/>
              <a:gd name="connsiteY297" fmla="*/ 820464 h 6184462"/>
              <a:gd name="connsiteX298" fmla="*/ 1098336 w 6191980"/>
              <a:gd name="connsiteY298" fmla="*/ 801690 h 6184462"/>
              <a:gd name="connsiteX299" fmla="*/ 1152783 w 6191980"/>
              <a:gd name="connsiteY299" fmla="*/ 784792 h 6184462"/>
              <a:gd name="connsiteX300" fmla="*/ 1210986 w 6191980"/>
              <a:gd name="connsiteY300" fmla="*/ 769772 h 6184462"/>
              <a:gd name="connsiteX301" fmla="*/ 1267309 w 6191980"/>
              <a:gd name="connsiteY301" fmla="*/ 754751 h 6184462"/>
              <a:gd name="connsiteX302" fmla="*/ 1323635 w 6191980"/>
              <a:gd name="connsiteY302" fmla="*/ 737854 h 6184462"/>
              <a:gd name="connsiteX303" fmla="*/ 1378082 w 6191980"/>
              <a:gd name="connsiteY303" fmla="*/ 719079 h 6184462"/>
              <a:gd name="connsiteX304" fmla="*/ 1428774 w 6191980"/>
              <a:gd name="connsiteY304" fmla="*/ 696549 h 6184462"/>
              <a:gd name="connsiteX305" fmla="*/ 1475711 w 6191980"/>
              <a:gd name="connsiteY305" fmla="*/ 670266 h 6184462"/>
              <a:gd name="connsiteX306" fmla="*/ 1517016 w 6191980"/>
              <a:gd name="connsiteY306" fmla="*/ 636471 h 6184462"/>
              <a:gd name="connsiteX307" fmla="*/ 1560199 w 6191980"/>
              <a:gd name="connsiteY307" fmla="*/ 598919 h 6184462"/>
              <a:gd name="connsiteX308" fmla="*/ 1597750 w 6191980"/>
              <a:gd name="connsiteY308" fmla="*/ 555737 h 6184462"/>
              <a:gd name="connsiteX309" fmla="*/ 1633422 w 6191980"/>
              <a:gd name="connsiteY309" fmla="*/ 510678 h 6184462"/>
              <a:gd name="connsiteX310" fmla="*/ 1669094 w 6191980"/>
              <a:gd name="connsiteY310" fmla="*/ 463741 h 6184462"/>
              <a:gd name="connsiteX311" fmla="*/ 1704766 w 6191980"/>
              <a:gd name="connsiteY311" fmla="*/ 416803 h 6184462"/>
              <a:gd name="connsiteX312" fmla="*/ 1740438 w 6191980"/>
              <a:gd name="connsiteY312" fmla="*/ 371743 h 6184462"/>
              <a:gd name="connsiteX313" fmla="*/ 1779867 w 6191980"/>
              <a:gd name="connsiteY313" fmla="*/ 328561 h 6184462"/>
              <a:gd name="connsiteX314" fmla="*/ 1819293 w 6191980"/>
              <a:gd name="connsiteY314" fmla="*/ 291012 h 6184462"/>
              <a:gd name="connsiteX315" fmla="*/ 1864354 w 6191980"/>
              <a:gd name="connsiteY315" fmla="*/ 259094 h 6184462"/>
              <a:gd name="connsiteX316" fmla="*/ 1911291 w 6191980"/>
              <a:gd name="connsiteY316" fmla="*/ 234686 h 6184462"/>
              <a:gd name="connsiteX317" fmla="*/ 1967617 w 6191980"/>
              <a:gd name="connsiteY317" fmla="*/ 217789 h 6184462"/>
              <a:gd name="connsiteX318" fmla="*/ 2025819 w 6191980"/>
              <a:gd name="connsiteY318" fmla="*/ 210279 h 6184462"/>
              <a:gd name="connsiteX319" fmla="*/ 2085897 w 6191980"/>
              <a:gd name="connsiteY319" fmla="*/ 208401 h 6184462"/>
              <a:gd name="connsiteX320" fmla="*/ 2149731 w 6191980"/>
              <a:gd name="connsiteY320" fmla="*/ 214035 h 6184462"/>
              <a:gd name="connsiteX321" fmla="*/ 2213567 w 6191980"/>
              <a:gd name="connsiteY321" fmla="*/ 221545 h 6184462"/>
              <a:gd name="connsiteX322" fmla="*/ 2277403 w 6191980"/>
              <a:gd name="connsiteY322" fmla="*/ 230932 h 6184462"/>
              <a:gd name="connsiteX323" fmla="*/ 2341237 w 6191980"/>
              <a:gd name="connsiteY323" fmla="*/ 238443 h 6184462"/>
              <a:gd name="connsiteX324" fmla="*/ 2405071 w 6191980"/>
              <a:gd name="connsiteY324" fmla="*/ 242197 h 6184462"/>
              <a:gd name="connsiteX325" fmla="*/ 2467030 w 6191980"/>
              <a:gd name="connsiteY325" fmla="*/ 242197 h 6184462"/>
              <a:gd name="connsiteX326" fmla="*/ 2525233 w 6191980"/>
              <a:gd name="connsiteY326" fmla="*/ 234686 h 6184462"/>
              <a:gd name="connsiteX327" fmla="*/ 2583436 w 6191980"/>
              <a:gd name="connsiteY327" fmla="*/ 219666 h 6184462"/>
              <a:gd name="connsiteX328" fmla="*/ 2639760 w 6191980"/>
              <a:gd name="connsiteY328" fmla="*/ 197137 h 6184462"/>
              <a:gd name="connsiteX329" fmla="*/ 2696083 w 6191980"/>
              <a:gd name="connsiteY329" fmla="*/ 167096 h 6184462"/>
              <a:gd name="connsiteX330" fmla="*/ 2752409 w 6191980"/>
              <a:gd name="connsiteY330" fmla="*/ 137057 h 6184462"/>
              <a:gd name="connsiteX331" fmla="*/ 2808733 w 6191980"/>
              <a:gd name="connsiteY331" fmla="*/ 103262 h 6184462"/>
              <a:gd name="connsiteX332" fmla="*/ 2863182 w 6191980"/>
              <a:gd name="connsiteY332" fmla="*/ 71344 h 6184462"/>
              <a:gd name="connsiteX333" fmla="*/ 2921385 w 6191980"/>
              <a:gd name="connsiteY333" fmla="*/ 43182 h 6184462"/>
              <a:gd name="connsiteX334" fmla="*/ 2977708 w 6191980"/>
              <a:gd name="connsiteY334" fmla="*/ 20652 h 6184462"/>
              <a:gd name="connsiteX335" fmla="*/ 3035911 w 6191980"/>
              <a:gd name="connsiteY335" fmla="*/ 5631 h 618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6191980" h="6184462">
                <a:moveTo>
                  <a:pt x="3095991" y="0"/>
                </a:moveTo>
                <a:lnTo>
                  <a:pt x="3156069" y="5631"/>
                </a:lnTo>
                <a:lnTo>
                  <a:pt x="3214272" y="20652"/>
                </a:lnTo>
                <a:lnTo>
                  <a:pt x="3270598" y="43182"/>
                </a:lnTo>
                <a:lnTo>
                  <a:pt x="3328798" y="71344"/>
                </a:lnTo>
                <a:lnTo>
                  <a:pt x="3383247" y="103262"/>
                </a:lnTo>
                <a:lnTo>
                  <a:pt x="3439573" y="137057"/>
                </a:lnTo>
                <a:lnTo>
                  <a:pt x="3495897" y="167096"/>
                </a:lnTo>
                <a:lnTo>
                  <a:pt x="3552221" y="197137"/>
                </a:lnTo>
                <a:lnTo>
                  <a:pt x="3606669" y="219666"/>
                </a:lnTo>
                <a:lnTo>
                  <a:pt x="3666749" y="234686"/>
                </a:lnTo>
                <a:lnTo>
                  <a:pt x="3724950" y="242197"/>
                </a:lnTo>
                <a:lnTo>
                  <a:pt x="3786907" y="242197"/>
                </a:lnTo>
                <a:lnTo>
                  <a:pt x="3850743" y="238443"/>
                </a:lnTo>
                <a:lnTo>
                  <a:pt x="3914577" y="230932"/>
                </a:lnTo>
                <a:lnTo>
                  <a:pt x="3978413" y="221545"/>
                </a:lnTo>
                <a:lnTo>
                  <a:pt x="4042247" y="214035"/>
                </a:lnTo>
                <a:lnTo>
                  <a:pt x="4106083" y="208401"/>
                </a:lnTo>
                <a:lnTo>
                  <a:pt x="4166161" y="210279"/>
                </a:lnTo>
                <a:lnTo>
                  <a:pt x="4224364" y="217789"/>
                </a:lnTo>
                <a:lnTo>
                  <a:pt x="4280690" y="234686"/>
                </a:lnTo>
                <a:lnTo>
                  <a:pt x="4327628" y="259094"/>
                </a:lnTo>
                <a:lnTo>
                  <a:pt x="4372686" y="291012"/>
                </a:lnTo>
                <a:lnTo>
                  <a:pt x="4412114" y="328561"/>
                </a:lnTo>
                <a:lnTo>
                  <a:pt x="4451542" y="371743"/>
                </a:lnTo>
                <a:lnTo>
                  <a:pt x="4487214" y="416803"/>
                </a:lnTo>
                <a:lnTo>
                  <a:pt x="4522886" y="463741"/>
                </a:lnTo>
                <a:lnTo>
                  <a:pt x="4558559" y="510678"/>
                </a:lnTo>
                <a:lnTo>
                  <a:pt x="4594231" y="555737"/>
                </a:lnTo>
                <a:lnTo>
                  <a:pt x="4631782" y="598919"/>
                </a:lnTo>
                <a:lnTo>
                  <a:pt x="4674964" y="636471"/>
                </a:lnTo>
                <a:lnTo>
                  <a:pt x="4716270" y="670266"/>
                </a:lnTo>
                <a:lnTo>
                  <a:pt x="4763206" y="696549"/>
                </a:lnTo>
                <a:lnTo>
                  <a:pt x="4813899" y="719079"/>
                </a:lnTo>
                <a:lnTo>
                  <a:pt x="4868345" y="737854"/>
                </a:lnTo>
                <a:lnTo>
                  <a:pt x="4924669" y="754751"/>
                </a:lnTo>
                <a:lnTo>
                  <a:pt x="4980995" y="769772"/>
                </a:lnTo>
                <a:lnTo>
                  <a:pt x="5039198" y="784792"/>
                </a:lnTo>
                <a:lnTo>
                  <a:pt x="5093644" y="801690"/>
                </a:lnTo>
                <a:lnTo>
                  <a:pt x="5148091" y="820464"/>
                </a:lnTo>
                <a:lnTo>
                  <a:pt x="5198784" y="842995"/>
                </a:lnTo>
                <a:lnTo>
                  <a:pt x="5243845" y="871157"/>
                </a:lnTo>
                <a:lnTo>
                  <a:pt x="5285151" y="904952"/>
                </a:lnTo>
                <a:lnTo>
                  <a:pt x="5318944" y="946257"/>
                </a:lnTo>
                <a:lnTo>
                  <a:pt x="5347108" y="991317"/>
                </a:lnTo>
                <a:lnTo>
                  <a:pt x="5369636" y="1042007"/>
                </a:lnTo>
                <a:lnTo>
                  <a:pt x="5388410" y="1096456"/>
                </a:lnTo>
                <a:lnTo>
                  <a:pt x="5405308" y="1150903"/>
                </a:lnTo>
                <a:lnTo>
                  <a:pt x="5420328" y="1209105"/>
                </a:lnTo>
                <a:lnTo>
                  <a:pt x="5435349" y="1265429"/>
                </a:lnTo>
                <a:lnTo>
                  <a:pt x="5452246" y="1321755"/>
                </a:lnTo>
                <a:lnTo>
                  <a:pt x="5471021" y="1376203"/>
                </a:lnTo>
                <a:lnTo>
                  <a:pt x="5493550" y="1426896"/>
                </a:lnTo>
                <a:lnTo>
                  <a:pt x="5519836" y="1473832"/>
                </a:lnTo>
                <a:lnTo>
                  <a:pt x="5553632" y="1515138"/>
                </a:lnTo>
                <a:lnTo>
                  <a:pt x="5591181" y="1558320"/>
                </a:lnTo>
                <a:lnTo>
                  <a:pt x="5634364" y="1595869"/>
                </a:lnTo>
                <a:lnTo>
                  <a:pt x="5679425" y="1631541"/>
                </a:lnTo>
                <a:lnTo>
                  <a:pt x="5728238" y="1667213"/>
                </a:lnTo>
                <a:lnTo>
                  <a:pt x="5775175" y="1702885"/>
                </a:lnTo>
                <a:lnTo>
                  <a:pt x="5820236" y="1738560"/>
                </a:lnTo>
                <a:lnTo>
                  <a:pt x="5863416" y="1777986"/>
                </a:lnTo>
                <a:lnTo>
                  <a:pt x="5900968" y="1817414"/>
                </a:lnTo>
                <a:lnTo>
                  <a:pt x="5932886" y="1862474"/>
                </a:lnTo>
                <a:lnTo>
                  <a:pt x="5957294" y="1909410"/>
                </a:lnTo>
                <a:lnTo>
                  <a:pt x="5974191" y="1965736"/>
                </a:lnTo>
                <a:lnTo>
                  <a:pt x="5981700" y="2023938"/>
                </a:lnTo>
                <a:lnTo>
                  <a:pt x="5983578" y="2084018"/>
                </a:lnTo>
                <a:lnTo>
                  <a:pt x="5977945" y="2147852"/>
                </a:lnTo>
                <a:lnTo>
                  <a:pt x="5970435" y="2211686"/>
                </a:lnTo>
                <a:lnTo>
                  <a:pt x="5961048" y="2275522"/>
                </a:lnTo>
                <a:lnTo>
                  <a:pt x="5953538" y="2339356"/>
                </a:lnTo>
                <a:lnTo>
                  <a:pt x="5949784" y="2403192"/>
                </a:lnTo>
                <a:lnTo>
                  <a:pt x="5949784" y="2465149"/>
                </a:lnTo>
                <a:lnTo>
                  <a:pt x="5957294" y="2523350"/>
                </a:lnTo>
                <a:lnTo>
                  <a:pt x="5972312" y="2581552"/>
                </a:lnTo>
                <a:lnTo>
                  <a:pt x="5994843" y="2636001"/>
                </a:lnTo>
                <a:lnTo>
                  <a:pt x="6024884" y="2692325"/>
                </a:lnTo>
                <a:lnTo>
                  <a:pt x="6054922" y="2748651"/>
                </a:lnTo>
                <a:lnTo>
                  <a:pt x="6088718" y="2804974"/>
                </a:lnTo>
                <a:lnTo>
                  <a:pt x="6120634" y="2859423"/>
                </a:lnTo>
                <a:lnTo>
                  <a:pt x="6148798" y="2917624"/>
                </a:lnTo>
                <a:lnTo>
                  <a:pt x="6171326" y="2973950"/>
                </a:lnTo>
                <a:lnTo>
                  <a:pt x="6186347" y="3032152"/>
                </a:lnTo>
                <a:lnTo>
                  <a:pt x="6191980" y="3092230"/>
                </a:lnTo>
                <a:lnTo>
                  <a:pt x="6186347" y="3152310"/>
                </a:lnTo>
                <a:lnTo>
                  <a:pt x="6171326" y="3210513"/>
                </a:lnTo>
                <a:lnTo>
                  <a:pt x="6148798" y="3266839"/>
                </a:lnTo>
                <a:lnTo>
                  <a:pt x="6120634" y="3325039"/>
                </a:lnTo>
                <a:lnTo>
                  <a:pt x="6088718" y="3379488"/>
                </a:lnTo>
                <a:lnTo>
                  <a:pt x="6054922" y="3435814"/>
                </a:lnTo>
                <a:lnTo>
                  <a:pt x="6024884" y="3492137"/>
                </a:lnTo>
                <a:lnTo>
                  <a:pt x="5994843" y="3548461"/>
                </a:lnTo>
                <a:lnTo>
                  <a:pt x="5972312" y="3602910"/>
                </a:lnTo>
                <a:lnTo>
                  <a:pt x="5957294" y="3661113"/>
                </a:lnTo>
                <a:lnTo>
                  <a:pt x="5949784" y="3719313"/>
                </a:lnTo>
                <a:lnTo>
                  <a:pt x="5949784" y="3781272"/>
                </a:lnTo>
                <a:lnTo>
                  <a:pt x="5953538" y="3845106"/>
                </a:lnTo>
                <a:lnTo>
                  <a:pt x="5961048" y="3908940"/>
                </a:lnTo>
                <a:lnTo>
                  <a:pt x="5970435" y="3972776"/>
                </a:lnTo>
                <a:lnTo>
                  <a:pt x="5977945" y="4036610"/>
                </a:lnTo>
                <a:lnTo>
                  <a:pt x="5983578" y="4100444"/>
                </a:lnTo>
                <a:lnTo>
                  <a:pt x="5981700" y="4160526"/>
                </a:lnTo>
                <a:lnTo>
                  <a:pt x="5974191" y="4218729"/>
                </a:lnTo>
                <a:lnTo>
                  <a:pt x="5957294" y="4275053"/>
                </a:lnTo>
                <a:lnTo>
                  <a:pt x="5932886" y="4321989"/>
                </a:lnTo>
                <a:lnTo>
                  <a:pt x="5900968" y="4367050"/>
                </a:lnTo>
                <a:lnTo>
                  <a:pt x="5863416" y="4406477"/>
                </a:lnTo>
                <a:lnTo>
                  <a:pt x="5820236" y="4445903"/>
                </a:lnTo>
                <a:lnTo>
                  <a:pt x="5775175" y="4481577"/>
                </a:lnTo>
                <a:lnTo>
                  <a:pt x="5728238" y="4517249"/>
                </a:lnTo>
                <a:lnTo>
                  <a:pt x="5679425" y="4552921"/>
                </a:lnTo>
                <a:lnTo>
                  <a:pt x="5634364" y="4588593"/>
                </a:lnTo>
                <a:lnTo>
                  <a:pt x="5591181" y="4626142"/>
                </a:lnTo>
                <a:lnTo>
                  <a:pt x="5553632" y="4669325"/>
                </a:lnTo>
                <a:lnTo>
                  <a:pt x="5519836" y="4710630"/>
                </a:lnTo>
                <a:lnTo>
                  <a:pt x="5493550" y="4757566"/>
                </a:lnTo>
                <a:lnTo>
                  <a:pt x="5471021" y="4808259"/>
                </a:lnTo>
                <a:lnTo>
                  <a:pt x="5452246" y="4862708"/>
                </a:lnTo>
                <a:lnTo>
                  <a:pt x="5435349" y="4919033"/>
                </a:lnTo>
                <a:lnTo>
                  <a:pt x="5420328" y="4975357"/>
                </a:lnTo>
                <a:lnTo>
                  <a:pt x="5405308" y="5033560"/>
                </a:lnTo>
                <a:lnTo>
                  <a:pt x="5388410" y="5088007"/>
                </a:lnTo>
                <a:lnTo>
                  <a:pt x="5369636" y="5142453"/>
                </a:lnTo>
                <a:lnTo>
                  <a:pt x="5347108" y="5193146"/>
                </a:lnTo>
                <a:lnTo>
                  <a:pt x="5318944" y="5238207"/>
                </a:lnTo>
                <a:lnTo>
                  <a:pt x="5285151" y="5279510"/>
                </a:lnTo>
                <a:lnTo>
                  <a:pt x="5243845" y="5313305"/>
                </a:lnTo>
                <a:lnTo>
                  <a:pt x="5198784" y="5341467"/>
                </a:lnTo>
                <a:lnTo>
                  <a:pt x="5148091" y="5363998"/>
                </a:lnTo>
                <a:lnTo>
                  <a:pt x="5093644" y="5382773"/>
                </a:lnTo>
                <a:lnTo>
                  <a:pt x="5039198" y="5399670"/>
                </a:lnTo>
                <a:lnTo>
                  <a:pt x="4980995" y="5414691"/>
                </a:lnTo>
                <a:lnTo>
                  <a:pt x="4924669" y="5429711"/>
                </a:lnTo>
                <a:lnTo>
                  <a:pt x="4868345" y="5446609"/>
                </a:lnTo>
                <a:lnTo>
                  <a:pt x="4813899" y="5465383"/>
                </a:lnTo>
                <a:lnTo>
                  <a:pt x="4763206" y="5487914"/>
                </a:lnTo>
                <a:lnTo>
                  <a:pt x="4716270" y="5514197"/>
                </a:lnTo>
                <a:lnTo>
                  <a:pt x="4674964" y="5547992"/>
                </a:lnTo>
                <a:lnTo>
                  <a:pt x="4631782" y="5585543"/>
                </a:lnTo>
                <a:lnTo>
                  <a:pt x="4594231" y="5628725"/>
                </a:lnTo>
                <a:lnTo>
                  <a:pt x="4558559" y="5673785"/>
                </a:lnTo>
                <a:lnTo>
                  <a:pt x="4522886" y="5720721"/>
                </a:lnTo>
                <a:lnTo>
                  <a:pt x="4487214" y="5767659"/>
                </a:lnTo>
                <a:lnTo>
                  <a:pt x="4451542" y="5812719"/>
                </a:lnTo>
                <a:lnTo>
                  <a:pt x="4412114" y="5855901"/>
                </a:lnTo>
                <a:lnTo>
                  <a:pt x="4372686" y="5893450"/>
                </a:lnTo>
                <a:lnTo>
                  <a:pt x="4327628" y="5925368"/>
                </a:lnTo>
                <a:lnTo>
                  <a:pt x="4280690" y="5949776"/>
                </a:lnTo>
                <a:lnTo>
                  <a:pt x="4224364" y="5966674"/>
                </a:lnTo>
                <a:lnTo>
                  <a:pt x="4166161" y="5974184"/>
                </a:lnTo>
                <a:lnTo>
                  <a:pt x="4106083" y="5976061"/>
                </a:lnTo>
                <a:lnTo>
                  <a:pt x="4042247" y="5970428"/>
                </a:lnTo>
                <a:lnTo>
                  <a:pt x="3978413" y="5962919"/>
                </a:lnTo>
                <a:lnTo>
                  <a:pt x="3914577" y="5953530"/>
                </a:lnTo>
                <a:lnTo>
                  <a:pt x="3850743" y="5946022"/>
                </a:lnTo>
                <a:lnTo>
                  <a:pt x="3786907" y="5942266"/>
                </a:lnTo>
                <a:lnTo>
                  <a:pt x="3724950" y="5942266"/>
                </a:lnTo>
                <a:lnTo>
                  <a:pt x="3666749" y="5949776"/>
                </a:lnTo>
                <a:lnTo>
                  <a:pt x="3606669" y="5964797"/>
                </a:lnTo>
                <a:lnTo>
                  <a:pt x="3552221" y="5987325"/>
                </a:lnTo>
                <a:lnTo>
                  <a:pt x="3495897" y="6017366"/>
                </a:lnTo>
                <a:lnTo>
                  <a:pt x="3439573" y="6047407"/>
                </a:lnTo>
                <a:lnTo>
                  <a:pt x="3383247" y="6081200"/>
                </a:lnTo>
                <a:lnTo>
                  <a:pt x="3328798" y="6113118"/>
                </a:lnTo>
                <a:lnTo>
                  <a:pt x="3270598" y="6141280"/>
                </a:lnTo>
                <a:lnTo>
                  <a:pt x="3214272" y="6163811"/>
                </a:lnTo>
                <a:lnTo>
                  <a:pt x="3156069" y="6178831"/>
                </a:lnTo>
                <a:lnTo>
                  <a:pt x="3095991" y="6184462"/>
                </a:lnTo>
                <a:lnTo>
                  <a:pt x="3035911" y="6178831"/>
                </a:lnTo>
                <a:lnTo>
                  <a:pt x="2977708" y="6163811"/>
                </a:lnTo>
                <a:lnTo>
                  <a:pt x="2921385" y="6141280"/>
                </a:lnTo>
                <a:lnTo>
                  <a:pt x="2863182" y="6113118"/>
                </a:lnTo>
                <a:lnTo>
                  <a:pt x="2808733" y="6081200"/>
                </a:lnTo>
                <a:lnTo>
                  <a:pt x="2752409" y="6047407"/>
                </a:lnTo>
                <a:lnTo>
                  <a:pt x="2696083" y="6017366"/>
                </a:lnTo>
                <a:lnTo>
                  <a:pt x="2639760" y="5987325"/>
                </a:lnTo>
                <a:lnTo>
                  <a:pt x="2583436" y="5964797"/>
                </a:lnTo>
                <a:lnTo>
                  <a:pt x="2525233" y="5949776"/>
                </a:lnTo>
                <a:lnTo>
                  <a:pt x="2467030" y="5942266"/>
                </a:lnTo>
                <a:lnTo>
                  <a:pt x="2405071" y="5942266"/>
                </a:lnTo>
                <a:lnTo>
                  <a:pt x="2341237" y="5946022"/>
                </a:lnTo>
                <a:lnTo>
                  <a:pt x="2277403" y="5953530"/>
                </a:lnTo>
                <a:lnTo>
                  <a:pt x="2213567" y="5962919"/>
                </a:lnTo>
                <a:lnTo>
                  <a:pt x="2149731" y="5970428"/>
                </a:lnTo>
                <a:lnTo>
                  <a:pt x="2085897" y="5976061"/>
                </a:lnTo>
                <a:lnTo>
                  <a:pt x="2025819" y="5974184"/>
                </a:lnTo>
                <a:lnTo>
                  <a:pt x="1967617" y="5966674"/>
                </a:lnTo>
                <a:lnTo>
                  <a:pt x="1911291" y="5949776"/>
                </a:lnTo>
                <a:lnTo>
                  <a:pt x="1864354" y="5925368"/>
                </a:lnTo>
                <a:lnTo>
                  <a:pt x="1819293" y="5893450"/>
                </a:lnTo>
                <a:lnTo>
                  <a:pt x="1779867" y="5855901"/>
                </a:lnTo>
                <a:lnTo>
                  <a:pt x="1740438" y="5812719"/>
                </a:lnTo>
                <a:lnTo>
                  <a:pt x="1704766" y="5767659"/>
                </a:lnTo>
                <a:lnTo>
                  <a:pt x="1669094" y="5720721"/>
                </a:lnTo>
                <a:lnTo>
                  <a:pt x="1633422" y="5673785"/>
                </a:lnTo>
                <a:lnTo>
                  <a:pt x="1597750" y="5628725"/>
                </a:lnTo>
                <a:lnTo>
                  <a:pt x="1560199" y="5585543"/>
                </a:lnTo>
                <a:lnTo>
                  <a:pt x="1517016" y="5547992"/>
                </a:lnTo>
                <a:lnTo>
                  <a:pt x="1475711" y="5514197"/>
                </a:lnTo>
                <a:lnTo>
                  <a:pt x="1428774" y="5487914"/>
                </a:lnTo>
                <a:lnTo>
                  <a:pt x="1378082" y="5465383"/>
                </a:lnTo>
                <a:lnTo>
                  <a:pt x="1323635" y="5446609"/>
                </a:lnTo>
                <a:lnTo>
                  <a:pt x="1267309" y="5429711"/>
                </a:lnTo>
                <a:lnTo>
                  <a:pt x="1210986" y="5414691"/>
                </a:lnTo>
                <a:lnTo>
                  <a:pt x="1152783" y="5399670"/>
                </a:lnTo>
                <a:lnTo>
                  <a:pt x="1098336" y="5382773"/>
                </a:lnTo>
                <a:lnTo>
                  <a:pt x="1043887" y="5363998"/>
                </a:lnTo>
                <a:lnTo>
                  <a:pt x="993197" y="5341467"/>
                </a:lnTo>
                <a:lnTo>
                  <a:pt x="948135" y="5313305"/>
                </a:lnTo>
                <a:lnTo>
                  <a:pt x="906830" y="5279510"/>
                </a:lnTo>
                <a:lnTo>
                  <a:pt x="873037" y="5238207"/>
                </a:lnTo>
                <a:lnTo>
                  <a:pt x="844875" y="5193146"/>
                </a:lnTo>
                <a:lnTo>
                  <a:pt x="822344" y="5142453"/>
                </a:lnTo>
                <a:lnTo>
                  <a:pt x="803570" y="5088007"/>
                </a:lnTo>
                <a:lnTo>
                  <a:pt x="786672" y="5033560"/>
                </a:lnTo>
                <a:lnTo>
                  <a:pt x="771652" y="4975357"/>
                </a:lnTo>
                <a:lnTo>
                  <a:pt x="756631" y="4919033"/>
                </a:lnTo>
                <a:lnTo>
                  <a:pt x="739734" y="4862708"/>
                </a:lnTo>
                <a:lnTo>
                  <a:pt x="720959" y="4808259"/>
                </a:lnTo>
                <a:lnTo>
                  <a:pt x="698428" y="4757566"/>
                </a:lnTo>
                <a:lnTo>
                  <a:pt x="672143" y="4710630"/>
                </a:lnTo>
                <a:lnTo>
                  <a:pt x="638351" y="4669325"/>
                </a:lnTo>
                <a:lnTo>
                  <a:pt x="600799" y="4626142"/>
                </a:lnTo>
                <a:lnTo>
                  <a:pt x="557617" y="4588593"/>
                </a:lnTo>
                <a:lnTo>
                  <a:pt x="510678" y="4552921"/>
                </a:lnTo>
                <a:lnTo>
                  <a:pt x="463742" y="4517249"/>
                </a:lnTo>
                <a:lnTo>
                  <a:pt x="416805" y="4481577"/>
                </a:lnTo>
                <a:lnTo>
                  <a:pt x="371744" y="4445903"/>
                </a:lnTo>
                <a:lnTo>
                  <a:pt x="328562" y="4406477"/>
                </a:lnTo>
                <a:lnTo>
                  <a:pt x="291012" y="4367050"/>
                </a:lnTo>
                <a:lnTo>
                  <a:pt x="259096" y="4321989"/>
                </a:lnTo>
                <a:lnTo>
                  <a:pt x="234689" y="4275053"/>
                </a:lnTo>
                <a:lnTo>
                  <a:pt x="217791" y="4218729"/>
                </a:lnTo>
                <a:lnTo>
                  <a:pt x="210281" y="4160526"/>
                </a:lnTo>
                <a:lnTo>
                  <a:pt x="208402" y="4100444"/>
                </a:lnTo>
                <a:lnTo>
                  <a:pt x="214035" y="4036610"/>
                </a:lnTo>
                <a:lnTo>
                  <a:pt x="221545" y="3972776"/>
                </a:lnTo>
                <a:lnTo>
                  <a:pt x="230932" y="3908940"/>
                </a:lnTo>
                <a:lnTo>
                  <a:pt x="238443" y="3845106"/>
                </a:lnTo>
                <a:lnTo>
                  <a:pt x="242199" y="3781272"/>
                </a:lnTo>
                <a:lnTo>
                  <a:pt x="242199" y="3719313"/>
                </a:lnTo>
                <a:lnTo>
                  <a:pt x="234689" y="3661113"/>
                </a:lnTo>
                <a:lnTo>
                  <a:pt x="219668" y="3602910"/>
                </a:lnTo>
                <a:lnTo>
                  <a:pt x="197138" y="3548461"/>
                </a:lnTo>
                <a:lnTo>
                  <a:pt x="168976" y="3492137"/>
                </a:lnTo>
                <a:lnTo>
                  <a:pt x="137057" y="3435814"/>
                </a:lnTo>
                <a:lnTo>
                  <a:pt x="103264" y="3379488"/>
                </a:lnTo>
                <a:lnTo>
                  <a:pt x="71346" y="3325039"/>
                </a:lnTo>
                <a:lnTo>
                  <a:pt x="43182" y="3266839"/>
                </a:lnTo>
                <a:lnTo>
                  <a:pt x="20654" y="3210513"/>
                </a:lnTo>
                <a:lnTo>
                  <a:pt x="5634" y="3152310"/>
                </a:lnTo>
                <a:lnTo>
                  <a:pt x="0" y="3092230"/>
                </a:lnTo>
                <a:lnTo>
                  <a:pt x="5634" y="3032152"/>
                </a:lnTo>
                <a:lnTo>
                  <a:pt x="20654" y="2973950"/>
                </a:lnTo>
                <a:lnTo>
                  <a:pt x="43182" y="2917624"/>
                </a:lnTo>
                <a:lnTo>
                  <a:pt x="71346" y="2859423"/>
                </a:lnTo>
                <a:lnTo>
                  <a:pt x="103264" y="2804974"/>
                </a:lnTo>
                <a:lnTo>
                  <a:pt x="137057" y="2748651"/>
                </a:lnTo>
                <a:lnTo>
                  <a:pt x="168976" y="2692325"/>
                </a:lnTo>
                <a:lnTo>
                  <a:pt x="197138" y="2636001"/>
                </a:lnTo>
                <a:lnTo>
                  <a:pt x="219668" y="2581552"/>
                </a:lnTo>
                <a:lnTo>
                  <a:pt x="234689" y="2523350"/>
                </a:lnTo>
                <a:lnTo>
                  <a:pt x="242199" y="2465149"/>
                </a:lnTo>
                <a:lnTo>
                  <a:pt x="242199" y="2403192"/>
                </a:lnTo>
                <a:lnTo>
                  <a:pt x="238443" y="2339356"/>
                </a:lnTo>
                <a:lnTo>
                  <a:pt x="230932" y="2275522"/>
                </a:lnTo>
                <a:lnTo>
                  <a:pt x="221545" y="2211686"/>
                </a:lnTo>
                <a:lnTo>
                  <a:pt x="214035" y="2147852"/>
                </a:lnTo>
                <a:lnTo>
                  <a:pt x="208402" y="2084018"/>
                </a:lnTo>
                <a:lnTo>
                  <a:pt x="210281" y="2023938"/>
                </a:lnTo>
                <a:lnTo>
                  <a:pt x="217791" y="1965736"/>
                </a:lnTo>
                <a:lnTo>
                  <a:pt x="234689" y="1909410"/>
                </a:lnTo>
                <a:lnTo>
                  <a:pt x="259096" y="1862474"/>
                </a:lnTo>
                <a:lnTo>
                  <a:pt x="291012" y="1817414"/>
                </a:lnTo>
                <a:lnTo>
                  <a:pt x="328562" y="1777986"/>
                </a:lnTo>
                <a:lnTo>
                  <a:pt x="371744" y="1738560"/>
                </a:lnTo>
                <a:lnTo>
                  <a:pt x="416805" y="1702885"/>
                </a:lnTo>
                <a:lnTo>
                  <a:pt x="463742" y="1667213"/>
                </a:lnTo>
                <a:lnTo>
                  <a:pt x="510678" y="1631541"/>
                </a:lnTo>
                <a:lnTo>
                  <a:pt x="557617" y="1595869"/>
                </a:lnTo>
                <a:lnTo>
                  <a:pt x="600799" y="1558320"/>
                </a:lnTo>
                <a:lnTo>
                  <a:pt x="638351" y="1515138"/>
                </a:lnTo>
                <a:lnTo>
                  <a:pt x="672143" y="1473832"/>
                </a:lnTo>
                <a:lnTo>
                  <a:pt x="698428" y="1426896"/>
                </a:lnTo>
                <a:lnTo>
                  <a:pt x="720959" y="1376203"/>
                </a:lnTo>
                <a:lnTo>
                  <a:pt x="739734" y="1321755"/>
                </a:lnTo>
                <a:lnTo>
                  <a:pt x="756631" y="1265429"/>
                </a:lnTo>
                <a:lnTo>
                  <a:pt x="771652" y="1209105"/>
                </a:lnTo>
                <a:lnTo>
                  <a:pt x="786672" y="1150903"/>
                </a:lnTo>
                <a:lnTo>
                  <a:pt x="803570" y="1096456"/>
                </a:lnTo>
                <a:lnTo>
                  <a:pt x="822344" y="1042007"/>
                </a:lnTo>
                <a:lnTo>
                  <a:pt x="844875" y="991317"/>
                </a:lnTo>
                <a:lnTo>
                  <a:pt x="873037" y="946257"/>
                </a:lnTo>
                <a:lnTo>
                  <a:pt x="906830" y="904952"/>
                </a:lnTo>
                <a:lnTo>
                  <a:pt x="948135" y="871157"/>
                </a:lnTo>
                <a:lnTo>
                  <a:pt x="993197" y="842995"/>
                </a:lnTo>
                <a:lnTo>
                  <a:pt x="1043887" y="820464"/>
                </a:lnTo>
                <a:lnTo>
                  <a:pt x="1098336" y="801690"/>
                </a:lnTo>
                <a:lnTo>
                  <a:pt x="1152783" y="784792"/>
                </a:lnTo>
                <a:lnTo>
                  <a:pt x="1210986" y="769772"/>
                </a:lnTo>
                <a:lnTo>
                  <a:pt x="1267309" y="754751"/>
                </a:lnTo>
                <a:lnTo>
                  <a:pt x="1323635" y="737854"/>
                </a:lnTo>
                <a:lnTo>
                  <a:pt x="1378082" y="719079"/>
                </a:lnTo>
                <a:lnTo>
                  <a:pt x="1428774" y="696549"/>
                </a:lnTo>
                <a:lnTo>
                  <a:pt x="1475711" y="670266"/>
                </a:lnTo>
                <a:lnTo>
                  <a:pt x="1517016" y="636471"/>
                </a:lnTo>
                <a:lnTo>
                  <a:pt x="1560199" y="598919"/>
                </a:lnTo>
                <a:lnTo>
                  <a:pt x="1597750" y="555737"/>
                </a:lnTo>
                <a:lnTo>
                  <a:pt x="1633422" y="510678"/>
                </a:lnTo>
                <a:lnTo>
                  <a:pt x="1669094" y="463741"/>
                </a:lnTo>
                <a:lnTo>
                  <a:pt x="1704766" y="416803"/>
                </a:lnTo>
                <a:lnTo>
                  <a:pt x="1740438" y="371743"/>
                </a:lnTo>
                <a:lnTo>
                  <a:pt x="1779867" y="328561"/>
                </a:lnTo>
                <a:lnTo>
                  <a:pt x="1819293" y="291012"/>
                </a:lnTo>
                <a:lnTo>
                  <a:pt x="1864354" y="259094"/>
                </a:lnTo>
                <a:lnTo>
                  <a:pt x="1911291" y="234686"/>
                </a:lnTo>
                <a:lnTo>
                  <a:pt x="1967617" y="217789"/>
                </a:lnTo>
                <a:lnTo>
                  <a:pt x="2025819" y="210279"/>
                </a:lnTo>
                <a:lnTo>
                  <a:pt x="2085897" y="208401"/>
                </a:lnTo>
                <a:lnTo>
                  <a:pt x="2149731" y="214035"/>
                </a:lnTo>
                <a:lnTo>
                  <a:pt x="2213567" y="221545"/>
                </a:lnTo>
                <a:lnTo>
                  <a:pt x="2277403" y="230932"/>
                </a:lnTo>
                <a:lnTo>
                  <a:pt x="2341237" y="238443"/>
                </a:lnTo>
                <a:lnTo>
                  <a:pt x="2405071" y="242197"/>
                </a:lnTo>
                <a:lnTo>
                  <a:pt x="2467030" y="242197"/>
                </a:lnTo>
                <a:lnTo>
                  <a:pt x="2525233" y="234686"/>
                </a:lnTo>
                <a:lnTo>
                  <a:pt x="2583436" y="219666"/>
                </a:lnTo>
                <a:lnTo>
                  <a:pt x="2639760" y="197137"/>
                </a:lnTo>
                <a:lnTo>
                  <a:pt x="2696083" y="167096"/>
                </a:lnTo>
                <a:lnTo>
                  <a:pt x="2752409" y="137057"/>
                </a:lnTo>
                <a:lnTo>
                  <a:pt x="2808733" y="103262"/>
                </a:lnTo>
                <a:lnTo>
                  <a:pt x="2863182" y="71344"/>
                </a:lnTo>
                <a:lnTo>
                  <a:pt x="2921385" y="43182"/>
                </a:lnTo>
                <a:lnTo>
                  <a:pt x="2977708" y="20652"/>
                </a:lnTo>
                <a:lnTo>
                  <a:pt x="3035911" y="56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xmlns="" id="{CA31F01E-6863-47B2-B5F8-4C443DA141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56276" y="0"/>
            <a:ext cx="4335725" cy="3532180"/>
          </a:xfrm>
          <a:custGeom>
            <a:avLst/>
            <a:gdLst>
              <a:gd name="connsiteX0" fmla="*/ 179111 w 4335725"/>
              <a:gd name="connsiteY0" fmla="*/ 0 h 3532180"/>
              <a:gd name="connsiteX1" fmla="*/ 4335725 w 4335725"/>
              <a:gd name="connsiteY1" fmla="*/ 0 h 3532180"/>
              <a:gd name="connsiteX2" fmla="*/ 4335725 w 4335725"/>
              <a:gd name="connsiteY2" fmla="*/ 2845937 h 3532180"/>
              <a:gd name="connsiteX3" fmla="*/ 4315217 w 4335725"/>
              <a:gd name="connsiteY3" fmla="*/ 2853009 h 3532180"/>
              <a:gd name="connsiteX4" fmla="*/ 4269092 w 4335725"/>
              <a:gd name="connsiteY4" fmla="*/ 2867324 h 3532180"/>
              <a:gd name="connsiteX5" fmla="*/ 4219783 w 4335725"/>
              <a:gd name="connsiteY5" fmla="*/ 2880049 h 3532180"/>
              <a:gd name="connsiteX6" fmla="*/ 4172065 w 4335725"/>
              <a:gd name="connsiteY6" fmla="*/ 2892774 h 3532180"/>
              <a:gd name="connsiteX7" fmla="*/ 4124349 w 4335725"/>
              <a:gd name="connsiteY7" fmla="*/ 2907089 h 3532180"/>
              <a:gd name="connsiteX8" fmla="*/ 4078224 w 4335725"/>
              <a:gd name="connsiteY8" fmla="*/ 2922994 h 3532180"/>
              <a:gd name="connsiteX9" fmla="*/ 4035278 w 4335725"/>
              <a:gd name="connsiteY9" fmla="*/ 2942082 h 3532180"/>
              <a:gd name="connsiteX10" fmla="*/ 3995515 w 4335725"/>
              <a:gd name="connsiteY10" fmla="*/ 2964348 h 3532180"/>
              <a:gd name="connsiteX11" fmla="*/ 3960521 w 4335725"/>
              <a:gd name="connsiteY11" fmla="*/ 2992978 h 3532180"/>
              <a:gd name="connsiteX12" fmla="*/ 3923939 w 4335725"/>
              <a:gd name="connsiteY12" fmla="*/ 3024791 h 3532180"/>
              <a:gd name="connsiteX13" fmla="*/ 3892126 w 4335725"/>
              <a:gd name="connsiteY13" fmla="*/ 3061373 h 3532180"/>
              <a:gd name="connsiteX14" fmla="*/ 3861905 w 4335725"/>
              <a:gd name="connsiteY14" fmla="*/ 3099547 h 3532180"/>
              <a:gd name="connsiteX15" fmla="*/ 3831684 w 4335725"/>
              <a:gd name="connsiteY15" fmla="*/ 3139310 h 3532180"/>
              <a:gd name="connsiteX16" fmla="*/ 3801464 w 4335725"/>
              <a:gd name="connsiteY16" fmla="*/ 3179075 h 3532180"/>
              <a:gd name="connsiteX17" fmla="*/ 3771243 w 4335725"/>
              <a:gd name="connsiteY17" fmla="*/ 3217249 h 3532180"/>
              <a:gd name="connsiteX18" fmla="*/ 3737841 w 4335725"/>
              <a:gd name="connsiteY18" fmla="*/ 3253831 h 3532180"/>
              <a:gd name="connsiteX19" fmla="*/ 3704438 w 4335725"/>
              <a:gd name="connsiteY19" fmla="*/ 3285642 h 3532180"/>
              <a:gd name="connsiteX20" fmla="*/ 3666266 w 4335725"/>
              <a:gd name="connsiteY20" fmla="*/ 3312682 h 3532180"/>
              <a:gd name="connsiteX21" fmla="*/ 3626501 w 4335725"/>
              <a:gd name="connsiteY21" fmla="*/ 3333360 h 3532180"/>
              <a:gd name="connsiteX22" fmla="*/ 3578783 w 4335725"/>
              <a:gd name="connsiteY22" fmla="*/ 3347676 h 3532180"/>
              <a:gd name="connsiteX23" fmla="*/ 3529475 w 4335725"/>
              <a:gd name="connsiteY23" fmla="*/ 3354038 h 3532180"/>
              <a:gd name="connsiteX24" fmla="*/ 3478579 w 4335725"/>
              <a:gd name="connsiteY24" fmla="*/ 3355628 h 3532180"/>
              <a:gd name="connsiteX25" fmla="*/ 3424498 w 4335725"/>
              <a:gd name="connsiteY25" fmla="*/ 3350856 h 3532180"/>
              <a:gd name="connsiteX26" fmla="*/ 3370419 w 4335725"/>
              <a:gd name="connsiteY26" fmla="*/ 3344494 h 3532180"/>
              <a:gd name="connsiteX27" fmla="*/ 3316339 w 4335725"/>
              <a:gd name="connsiteY27" fmla="*/ 3336540 h 3532180"/>
              <a:gd name="connsiteX28" fmla="*/ 3262260 w 4335725"/>
              <a:gd name="connsiteY28" fmla="*/ 3330180 h 3532180"/>
              <a:gd name="connsiteX29" fmla="*/ 3208180 w 4335725"/>
              <a:gd name="connsiteY29" fmla="*/ 3326998 h 3532180"/>
              <a:gd name="connsiteX30" fmla="*/ 3155691 w 4335725"/>
              <a:gd name="connsiteY30" fmla="*/ 3326998 h 3532180"/>
              <a:gd name="connsiteX31" fmla="*/ 3106385 w 4335725"/>
              <a:gd name="connsiteY31" fmla="*/ 3333360 h 3532180"/>
              <a:gd name="connsiteX32" fmla="*/ 3055487 w 4335725"/>
              <a:gd name="connsiteY32" fmla="*/ 3346085 h 3532180"/>
              <a:gd name="connsiteX33" fmla="*/ 3009359 w 4335725"/>
              <a:gd name="connsiteY33" fmla="*/ 3365171 h 3532180"/>
              <a:gd name="connsiteX34" fmla="*/ 2961643 w 4335725"/>
              <a:gd name="connsiteY34" fmla="*/ 3390621 h 3532180"/>
              <a:gd name="connsiteX35" fmla="*/ 2913927 w 4335725"/>
              <a:gd name="connsiteY35" fmla="*/ 3416071 h 3532180"/>
              <a:gd name="connsiteX36" fmla="*/ 2866209 w 4335725"/>
              <a:gd name="connsiteY36" fmla="*/ 3444699 h 3532180"/>
              <a:gd name="connsiteX37" fmla="*/ 2820081 w 4335725"/>
              <a:gd name="connsiteY37" fmla="*/ 3471739 h 3532180"/>
              <a:gd name="connsiteX38" fmla="*/ 2770775 w 4335725"/>
              <a:gd name="connsiteY38" fmla="*/ 3495598 h 3532180"/>
              <a:gd name="connsiteX39" fmla="*/ 2723057 w 4335725"/>
              <a:gd name="connsiteY39" fmla="*/ 3514685 h 3532180"/>
              <a:gd name="connsiteX40" fmla="*/ 2673749 w 4335725"/>
              <a:gd name="connsiteY40" fmla="*/ 3527410 h 3532180"/>
              <a:gd name="connsiteX41" fmla="*/ 2622852 w 4335725"/>
              <a:gd name="connsiteY41" fmla="*/ 3532180 h 3532180"/>
              <a:gd name="connsiteX42" fmla="*/ 2571953 w 4335725"/>
              <a:gd name="connsiteY42" fmla="*/ 3527410 h 3532180"/>
              <a:gd name="connsiteX43" fmla="*/ 2522645 w 4335725"/>
              <a:gd name="connsiteY43" fmla="*/ 3514685 h 3532180"/>
              <a:gd name="connsiteX44" fmla="*/ 2474930 w 4335725"/>
              <a:gd name="connsiteY44" fmla="*/ 3495598 h 3532180"/>
              <a:gd name="connsiteX45" fmla="*/ 2425621 w 4335725"/>
              <a:gd name="connsiteY45" fmla="*/ 3471739 h 3532180"/>
              <a:gd name="connsiteX46" fmla="*/ 2379493 w 4335725"/>
              <a:gd name="connsiteY46" fmla="*/ 3444699 h 3532180"/>
              <a:gd name="connsiteX47" fmla="*/ 2331777 w 4335725"/>
              <a:gd name="connsiteY47" fmla="*/ 3416071 h 3532180"/>
              <a:gd name="connsiteX48" fmla="*/ 2284059 w 4335725"/>
              <a:gd name="connsiteY48" fmla="*/ 3390621 h 3532180"/>
              <a:gd name="connsiteX49" fmla="*/ 2236343 w 4335725"/>
              <a:gd name="connsiteY49" fmla="*/ 3365171 h 3532180"/>
              <a:gd name="connsiteX50" fmla="*/ 2188627 w 4335725"/>
              <a:gd name="connsiteY50" fmla="*/ 3346085 h 3532180"/>
              <a:gd name="connsiteX51" fmla="*/ 2139319 w 4335725"/>
              <a:gd name="connsiteY51" fmla="*/ 3333360 h 3532180"/>
              <a:gd name="connsiteX52" fmla="*/ 2090011 w 4335725"/>
              <a:gd name="connsiteY52" fmla="*/ 3326998 h 3532180"/>
              <a:gd name="connsiteX53" fmla="*/ 2037520 w 4335725"/>
              <a:gd name="connsiteY53" fmla="*/ 3326998 h 3532180"/>
              <a:gd name="connsiteX54" fmla="*/ 1983442 w 4335725"/>
              <a:gd name="connsiteY54" fmla="*/ 3330180 h 3532180"/>
              <a:gd name="connsiteX55" fmla="*/ 1929363 w 4335725"/>
              <a:gd name="connsiteY55" fmla="*/ 3336540 h 3532180"/>
              <a:gd name="connsiteX56" fmla="*/ 1875283 w 4335725"/>
              <a:gd name="connsiteY56" fmla="*/ 3344494 h 3532180"/>
              <a:gd name="connsiteX57" fmla="*/ 1821202 w 4335725"/>
              <a:gd name="connsiteY57" fmla="*/ 3350856 h 3532180"/>
              <a:gd name="connsiteX58" fmla="*/ 1767124 w 4335725"/>
              <a:gd name="connsiteY58" fmla="*/ 3355628 h 3532180"/>
              <a:gd name="connsiteX59" fmla="*/ 1716227 w 4335725"/>
              <a:gd name="connsiteY59" fmla="*/ 3354038 h 3532180"/>
              <a:gd name="connsiteX60" fmla="*/ 1666919 w 4335725"/>
              <a:gd name="connsiteY60" fmla="*/ 3347676 h 3532180"/>
              <a:gd name="connsiteX61" fmla="*/ 1619201 w 4335725"/>
              <a:gd name="connsiteY61" fmla="*/ 3333360 h 3532180"/>
              <a:gd name="connsiteX62" fmla="*/ 1579437 w 4335725"/>
              <a:gd name="connsiteY62" fmla="*/ 3312682 h 3532180"/>
              <a:gd name="connsiteX63" fmla="*/ 1541263 w 4335725"/>
              <a:gd name="connsiteY63" fmla="*/ 3285642 h 3532180"/>
              <a:gd name="connsiteX64" fmla="*/ 1507862 w 4335725"/>
              <a:gd name="connsiteY64" fmla="*/ 3253831 h 3532180"/>
              <a:gd name="connsiteX65" fmla="*/ 1474459 w 4335725"/>
              <a:gd name="connsiteY65" fmla="*/ 3217249 h 3532180"/>
              <a:gd name="connsiteX66" fmla="*/ 1444238 w 4335725"/>
              <a:gd name="connsiteY66" fmla="*/ 3179075 h 3532180"/>
              <a:gd name="connsiteX67" fmla="*/ 1414018 w 4335725"/>
              <a:gd name="connsiteY67" fmla="*/ 3139310 h 3532180"/>
              <a:gd name="connsiteX68" fmla="*/ 1383797 w 4335725"/>
              <a:gd name="connsiteY68" fmla="*/ 3099547 h 3532180"/>
              <a:gd name="connsiteX69" fmla="*/ 1353577 w 4335725"/>
              <a:gd name="connsiteY69" fmla="*/ 3061373 h 3532180"/>
              <a:gd name="connsiteX70" fmla="*/ 1321765 w 4335725"/>
              <a:gd name="connsiteY70" fmla="*/ 3024791 h 3532180"/>
              <a:gd name="connsiteX71" fmla="*/ 1285181 w 4335725"/>
              <a:gd name="connsiteY71" fmla="*/ 2992978 h 3532180"/>
              <a:gd name="connsiteX72" fmla="*/ 1250188 w 4335725"/>
              <a:gd name="connsiteY72" fmla="*/ 2964348 h 3532180"/>
              <a:gd name="connsiteX73" fmla="*/ 1210424 w 4335725"/>
              <a:gd name="connsiteY73" fmla="*/ 2942082 h 3532180"/>
              <a:gd name="connsiteX74" fmla="*/ 1167479 w 4335725"/>
              <a:gd name="connsiteY74" fmla="*/ 2922994 h 3532180"/>
              <a:gd name="connsiteX75" fmla="*/ 1121353 w 4335725"/>
              <a:gd name="connsiteY75" fmla="*/ 2907089 h 3532180"/>
              <a:gd name="connsiteX76" fmla="*/ 1073635 w 4335725"/>
              <a:gd name="connsiteY76" fmla="*/ 2892774 h 3532180"/>
              <a:gd name="connsiteX77" fmla="*/ 1025919 w 4335725"/>
              <a:gd name="connsiteY77" fmla="*/ 2880049 h 3532180"/>
              <a:gd name="connsiteX78" fmla="*/ 976611 w 4335725"/>
              <a:gd name="connsiteY78" fmla="*/ 2867324 h 3532180"/>
              <a:gd name="connsiteX79" fmla="*/ 930485 w 4335725"/>
              <a:gd name="connsiteY79" fmla="*/ 2853009 h 3532180"/>
              <a:gd name="connsiteX80" fmla="*/ 884357 w 4335725"/>
              <a:gd name="connsiteY80" fmla="*/ 2837103 h 3532180"/>
              <a:gd name="connsiteX81" fmla="*/ 841413 w 4335725"/>
              <a:gd name="connsiteY81" fmla="*/ 2818015 h 3532180"/>
              <a:gd name="connsiteX82" fmla="*/ 803238 w 4335725"/>
              <a:gd name="connsiteY82" fmla="*/ 2794157 h 3532180"/>
              <a:gd name="connsiteX83" fmla="*/ 768245 w 4335725"/>
              <a:gd name="connsiteY83" fmla="*/ 2765527 h 3532180"/>
              <a:gd name="connsiteX84" fmla="*/ 739617 w 4335725"/>
              <a:gd name="connsiteY84" fmla="*/ 2730536 h 3532180"/>
              <a:gd name="connsiteX85" fmla="*/ 715759 w 4335725"/>
              <a:gd name="connsiteY85" fmla="*/ 2692361 h 3532180"/>
              <a:gd name="connsiteX86" fmla="*/ 696671 w 4335725"/>
              <a:gd name="connsiteY86" fmla="*/ 2649416 h 3532180"/>
              <a:gd name="connsiteX87" fmla="*/ 680766 w 4335725"/>
              <a:gd name="connsiteY87" fmla="*/ 2603290 h 3532180"/>
              <a:gd name="connsiteX88" fmla="*/ 666450 w 4335725"/>
              <a:gd name="connsiteY88" fmla="*/ 2557164 h 3532180"/>
              <a:gd name="connsiteX89" fmla="*/ 653726 w 4335725"/>
              <a:gd name="connsiteY89" fmla="*/ 2507856 h 3532180"/>
              <a:gd name="connsiteX90" fmla="*/ 641000 w 4335725"/>
              <a:gd name="connsiteY90" fmla="*/ 2460140 h 3532180"/>
              <a:gd name="connsiteX91" fmla="*/ 626685 w 4335725"/>
              <a:gd name="connsiteY91" fmla="*/ 2412422 h 3532180"/>
              <a:gd name="connsiteX92" fmla="*/ 610780 w 4335725"/>
              <a:gd name="connsiteY92" fmla="*/ 2366295 h 3532180"/>
              <a:gd name="connsiteX93" fmla="*/ 591692 w 4335725"/>
              <a:gd name="connsiteY93" fmla="*/ 2323348 h 3532180"/>
              <a:gd name="connsiteX94" fmla="*/ 569424 w 4335725"/>
              <a:gd name="connsiteY94" fmla="*/ 2283586 h 3532180"/>
              <a:gd name="connsiteX95" fmla="*/ 540796 w 4335725"/>
              <a:gd name="connsiteY95" fmla="*/ 2248593 h 3532180"/>
              <a:gd name="connsiteX96" fmla="*/ 508983 w 4335725"/>
              <a:gd name="connsiteY96" fmla="*/ 2212010 h 3532180"/>
              <a:gd name="connsiteX97" fmla="*/ 472400 w 4335725"/>
              <a:gd name="connsiteY97" fmla="*/ 2180199 h 3532180"/>
              <a:gd name="connsiteX98" fmla="*/ 432635 w 4335725"/>
              <a:gd name="connsiteY98" fmla="*/ 2149978 h 3532180"/>
              <a:gd name="connsiteX99" fmla="*/ 392872 w 4335725"/>
              <a:gd name="connsiteY99" fmla="*/ 2119758 h 3532180"/>
              <a:gd name="connsiteX100" fmla="*/ 353108 w 4335725"/>
              <a:gd name="connsiteY100" fmla="*/ 2089537 h 3532180"/>
              <a:gd name="connsiteX101" fmla="*/ 314933 w 4335725"/>
              <a:gd name="connsiteY101" fmla="*/ 2059315 h 3532180"/>
              <a:gd name="connsiteX102" fmla="*/ 278350 w 4335725"/>
              <a:gd name="connsiteY102" fmla="*/ 2025914 h 3532180"/>
              <a:gd name="connsiteX103" fmla="*/ 246539 w 4335725"/>
              <a:gd name="connsiteY103" fmla="*/ 1992513 h 3532180"/>
              <a:gd name="connsiteX104" fmla="*/ 219500 w 4335725"/>
              <a:gd name="connsiteY104" fmla="*/ 1954338 h 3532180"/>
              <a:gd name="connsiteX105" fmla="*/ 198823 w 4335725"/>
              <a:gd name="connsiteY105" fmla="*/ 1914575 h 3532180"/>
              <a:gd name="connsiteX106" fmla="*/ 184508 w 4335725"/>
              <a:gd name="connsiteY106" fmla="*/ 1866859 h 3532180"/>
              <a:gd name="connsiteX107" fmla="*/ 178145 w 4335725"/>
              <a:gd name="connsiteY107" fmla="*/ 1817551 h 3532180"/>
              <a:gd name="connsiteX108" fmla="*/ 176554 w 4335725"/>
              <a:gd name="connsiteY108" fmla="*/ 1766651 h 3532180"/>
              <a:gd name="connsiteX109" fmla="*/ 181326 w 4335725"/>
              <a:gd name="connsiteY109" fmla="*/ 1712572 h 3532180"/>
              <a:gd name="connsiteX110" fmla="*/ 187688 w 4335725"/>
              <a:gd name="connsiteY110" fmla="*/ 1658493 h 3532180"/>
              <a:gd name="connsiteX111" fmla="*/ 195640 w 4335725"/>
              <a:gd name="connsiteY111" fmla="*/ 1604413 h 3532180"/>
              <a:gd name="connsiteX112" fmla="*/ 202004 w 4335725"/>
              <a:gd name="connsiteY112" fmla="*/ 1550335 h 3532180"/>
              <a:gd name="connsiteX113" fmla="*/ 205186 w 4335725"/>
              <a:gd name="connsiteY113" fmla="*/ 1496256 h 3532180"/>
              <a:gd name="connsiteX114" fmla="*/ 205186 w 4335725"/>
              <a:gd name="connsiteY114" fmla="*/ 1443766 h 3532180"/>
              <a:gd name="connsiteX115" fmla="*/ 198823 w 4335725"/>
              <a:gd name="connsiteY115" fmla="*/ 1394460 h 3532180"/>
              <a:gd name="connsiteX116" fmla="*/ 186098 w 4335725"/>
              <a:gd name="connsiteY116" fmla="*/ 1345152 h 3532180"/>
              <a:gd name="connsiteX117" fmla="*/ 167011 w 4335725"/>
              <a:gd name="connsiteY117" fmla="*/ 1299024 h 3532180"/>
              <a:gd name="connsiteX118" fmla="*/ 143153 w 4335725"/>
              <a:gd name="connsiteY118" fmla="*/ 1251308 h 3532180"/>
              <a:gd name="connsiteX119" fmla="*/ 116112 w 4335725"/>
              <a:gd name="connsiteY119" fmla="*/ 1203592 h 3532180"/>
              <a:gd name="connsiteX120" fmla="*/ 87483 w 4335725"/>
              <a:gd name="connsiteY120" fmla="*/ 1155874 h 3532180"/>
              <a:gd name="connsiteX121" fmla="*/ 60443 w 4335725"/>
              <a:gd name="connsiteY121" fmla="*/ 1109746 h 3532180"/>
              <a:gd name="connsiteX122" fmla="*/ 36583 w 4335725"/>
              <a:gd name="connsiteY122" fmla="*/ 1060441 h 3532180"/>
              <a:gd name="connsiteX123" fmla="*/ 17498 w 4335725"/>
              <a:gd name="connsiteY123" fmla="*/ 1012723 h 3532180"/>
              <a:gd name="connsiteX124" fmla="*/ 4773 w 4335725"/>
              <a:gd name="connsiteY124" fmla="*/ 963415 h 3532180"/>
              <a:gd name="connsiteX125" fmla="*/ 0 w 4335725"/>
              <a:gd name="connsiteY125" fmla="*/ 912516 h 3532180"/>
              <a:gd name="connsiteX126" fmla="*/ 4773 w 4335725"/>
              <a:gd name="connsiteY126" fmla="*/ 861620 h 3532180"/>
              <a:gd name="connsiteX127" fmla="*/ 17498 w 4335725"/>
              <a:gd name="connsiteY127" fmla="*/ 812312 h 3532180"/>
              <a:gd name="connsiteX128" fmla="*/ 36583 w 4335725"/>
              <a:gd name="connsiteY128" fmla="*/ 764594 h 3532180"/>
              <a:gd name="connsiteX129" fmla="*/ 60443 w 4335725"/>
              <a:gd name="connsiteY129" fmla="*/ 715288 h 3532180"/>
              <a:gd name="connsiteX130" fmla="*/ 87483 w 4335725"/>
              <a:gd name="connsiteY130" fmla="*/ 669160 h 3532180"/>
              <a:gd name="connsiteX131" fmla="*/ 116112 w 4335725"/>
              <a:gd name="connsiteY131" fmla="*/ 621444 h 3532180"/>
              <a:gd name="connsiteX132" fmla="*/ 143153 w 4335725"/>
              <a:gd name="connsiteY132" fmla="*/ 573726 h 3532180"/>
              <a:gd name="connsiteX133" fmla="*/ 167011 w 4335725"/>
              <a:gd name="connsiteY133" fmla="*/ 526010 h 3532180"/>
              <a:gd name="connsiteX134" fmla="*/ 186098 w 4335725"/>
              <a:gd name="connsiteY134" fmla="*/ 479882 h 3532180"/>
              <a:gd name="connsiteX135" fmla="*/ 198823 w 4335725"/>
              <a:gd name="connsiteY135" fmla="*/ 430575 h 3532180"/>
              <a:gd name="connsiteX136" fmla="*/ 205186 w 4335725"/>
              <a:gd name="connsiteY136" fmla="*/ 381268 h 3532180"/>
              <a:gd name="connsiteX137" fmla="*/ 205186 w 4335725"/>
              <a:gd name="connsiteY137" fmla="*/ 328780 h 3532180"/>
              <a:gd name="connsiteX138" fmla="*/ 202004 w 4335725"/>
              <a:gd name="connsiteY138" fmla="*/ 274700 h 3532180"/>
              <a:gd name="connsiteX139" fmla="*/ 195640 w 4335725"/>
              <a:gd name="connsiteY139" fmla="*/ 220621 h 3532180"/>
              <a:gd name="connsiteX140" fmla="*/ 187688 w 4335725"/>
              <a:gd name="connsiteY140" fmla="*/ 166541 h 3532180"/>
              <a:gd name="connsiteX141" fmla="*/ 181326 w 4335725"/>
              <a:gd name="connsiteY141" fmla="*/ 112462 h 3532180"/>
              <a:gd name="connsiteX142" fmla="*/ 176554 w 4335725"/>
              <a:gd name="connsiteY142" fmla="*/ 58383 h 3532180"/>
              <a:gd name="connsiteX143" fmla="*/ 178145 w 4335725"/>
              <a:gd name="connsiteY143" fmla="*/ 7485 h 353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335725" h="3532180">
                <a:moveTo>
                  <a:pt x="179111" y="0"/>
                </a:moveTo>
                <a:lnTo>
                  <a:pt x="4335725" y="0"/>
                </a:lnTo>
                <a:lnTo>
                  <a:pt x="4335725" y="2845937"/>
                </a:lnTo>
                <a:lnTo>
                  <a:pt x="4315217" y="2853009"/>
                </a:lnTo>
                <a:lnTo>
                  <a:pt x="4269092" y="2867324"/>
                </a:lnTo>
                <a:lnTo>
                  <a:pt x="4219783" y="2880049"/>
                </a:lnTo>
                <a:lnTo>
                  <a:pt x="4172065" y="2892774"/>
                </a:lnTo>
                <a:lnTo>
                  <a:pt x="4124349" y="2907089"/>
                </a:lnTo>
                <a:lnTo>
                  <a:pt x="4078224" y="2922994"/>
                </a:lnTo>
                <a:lnTo>
                  <a:pt x="4035278" y="2942082"/>
                </a:lnTo>
                <a:lnTo>
                  <a:pt x="3995515" y="2964348"/>
                </a:lnTo>
                <a:lnTo>
                  <a:pt x="3960521" y="2992978"/>
                </a:lnTo>
                <a:lnTo>
                  <a:pt x="3923939" y="3024791"/>
                </a:lnTo>
                <a:lnTo>
                  <a:pt x="3892126" y="3061373"/>
                </a:lnTo>
                <a:lnTo>
                  <a:pt x="3861905" y="3099547"/>
                </a:lnTo>
                <a:lnTo>
                  <a:pt x="3831684" y="3139310"/>
                </a:lnTo>
                <a:lnTo>
                  <a:pt x="3801464" y="3179075"/>
                </a:lnTo>
                <a:lnTo>
                  <a:pt x="3771243" y="3217249"/>
                </a:lnTo>
                <a:lnTo>
                  <a:pt x="3737841" y="3253831"/>
                </a:lnTo>
                <a:lnTo>
                  <a:pt x="3704438" y="3285642"/>
                </a:lnTo>
                <a:lnTo>
                  <a:pt x="3666266" y="3312682"/>
                </a:lnTo>
                <a:lnTo>
                  <a:pt x="3626501" y="3333360"/>
                </a:lnTo>
                <a:lnTo>
                  <a:pt x="3578783" y="3347676"/>
                </a:lnTo>
                <a:lnTo>
                  <a:pt x="3529475" y="3354038"/>
                </a:lnTo>
                <a:lnTo>
                  <a:pt x="3478579" y="3355628"/>
                </a:lnTo>
                <a:lnTo>
                  <a:pt x="3424498" y="3350856"/>
                </a:lnTo>
                <a:lnTo>
                  <a:pt x="3370419" y="3344494"/>
                </a:lnTo>
                <a:lnTo>
                  <a:pt x="3316339" y="3336540"/>
                </a:lnTo>
                <a:lnTo>
                  <a:pt x="3262260" y="3330180"/>
                </a:lnTo>
                <a:lnTo>
                  <a:pt x="3208180" y="3326998"/>
                </a:lnTo>
                <a:lnTo>
                  <a:pt x="3155691" y="3326998"/>
                </a:lnTo>
                <a:lnTo>
                  <a:pt x="3106385" y="3333360"/>
                </a:lnTo>
                <a:lnTo>
                  <a:pt x="3055487" y="3346085"/>
                </a:lnTo>
                <a:lnTo>
                  <a:pt x="3009359" y="3365171"/>
                </a:lnTo>
                <a:lnTo>
                  <a:pt x="2961643" y="3390621"/>
                </a:lnTo>
                <a:lnTo>
                  <a:pt x="2913927" y="3416071"/>
                </a:lnTo>
                <a:lnTo>
                  <a:pt x="2866209" y="3444699"/>
                </a:lnTo>
                <a:lnTo>
                  <a:pt x="2820081" y="3471739"/>
                </a:lnTo>
                <a:lnTo>
                  <a:pt x="2770775" y="3495598"/>
                </a:lnTo>
                <a:lnTo>
                  <a:pt x="2723057" y="3514685"/>
                </a:lnTo>
                <a:lnTo>
                  <a:pt x="2673749" y="3527410"/>
                </a:lnTo>
                <a:lnTo>
                  <a:pt x="2622852" y="3532180"/>
                </a:lnTo>
                <a:lnTo>
                  <a:pt x="2571953" y="3527410"/>
                </a:lnTo>
                <a:lnTo>
                  <a:pt x="2522645" y="3514685"/>
                </a:lnTo>
                <a:lnTo>
                  <a:pt x="2474930" y="3495598"/>
                </a:lnTo>
                <a:lnTo>
                  <a:pt x="2425621" y="3471739"/>
                </a:lnTo>
                <a:lnTo>
                  <a:pt x="2379493" y="3444699"/>
                </a:lnTo>
                <a:lnTo>
                  <a:pt x="2331777" y="3416071"/>
                </a:lnTo>
                <a:lnTo>
                  <a:pt x="2284059" y="3390621"/>
                </a:lnTo>
                <a:lnTo>
                  <a:pt x="2236343" y="3365171"/>
                </a:lnTo>
                <a:lnTo>
                  <a:pt x="2188627" y="3346085"/>
                </a:lnTo>
                <a:lnTo>
                  <a:pt x="2139319" y="3333360"/>
                </a:lnTo>
                <a:lnTo>
                  <a:pt x="2090011" y="3326998"/>
                </a:lnTo>
                <a:lnTo>
                  <a:pt x="2037520" y="3326998"/>
                </a:lnTo>
                <a:lnTo>
                  <a:pt x="1983442" y="3330180"/>
                </a:lnTo>
                <a:lnTo>
                  <a:pt x="1929363" y="3336540"/>
                </a:lnTo>
                <a:lnTo>
                  <a:pt x="1875283" y="3344494"/>
                </a:lnTo>
                <a:lnTo>
                  <a:pt x="1821202" y="3350856"/>
                </a:lnTo>
                <a:lnTo>
                  <a:pt x="1767124" y="3355628"/>
                </a:lnTo>
                <a:lnTo>
                  <a:pt x="1716227" y="3354038"/>
                </a:lnTo>
                <a:lnTo>
                  <a:pt x="1666919" y="3347676"/>
                </a:lnTo>
                <a:lnTo>
                  <a:pt x="1619201" y="3333360"/>
                </a:lnTo>
                <a:lnTo>
                  <a:pt x="1579437" y="3312682"/>
                </a:lnTo>
                <a:lnTo>
                  <a:pt x="1541263" y="3285642"/>
                </a:lnTo>
                <a:lnTo>
                  <a:pt x="1507862" y="3253831"/>
                </a:lnTo>
                <a:lnTo>
                  <a:pt x="1474459" y="3217249"/>
                </a:lnTo>
                <a:lnTo>
                  <a:pt x="1444238" y="3179075"/>
                </a:lnTo>
                <a:lnTo>
                  <a:pt x="1414018" y="3139310"/>
                </a:lnTo>
                <a:lnTo>
                  <a:pt x="1383797" y="3099547"/>
                </a:lnTo>
                <a:lnTo>
                  <a:pt x="1353577" y="3061373"/>
                </a:lnTo>
                <a:lnTo>
                  <a:pt x="1321765" y="3024791"/>
                </a:lnTo>
                <a:lnTo>
                  <a:pt x="1285181" y="2992978"/>
                </a:lnTo>
                <a:lnTo>
                  <a:pt x="1250188" y="2964348"/>
                </a:lnTo>
                <a:lnTo>
                  <a:pt x="1210424" y="2942082"/>
                </a:lnTo>
                <a:lnTo>
                  <a:pt x="1167479" y="2922994"/>
                </a:lnTo>
                <a:lnTo>
                  <a:pt x="1121353" y="2907089"/>
                </a:lnTo>
                <a:lnTo>
                  <a:pt x="1073635" y="2892774"/>
                </a:lnTo>
                <a:lnTo>
                  <a:pt x="1025919" y="2880049"/>
                </a:lnTo>
                <a:lnTo>
                  <a:pt x="976611" y="2867324"/>
                </a:lnTo>
                <a:lnTo>
                  <a:pt x="930485" y="2853009"/>
                </a:lnTo>
                <a:lnTo>
                  <a:pt x="884357" y="2837103"/>
                </a:lnTo>
                <a:lnTo>
                  <a:pt x="841413" y="2818015"/>
                </a:lnTo>
                <a:lnTo>
                  <a:pt x="803238" y="2794157"/>
                </a:lnTo>
                <a:lnTo>
                  <a:pt x="768245" y="2765527"/>
                </a:lnTo>
                <a:lnTo>
                  <a:pt x="739617" y="2730536"/>
                </a:lnTo>
                <a:lnTo>
                  <a:pt x="715759" y="2692361"/>
                </a:lnTo>
                <a:lnTo>
                  <a:pt x="696671" y="2649416"/>
                </a:lnTo>
                <a:lnTo>
                  <a:pt x="680766" y="2603290"/>
                </a:lnTo>
                <a:lnTo>
                  <a:pt x="666450" y="2557164"/>
                </a:lnTo>
                <a:lnTo>
                  <a:pt x="653726" y="2507856"/>
                </a:lnTo>
                <a:lnTo>
                  <a:pt x="641000" y="2460140"/>
                </a:lnTo>
                <a:lnTo>
                  <a:pt x="626685" y="2412422"/>
                </a:lnTo>
                <a:lnTo>
                  <a:pt x="610780" y="2366295"/>
                </a:lnTo>
                <a:lnTo>
                  <a:pt x="591692" y="2323348"/>
                </a:lnTo>
                <a:lnTo>
                  <a:pt x="569424" y="2283586"/>
                </a:lnTo>
                <a:lnTo>
                  <a:pt x="540796" y="2248593"/>
                </a:lnTo>
                <a:lnTo>
                  <a:pt x="508983" y="2212010"/>
                </a:lnTo>
                <a:lnTo>
                  <a:pt x="472400" y="2180199"/>
                </a:lnTo>
                <a:lnTo>
                  <a:pt x="432635" y="2149978"/>
                </a:lnTo>
                <a:lnTo>
                  <a:pt x="392872" y="2119758"/>
                </a:lnTo>
                <a:lnTo>
                  <a:pt x="353108" y="2089537"/>
                </a:lnTo>
                <a:lnTo>
                  <a:pt x="314933" y="2059315"/>
                </a:lnTo>
                <a:lnTo>
                  <a:pt x="278350" y="2025914"/>
                </a:lnTo>
                <a:lnTo>
                  <a:pt x="246539" y="1992513"/>
                </a:lnTo>
                <a:lnTo>
                  <a:pt x="219500" y="1954338"/>
                </a:lnTo>
                <a:lnTo>
                  <a:pt x="198823" y="1914575"/>
                </a:lnTo>
                <a:lnTo>
                  <a:pt x="184508" y="1866859"/>
                </a:lnTo>
                <a:lnTo>
                  <a:pt x="178145" y="1817551"/>
                </a:lnTo>
                <a:lnTo>
                  <a:pt x="176554" y="1766651"/>
                </a:lnTo>
                <a:lnTo>
                  <a:pt x="181326" y="1712572"/>
                </a:lnTo>
                <a:lnTo>
                  <a:pt x="187688" y="1658493"/>
                </a:lnTo>
                <a:lnTo>
                  <a:pt x="195640" y="1604413"/>
                </a:lnTo>
                <a:lnTo>
                  <a:pt x="202004" y="1550335"/>
                </a:lnTo>
                <a:lnTo>
                  <a:pt x="205186" y="1496256"/>
                </a:lnTo>
                <a:lnTo>
                  <a:pt x="205186" y="1443766"/>
                </a:lnTo>
                <a:lnTo>
                  <a:pt x="198823" y="1394460"/>
                </a:lnTo>
                <a:lnTo>
                  <a:pt x="186098" y="1345152"/>
                </a:lnTo>
                <a:lnTo>
                  <a:pt x="167011" y="1299024"/>
                </a:lnTo>
                <a:lnTo>
                  <a:pt x="143153" y="1251308"/>
                </a:lnTo>
                <a:lnTo>
                  <a:pt x="116112" y="1203592"/>
                </a:lnTo>
                <a:lnTo>
                  <a:pt x="87483" y="1155874"/>
                </a:lnTo>
                <a:lnTo>
                  <a:pt x="60443" y="1109746"/>
                </a:lnTo>
                <a:lnTo>
                  <a:pt x="36583" y="1060441"/>
                </a:lnTo>
                <a:lnTo>
                  <a:pt x="17498" y="1012723"/>
                </a:lnTo>
                <a:lnTo>
                  <a:pt x="4773" y="963415"/>
                </a:lnTo>
                <a:lnTo>
                  <a:pt x="0" y="912516"/>
                </a:lnTo>
                <a:lnTo>
                  <a:pt x="4773" y="861620"/>
                </a:lnTo>
                <a:lnTo>
                  <a:pt x="17498" y="812312"/>
                </a:lnTo>
                <a:lnTo>
                  <a:pt x="36583" y="764594"/>
                </a:lnTo>
                <a:lnTo>
                  <a:pt x="60443" y="715288"/>
                </a:lnTo>
                <a:lnTo>
                  <a:pt x="87483" y="669160"/>
                </a:lnTo>
                <a:lnTo>
                  <a:pt x="116112" y="621444"/>
                </a:lnTo>
                <a:lnTo>
                  <a:pt x="143153" y="573726"/>
                </a:lnTo>
                <a:lnTo>
                  <a:pt x="167011" y="526010"/>
                </a:lnTo>
                <a:lnTo>
                  <a:pt x="186098" y="479882"/>
                </a:lnTo>
                <a:lnTo>
                  <a:pt x="198823" y="430575"/>
                </a:lnTo>
                <a:lnTo>
                  <a:pt x="205186" y="381268"/>
                </a:lnTo>
                <a:lnTo>
                  <a:pt x="205186" y="328780"/>
                </a:lnTo>
                <a:lnTo>
                  <a:pt x="202004" y="274700"/>
                </a:lnTo>
                <a:lnTo>
                  <a:pt x="195640" y="220621"/>
                </a:lnTo>
                <a:lnTo>
                  <a:pt x="187688" y="166541"/>
                </a:lnTo>
                <a:lnTo>
                  <a:pt x="181326" y="112462"/>
                </a:lnTo>
                <a:lnTo>
                  <a:pt x="176554" y="58383"/>
                </a:lnTo>
                <a:lnTo>
                  <a:pt x="178145" y="74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F94AB6C-6106-43E2-A5DE-C06EE6DFD7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232" r="12679" b="-2"/>
          <a:stretch/>
        </p:blipFill>
        <p:spPr>
          <a:xfrm>
            <a:off x="5724287" y="2642287"/>
            <a:ext cx="3135234" cy="3131460"/>
          </a:xfrm>
          <a:custGeom>
            <a:avLst/>
            <a:gdLst/>
            <a:ahLst/>
            <a:cxnLst/>
            <a:rect l="l" t="t" r="r" b="b"/>
            <a:pathLst>
              <a:path w="2998601" h="2994963">
                <a:moveTo>
                  <a:pt x="1499301" y="0"/>
                </a:moveTo>
                <a:lnTo>
                  <a:pt x="1528395" y="2727"/>
                </a:lnTo>
                <a:lnTo>
                  <a:pt x="1556581" y="10001"/>
                </a:lnTo>
                <a:lnTo>
                  <a:pt x="1583858" y="20912"/>
                </a:lnTo>
                <a:lnTo>
                  <a:pt x="1612043" y="34550"/>
                </a:lnTo>
                <a:lnTo>
                  <a:pt x="1638411" y="50007"/>
                </a:lnTo>
                <a:lnTo>
                  <a:pt x="1665688" y="66373"/>
                </a:lnTo>
                <a:lnTo>
                  <a:pt x="1692964" y="80920"/>
                </a:lnTo>
                <a:lnTo>
                  <a:pt x="1720240" y="95468"/>
                </a:lnTo>
                <a:lnTo>
                  <a:pt x="1746608" y="106378"/>
                </a:lnTo>
                <a:lnTo>
                  <a:pt x="1775703" y="113652"/>
                </a:lnTo>
                <a:lnTo>
                  <a:pt x="1803888" y="117289"/>
                </a:lnTo>
                <a:lnTo>
                  <a:pt x="1833892" y="117289"/>
                </a:lnTo>
                <a:lnTo>
                  <a:pt x="1864806" y="115471"/>
                </a:lnTo>
                <a:lnTo>
                  <a:pt x="1895719" y="111834"/>
                </a:lnTo>
                <a:lnTo>
                  <a:pt x="1926633" y="107288"/>
                </a:lnTo>
                <a:lnTo>
                  <a:pt x="1957546" y="103651"/>
                </a:lnTo>
                <a:lnTo>
                  <a:pt x="1988460" y="100923"/>
                </a:lnTo>
                <a:lnTo>
                  <a:pt x="2017554" y="101832"/>
                </a:lnTo>
                <a:lnTo>
                  <a:pt x="2045740" y="105469"/>
                </a:lnTo>
                <a:lnTo>
                  <a:pt x="2073017" y="113652"/>
                </a:lnTo>
                <a:lnTo>
                  <a:pt x="2095748" y="125472"/>
                </a:lnTo>
                <a:lnTo>
                  <a:pt x="2117568" y="140929"/>
                </a:lnTo>
                <a:lnTo>
                  <a:pt x="2136662" y="159113"/>
                </a:lnTo>
                <a:lnTo>
                  <a:pt x="2155756" y="180025"/>
                </a:lnTo>
                <a:lnTo>
                  <a:pt x="2173031" y="201846"/>
                </a:lnTo>
                <a:lnTo>
                  <a:pt x="2190306" y="224577"/>
                </a:lnTo>
                <a:lnTo>
                  <a:pt x="2207581" y="247307"/>
                </a:lnTo>
                <a:lnTo>
                  <a:pt x="2224856" y="269128"/>
                </a:lnTo>
                <a:lnTo>
                  <a:pt x="2243041" y="290040"/>
                </a:lnTo>
                <a:lnTo>
                  <a:pt x="2263953" y="308225"/>
                </a:lnTo>
                <a:lnTo>
                  <a:pt x="2283956" y="324591"/>
                </a:lnTo>
                <a:lnTo>
                  <a:pt x="2306686" y="337319"/>
                </a:lnTo>
                <a:lnTo>
                  <a:pt x="2331235" y="348230"/>
                </a:lnTo>
                <a:lnTo>
                  <a:pt x="2357602" y="357322"/>
                </a:lnTo>
                <a:lnTo>
                  <a:pt x="2384878" y="365505"/>
                </a:lnTo>
                <a:lnTo>
                  <a:pt x="2412155" y="372779"/>
                </a:lnTo>
                <a:lnTo>
                  <a:pt x="2440341" y="380053"/>
                </a:lnTo>
                <a:lnTo>
                  <a:pt x="2466708" y="388236"/>
                </a:lnTo>
                <a:lnTo>
                  <a:pt x="2493075" y="397328"/>
                </a:lnTo>
                <a:lnTo>
                  <a:pt x="2517624" y="408239"/>
                </a:lnTo>
                <a:lnTo>
                  <a:pt x="2539446" y="421877"/>
                </a:lnTo>
                <a:lnTo>
                  <a:pt x="2559449" y="438243"/>
                </a:lnTo>
                <a:lnTo>
                  <a:pt x="2575814" y="458246"/>
                </a:lnTo>
                <a:lnTo>
                  <a:pt x="2589453" y="480067"/>
                </a:lnTo>
                <a:lnTo>
                  <a:pt x="2600363" y="504615"/>
                </a:lnTo>
                <a:lnTo>
                  <a:pt x="2609455" y="530983"/>
                </a:lnTo>
                <a:lnTo>
                  <a:pt x="2617638" y="557350"/>
                </a:lnTo>
                <a:lnTo>
                  <a:pt x="2624912" y="585536"/>
                </a:lnTo>
                <a:lnTo>
                  <a:pt x="2632186" y="612812"/>
                </a:lnTo>
                <a:lnTo>
                  <a:pt x="2640369" y="640089"/>
                </a:lnTo>
                <a:lnTo>
                  <a:pt x="2649461" y="666457"/>
                </a:lnTo>
                <a:lnTo>
                  <a:pt x="2660371" y="691006"/>
                </a:lnTo>
                <a:lnTo>
                  <a:pt x="2673101" y="713736"/>
                </a:lnTo>
                <a:lnTo>
                  <a:pt x="2689467" y="733739"/>
                </a:lnTo>
                <a:lnTo>
                  <a:pt x="2707651" y="754651"/>
                </a:lnTo>
                <a:lnTo>
                  <a:pt x="2728563" y="772835"/>
                </a:lnTo>
                <a:lnTo>
                  <a:pt x="2750385" y="790110"/>
                </a:lnTo>
                <a:lnTo>
                  <a:pt x="2774024" y="807385"/>
                </a:lnTo>
                <a:lnTo>
                  <a:pt x="2796754" y="824660"/>
                </a:lnTo>
                <a:lnTo>
                  <a:pt x="2818576" y="841936"/>
                </a:lnTo>
                <a:lnTo>
                  <a:pt x="2839487" y="861029"/>
                </a:lnTo>
                <a:lnTo>
                  <a:pt x="2857672" y="880123"/>
                </a:lnTo>
                <a:lnTo>
                  <a:pt x="2873129" y="901944"/>
                </a:lnTo>
                <a:lnTo>
                  <a:pt x="2884949" y="924674"/>
                </a:lnTo>
                <a:lnTo>
                  <a:pt x="2893132" y="951951"/>
                </a:lnTo>
                <a:lnTo>
                  <a:pt x="2896768" y="980137"/>
                </a:lnTo>
                <a:lnTo>
                  <a:pt x="2897678" y="1009232"/>
                </a:lnTo>
                <a:lnTo>
                  <a:pt x="2894950" y="1040145"/>
                </a:lnTo>
                <a:lnTo>
                  <a:pt x="2891313" y="1071058"/>
                </a:lnTo>
                <a:lnTo>
                  <a:pt x="2886767" y="1101972"/>
                </a:lnTo>
                <a:lnTo>
                  <a:pt x="2883130" y="1132885"/>
                </a:lnTo>
                <a:lnTo>
                  <a:pt x="2881312" y="1163799"/>
                </a:lnTo>
                <a:lnTo>
                  <a:pt x="2881312" y="1193803"/>
                </a:lnTo>
                <a:lnTo>
                  <a:pt x="2884949" y="1221988"/>
                </a:lnTo>
                <a:lnTo>
                  <a:pt x="2892222" y="1250174"/>
                </a:lnTo>
                <a:lnTo>
                  <a:pt x="2903133" y="1276542"/>
                </a:lnTo>
                <a:lnTo>
                  <a:pt x="2917681" y="1303818"/>
                </a:lnTo>
                <a:lnTo>
                  <a:pt x="2932228" y="1331095"/>
                </a:lnTo>
                <a:lnTo>
                  <a:pt x="2948594" y="1358371"/>
                </a:lnTo>
                <a:lnTo>
                  <a:pt x="2964050" y="1384739"/>
                </a:lnTo>
                <a:lnTo>
                  <a:pt x="2977689" y="1412924"/>
                </a:lnTo>
                <a:lnTo>
                  <a:pt x="2988599" y="1440201"/>
                </a:lnTo>
                <a:lnTo>
                  <a:pt x="2995873" y="1468387"/>
                </a:lnTo>
                <a:lnTo>
                  <a:pt x="2998601" y="1497481"/>
                </a:lnTo>
                <a:lnTo>
                  <a:pt x="2995873" y="1526576"/>
                </a:lnTo>
                <a:lnTo>
                  <a:pt x="2988599" y="1554762"/>
                </a:lnTo>
                <a:lnTo>
                  <a:pt x="2977689" y="1582039"/>
                </a:lnTo>
                <a:lnTo>
                  <a:pt x="2964050" y="1610224"/>
                </a:lnTo>
                <a:lnTo>
                  <a:pt x="2948594" y="1636592"/>
                </a:lnTo>
                <a:lnTo>
                  <a:pt x="2932228" y="1663869"/>
                </a:lnTo>
                <a:lnTo>
                  <a:pt x="2917681" y="1691145"/>
                </a:lnTo>
                <a:lnTo>
                  <a:pt x="2903133" y="1718421"/>
                </a:lnTo>
                <a:lnTo>
                  <a:pt x="2892222" y="1744789"/>
                </a:lnTo>
                <a:lnTo>
                  <a:pt x="2884949" y="1772975"/>
                </a:lnTo>
                <a:lnTo>
                  <a:pt x="2881312" y="1801160"/>
                </a:lnTo>
                <a:lnTo>
                  <a:pt x="2881312" y="1831165"/>
                </a:lnTo>
                <a:lnTo>
                  <a:pt x="2883130" y="1862078"/>
                </a:lnTo>
                <a:lnTo>
                  <a:pt x="2886767" y="1892991"/>
                </a:lnTo>
                <a:lnTo>
                  <a:pt x="2891313" y="1923905"/>
                </a:lnTo>
                <a:lnTo>
                  <a:pt x="2894950" y="1954818"/>
                </a:lnTo>
                <a:lnTo>
                  <a:pt x="2897678" y="1985731"/>
                </a:lnTo>
                <a:lnTo>
                  <a:pt x="2896768" y="2014827"/>
                </a:lnTo>
                <a:lnTo>
                  <a:pt x="2893132" y="2043013"/>
                </a:lnTo>
                <a:lnTo>
                  <a:pt x="2884949" y="2070289"/>
                </a:lnTo>
                <a:lnTo>
                  <a:pt x="2873129" y="2093019"/>
                </a:lnTo>
                <a:lnTo>
                  <a:pt x="2857672" y="2114841"/>
                </a:lnTo>
                <a:lnTo>
                  <a:pt x="2839487" y="2133934"/>
                </a:lnTo>
                <a:lnTo>
                  <a:pt x="2818576" y="2153027"/>
                </a:lnTo>
                <a:lnTo>
                  <a:pt x="2796754" y="2170303"/>
                </a:lnTo>
                <a:lnTo>
                  <a:pt x="2774024" y="2187578"/>
                </a:lnTo>
                <a:lnTo>
                  <a:pt x="2750385" y="2204853"/>
                </a:lnTo>
                <a:lnTo>
                  <a:pt x="2728563" y="2222128"/>
                </a:lnTo>
                <a:lnTo>
                  <a:pt x="2707651" y="2240312"/>
                </a:lnTo>
                <a:lnTo>
                  <a:pt x="2689467" y="2261224"/>
                </a:lnTo>
                <a:lnTo>
                  <a:pt x="2673101" y="2281227"/>
                </a:lnTo>
                <a:lnTo>
                  <a:pt x="2660371" y="2303957"/>
                </a:lnTo>
                <a:lnTo>
                  <a:pt x="2649461" y="2328506"/>
                </a:lnTo>
                <a:lnTo>
                  <a:pt x="2640369" y="2354874"/>
                </a:lnTo>
                <a:lnTo>
                  <a:pt x="2632186" y="2382151"/>
                </a:lnTo>
                <a:lnTo>
                  <a:pt x="2624912" y="2409427"/>
                </a:lnTo>
                <a:lnTo>
                  <a:pt x="2617638" y="2437613"/>
                </a:lnTo>
                <a:lnTo>
                  <a:pt x="2609455" y="2463980"/>
                </a:lnTo>
                <a:lnTo>
                  <a:pt x="2600363" y="2490347"/>
                </a:lnTo>
                <a:lnTo>
                  <a:pt x="2589453" y="2514896"/>
                </a:lnTo>
                <a:lnTo>
                  <a:pt x="2575814" y="2536718"/>
                </a:lnTo>
                <a:lnTo>
                  <a:pt x="2559449" y="2556720"/>
                </a:lnTo>
                <a:lnTo>
                  <a:pt x="2539446" y="2573086"/>
                </a:lnTo>
                <a:lnTo>
                  <a:pt x="2517624" y="2586724"/>
                </a:lnTo>
                <a:lnTo>
                  <a:pt x="2493075" y="2597635"/>
                </a:lnTo>
                <a:lnTo>
                  <a:pt x="2466708" y="2606727"/>
                </a:lnTo>
                <a:lnTo>
                  <a:pt x="2440341" y="2614910"/>
                </a:lnTo>
                <a:lnTo>
                  <a:pt x="2412155" y="2622184"/>
                </a:lnTo>
                <a:lnTo>
                  <a:pt x="2384878" y="2629458"/>
                </a:lnTo>
                <a:lnTo>
                  <a:pt x="2357602" y="2637641"/>
                </a:lnTo>
                <a:lnTo>
                  <a:pt x="2331235" y="2646733"/>
                </a:lnTo>
                <a:lnTo>
                  <a:pt x="2306686" y="2657644"/>
                </a:lnTo>
                <a:lnTo>
                  <a:pt x="2283956" y="2670372"/>
                </a:lnTo>
                <a:lnTo>
                  <a:pt x="2263953" y="2686738"/>
                </a:lnTo>
                <a:lnTo>
                  <a:pt x="2243041" y="2704923"/>
                </a:lnTo>
                <a:lnTo>
                  <a:pt x="2224856" y="2725835"/>
                </a:lnTo>
                <a:lnTo>
                  <a:pt x="2207581" y="2747656"/>
                </a:lnTo>
                <a:lnTo>
                  <a:pt x="2190306" y="2770386"/>
                </a:lnTo>
                <a:lnTo>
                  <a:pt x="2173031" y="2793117"/>
                </a:lnTo>
                <a:lnTo>
                  <a:pt x="2155756" y="2814938"/>
                </a:lnTo>
                <a:lnTo>
                  <a:pt x="2136662" y="2835850"/>
                </a:lnTo>
                <a:lnTo>
                  <a:pt x="2117568" y="2854034"/>
                </a:lnTo>
                <a:lnTo>
                  <a:pt x="2095748" y="2869491"/>
                </a:lnTo>
                <a:lnTo>
                  <a:pt x="2073017" y="2881311"/>
                </a:lnTo>
                <a:lnTo>
                  <a:pt x="2045740" y="2889494"/>
                </a:lnTo>
                <a:lnTo>
                  <a:pt x="2017554" y="2893131"/>
                </a:lnTo>
                <a:lnTo>
                  <a:pt x="1988460" y="2894040"/>
                </a:lnTo>
                <a:lnTo>
                  <a:pt x="1957546" y="2891312"/>
                </a:lnTo>
                <a:lnTo>
                  <a:pt x="1926633" y="2887676"/>
                </a:lnTo>
                <a:lnTo>
                  <a:pt x="1895719" y="2883129"/>
                </a:lnTo>
                <a:lnTo>
                  <a:pt x="1864806" y="2879493"/>
                </a:lnTo>
                <a:lnTo>
                  <a:pt x="1833892" y="2877674"/>
                </a:lnTo>
                <a:lnTo>
                  <a:pt x="1803888" y="2877674"/>
                </a:lnTo>
                <a:lnTo>
                  <a:pt x="1775703" y="2881311"/>
                </a:lnTo>
                <a:lnTo>
                  <a:pt x="1746608" y="2888585"/>
                </a:lnTo>
                <a:lnTo>
                  <a:pt x="1720240" y="2899495"/>
                </a:lnTo>
                <a:lnTo>
                  <a:pt x="1692964" y="2914043"/>
                </a:lnTo>
                <a:lnTo>
                  <a:pt x="1665688" y="2928591"/>
                </a:lnTo>
                <a:lnTo>
                  <a:pt x="1638411" y="2944956"/>
                </a:lnTo>
                <a:lnTo>
                  <a:pt x="1612043" y="2960413"/>
                </a:lnTo>
                <a:lnTo>
                  <a:pt x="1583858" y="2974051"/>
                </a:lnTo>
                <a:lnTo>
                  <a:pt x="1556581" y="2984962"/>
                </a:lnTo>
                <a:lnTo>
                  <a:pt x="1528395" y="2992236"/>
                </a:lnTo>
                <a:lnTo>
                  <a:pt x="1499301" y="2994963"/>
                </a:lnTo>
                <a:lnTo>
                  <a:pt x="1470206" y="2992236"/>
                </a:lnTo>
                <a:lnTo>
                  <a:pt x="1442020" y="2984962"/>
                </a:lnTo>
                <a:lnTo>
                  <a:pt x="1414744" y="2974051"/>
                </a:lnTo>
                <a:lnTo>
                  <a:pt x="1386558" y="2960413"/>
                </a:lnTo>
                <a:lnTo>
                  <a:pt x="1360190" y="2944956"/>
                </a:lnTo>
                <a:lnTo>
                  <a:pt x="1332914" y="2928591"/>
                </a:lnTo>
                <a:lnTo>
                  <a:pt x="1305637" y="2914043"/>
                </a:lnTo>
                <a:lnTo>
                  <a:pt x="1278361" y="2899495"/>
                </a:lnTo>
                <a:lnTo>
                  <a:pt x="1251085" y="2888585"/>
                </a:lnTo>
                <a:lnTo>
                  <a:pt x="1222899" y="2881311"/>
                </a:lnTo>
                <a:lnTo>
                  <a:pt x="1194713" y="2877674"/>
                </a:lnTo>
                <a:lnTo>
                  <a:pt x="1164708" y="2877674"/>
                </a:lnTo>
                <a:lnTo>
                  <a:pt x="1133795" y="2879493"/>
                </a:lnTo>
                <a:lnTo>
                  <a:pt x="1102882" y="2883129"/>
                </a:lnTo>
                <a:lnTo>
                  <a:pt x="1071968" y="2887676"/>
                </a:lnTo>
                <a:lnTo>
                  <a:pt x="1041054" y="2891312"/>
                </a:lnTo>
                <a:lnTo>
                  <a:pt x="1010141" y="2894040"/>
                </a:lnTo>
                <a:lnTo>
                  <a:pt x="981047" y="2893131"/>
                </a:lnTo>
                <a:lnTo>
                  <a:pt x="952861" y="2889494"/>
                </a:lnTo>
                <a:lnTo>
                  <a:pt x="925584" y="2881311"/>
                </a:lnTo>
                <a:lnTo>
                  <a:pt x="902854" y="2869491"/>
                </a:lnTo>
                <a:lnTo>
                  <a:pt x="881032" y="2854034"/>
                </a:lnTo>
                <a:lnTo>
                  <a:pt x="861939" y="2835850"/>
                </a:lnTo>
                <a:lnTo>
                  <a:pt x="842845" y="2814938"/>
                </a:lnTo>
                <a:lnTo>
                  <a:pt x="825570" y="2793117"/>
                </a:lnTo>
                <a:lnTo>
                  <a:pt x="808295" y="2770386"/>
                </a:lnTo>
                <a:lnTo>
                  <a:pt x="791020" y="2747656"/>
                </a:lnTo>
                <a:lnTo>
                  <a:pt x="773745" y="2725835"/>
                </a:lnTo>
                <a:lnTo>
                  <a:pt x="755560" y="2704923"/>
                </a:lnTo>
                <a:lnTo>
                  <a:pt x="734648" y="2686738"/>
                </a:lnTo>
                <a:lnTo>
                  <a:pt x="714645" y="2670372"/>
                </a:lnTo>
                <a:lnTo>
                  <a:pt x="691915" y="2657644"/>
                </a:lnTo>
                <a:lnTo>
                  <a:pt x="667366" y="2646733"/>
                </a:lnTo>
                <a:lnTo>
                  <a:pt x="640999" y="2637641"/>
                </a:lnTo>
                <a:lnTo>
                  <a:pt x="613722" y="2629458"/>
                </a:lnTo>
                <a:lnTo>
                  <a:pt x="586446" y="2622184"/>
                </a:lnTo>
                <a:lnTo>
                  <a:pt x="558260" y="2614910"/>
                </a:lnTo>
                <a:lnTo>
                  <a:pt x="531893" y="2606727"/>
                </a:lnTo>
                <a:lnTo>
                  <a:pt x="505525" y="2597635"/>
                </a:lnTo>
                <a:lnTo>
                  <a:pt x="480977" y="2586724"/>
                </a:lnTo>
                <a:lnTo>
                  <a:pt x="459155" y="2573086"/>
                </a:lnTo>
                <a:lnTo>
                  <a:pt x="439152" y="2556720"/>
                </a:lnTo>
                <a:lnTo>
                  <a:pt x="422787" y="2536718"/>
                </a:lnTo>
                <a:lnTo>
                  <a:pt x="409149" y="2514896"/>
                </a:lnTo>
                <a:lnTo>
                  <a:pt x="398238" y="2490347"/>
                </a:lnTo>
                <a:lnTo>
                  <a:pt x="389146" y="2463980"/>
                </a:lnTo>
                <a:lnTo>
                  <a:pt x="380963" y="2437613"/>
                </a:lnTo>
                <a:lnTo>
                  <a:pt x="373689" y="2409427"/>
                </a:lnTo>
                <a:lnTo>
                  <a:pt x="366415" y="2382151"/>
                </a:lnTo>
                <a:lnTo>
                  <a:pt x="358232" y="2354874"/>
                </a:lnTo>
                <a:lnTo>
                  <a:pt x="349140" y="2328506"/>
                </a:lnTo>
                <a:lnTo>
                  <a:pt x="338229" y="2303957"/>
                </a:lnTo>
                <a:lnTo>
                  <a:pt x="325500" y="2281227"/>
                </a:lnTo>
                <a:lnTo>
                  <a:pt x="309135" y="2261224"/>
                </a:lnTo>
                <a:lnTo>
                  <a:pt x="290950" y="2240312"/>
                </a:lnTo>
                <a:lnTo>
                  <a:pt x="270038" y="2222128"/>
                </a:lnTo>
                <a:lnTo>
                  <a:pt x="247307" y="2204853"/>
                </a:lnTo>
                <a:lnTo>
                  <a:pt x="224577" y="2187578"/>
                </a:lnTo>
                <a:lnTo>
                  <a:pt x="201847" y="2170303"/>
                </a:lnTo>
                <a:lnTo>
                  <a:pt x="180025" y="2153027"/>
                </a:lnTo>
                <a:lnTo>
                  <a:pt x="159113" y="2133934"/>
                </a:lnTo>
                <a:lnTo>
                  <a:pt x="140929" y="2114841"/>
                </a:lnTo>
                <a:lnTo>
                  <a:pt x="125473" y="2093019"/>
                </a:lnTo>
                <a:lnTo>
                  <a:pt x="113653" y="2070289"/>
                </a:lnTo>
                <a:lnTo>
                  <a:pt x="105470" y="2043013"/>
                </a:lnTo>
                <a:lnTo>
                  <a:pt x="101833" y="2014827"/>
                </a:lnTo>
                <a:lnTo>
                  <a:pt x="100923" y="1985731"/>
                </a:lnTo>
                <a:lnTo>
                  <a:pt x="103651" y="1954818"/>
                </a:lnTo>
                <a:lnTo>
                  <a:pt x="107288" y="1923905"/>
                </a:lnTo>
                <a:lnTo>
                  <a:pt x="111834" y="1892991"/>
                </a:lnTo>
                <a:lnTo>
                  <a:pt x="115471" y="1862078"/>
                </a:lnTo>
                <a:lnTo>
                  <a:pt x="117290" y="1831165"/>
                </a:lnTo>
                <a:lnTo>
                  <a:pt x="117290" y="1801160"/>
                </a:lnTo>
                <a:lnTo>
                  <a:pt x="113653" y="1772975"/>
                </a:lnTo>
                <a:lnTo>
                  <a:pt x="106379" y="1744789"/>
                </a:lnTo>
                <a:lnTo>
                  <a:pt x="95468" y="1718421"/>
                </a:lnTo>
                <a:lnTo>
                  <a:pt x="81830" y="1691145"/>
                </a:lnTo>
                <a:lnTo>
                  <a:pt x="66373" y="1663869"/>
                </a:lnTo>
                <a:lnTo>
                  <a:pt x="50008" y="1636592"/>
                </a:lnTo>
                <a:lnTo>
                  <a:pt x="34551" y="1610224"/>
                </a:lnTo>
                <a:lnTo>
                  <a:pt x="20912" y="1582039"/>
                </a:lnTo>
                <a:lnTo>
                  <a:pt x="10002" y="1554762"/>
                </a:lnTo>
                <a:lnTo>
                  <a:pt x="2728" y="1526576"/>
                </a:lnTo>
                <a:lnTo>
                  <a:pt x="0" y="1497481"/>
                </a:lnTo>
                <a:lnTo>
                  <a:pt x="2728" y="1468387"/>
                </a:lnTo>
                <a:lnTo>
                  <a:pt x="10002" y="1440201"/>
                </a:lnTo>
                <a:lnTo>
                  <a:pt x="20912" y="1412924"/>
                </a:lnTo>
                <a:lnTo>
                  <a:pt x="34551" y="1384739"/>
                </a:lnTo>
                <a:lnTo>
                  <a:pt x="50008" y="1358371"/>
                </a:lnTo>
                <a:lnTo>
                  <a:pt x="66373" y="1331095"/>
                </a:lnTo>
                <a:lnTo>
                  <a:pt x="81830" y="1303818"/>
                </a:lnTo>
                <a:lnTo>
                  <a:pt x="95468" y="1276542"/>
                </a:lnTo>
                <a:lnTo>
                  <a:pt x="106379" y="1250174"/>
                </a:lnTo>
                <a:lnTo>
                  <a:pt x="113653" y="1221988"/>
                </a:lnTo>
                <a:lnTo>
                  <a:pt x="117290" y="1193803"/>
                </a:lnTo>
                <a:lnTo>
                  <a:pt x="117290" y="1163799"/>
                </a:lnTo>
                <a:lnTo>
                  <a:pt x="115471" y="1132885"/>
                </a:lnTo>
                <a:lnTo>
                  <a:pt x="111834" y="1101972"/>
                </a:lnTo>
                <a:lnTo>
                  <a:pt x="107288" y="1071058"/>
                </a:lnTo>
                <a:lnTo>
                  <a:pt x="103651" y="1040145"/>
                </a:lnTo>
                <a:lnTo>
                  <a:pt x="100923" y="1009232"/>
                </a:lnTo>
                <a:lnTo>
                  <a:pt x="101833" y="980137"/>
                </a:lnTo>
                <a:lnTo>
                  <a:pt x="105470" y="951951"/>
                </a:lnTo>
                <a:lnTo>
                  <a:pt x="113653" y="924674"/>
                </a:lnTo>
                <a:lnTo>
                  <a:pt x="125473" y="901944"/>
                </a:lnTo>
                <a:lnTo>
                  <a:pt x="140929" y="880123"/>
                </a:lnTo>
                <a:lnTo>
                  <a:pt x="159113" y="861029"/>
                </a:lnTo>
                <a:lnTo>
                  <a:pt x="180025" y="841936"/>
                </a:lnTo>
                <a:lnTo>
                  <a:pt x="201847" y="824660"/>
                </a:lnTo>
                <a:lnTo>
                  <a:pt x="224577" y="807385"/>
                </a:lnTo>
                <a:lnTo>
                  <a:pt x="247307" y="790110"/>
                </a:lnTo>
                <a:lnTo>
                  <a:pt x="270038" y="772835"/>
                </a:lnTo>
                <a:lnTo>
                  <a:pt x="290950" y="754651"/>
                </a:lnTo>
                <a:lnTo>
                  <a:pt x="309135" y="733739"/>
                </a:lnTo>
                <a:lnTo>
                  <a:pt x="325500" y="713736"/>
                </a:lnTo>
                <a:lnTo>
                  <a:pt x="338229" y="691006"/>
                </a:lnTo>
                <a:lnTo>
                  <a:pt x="349140" y="666457"/>
                </a:lnTo>
                <a:lnTo>
                  <a:pt x="358232" y="640089"/>
                </a:lnTo>
                <a:lnTo>
                  <a:pt x="366415" y="612812"/>
                </a:lnTo>
                <a:lnTo>
                  <a:pt x="373689" y="585536"/>
                </a:lnTo>
                <a:lnTo>
                  <a:pt x="380963" y="557350"/>
                </a:lnTo>
                <a:lnTo>
                  <a:pt x="389146" y="530983"/>
                </a:lnTo>
                <a:lnTo>
                  <a:pt x="398238" y="504615"/>
                </a:lnTo>
                <a:lnTo>
                  <a:pt x="409149" y="480067"/>
                </a:lnTo>
                <a:lnTo>
                  <a:pt x="422787" y="458246"/>
                </a:lnTo>
                <a:lnTo>
                  <a:pt x="439152" y="438243"/>
                </a:lnTo>
                <a:lnTo>
                  <a:pt x="459155" y="421877"/>
                </a:lnTo>
                <a:lnTo>
                  <a:pt x="480977" y="408239"/>
                </a:lnTo>
                <a:lnTo>
                  <a:pt x="505525" y="397328"/>
                </a:lnTo>
                <a:lnTo>
                  <a:pt x="531893" y="388236"/>
                </a:lnTo>
                <a:lnTo>
                  <a:pt x="558260" y="380053"/>
                </a:lnTo>
                <a:lnTo>
                  <a:pt x="586446" y="372779"/>
                </a:lnTo>
                <a:lnTo>
                  <a:pt x="613722" y="365505"/>
                </a:lnTo>
                <a:lnTo>
                  <a:pt x="640999" y="357322"/>
                </a:lnTo>
                <a:lnTo>
                  <a:pt x="667366" y="348230"/>
                </a:lnTo>
                <a:lnTo>
                  <a:pt x="691915" y="337319"/>
                </a:lnTo>
                <a:lnTo>
                  <a:pt x="714645" y="324591"/>
                </a:lnTo>
                <a:lnTo>
                  <a:pt x="734648" y="308225"/>
                </a:lnTo>
                <a:lnTo>
                  <a:pt x="755560" y="290040"/>
                </a:lnTo>
                <a:lnTo>
                  <a:pt x="773745" y="269128"/>
                </a:lnTo>
                <a:lnTo>
                  <a:pt x="791020" y="247307"/>
                </a:lnTo>
                <a:lnTo>
                  <a:pt x="808295" y="224577"/>
                </a:lnTo>
                <a:lnTo>
                  <a:pt x="825570" y="201846"/>
                </a:lnTo>
                <a:lnTo>
                  <a:pt x="842845" y="180025"/>
                </a:lnTo>
                <a:lnTo>
                  <a:pt x="861939" y="159113"/>
                </a:lnTo>
                <a:lnTo>
                  <a:pt x="881032" y="140929"/>
                </a:lnTo>
                <a:lnTo>
                  <a:pt x="902854" y="125472"/>
                </a:lnTo>
                <a:lnTo>
                  <a:pt x="925584" y="113652"/>
                </a:lnTo>
                <a:lnTo>
                  <a:pt x="952861" y="105469"/>
                </a:lnTo>
                <a:lnTo>
                  <a:pt x="981047" y="101832"/>
                </a:lnTo>
                <a:lnTo>
                  <a:pt x="1010141" y="100923"/>
                </a:lnTo>
                <a:lnTo>
                  <a:pt x="1041054" y="103651"/>
                </a:lnTo>
                <a:lnTo>
                  <a:pt x="1071968" y="107288"/>
                </a:lnTo>
                <a:lnTo>
                  <a:pt x="1102882" y="111834"/>
                </a:lnTo>
                <a:lnTo>
                  <a:pt x="1133795" y="115471"/>
                </a:lnTo>
                <a:lnTo>
                  <a:pt x="1164708" y="117289"/>
                </a:lnTo>
                <a:lnTo>
                  <a:pt x="1194713" y="117289"/>
                </a:lnTo>
                <a:lnTo>
                  <a:pt x="1222899" y="113652"/>
                </a:lnTo>
                <a:lnTo>
                  <a:pt x="1251085" y="106378"/>
                </a:lnTo>
                <a:lnTo>
                  <a:pt x="1278361" y="95468"/>
                </a:lnTo>
                <a:lnTo>
                  <a:pt x="1305637" y="80920"/>
                </a:lnTo>
                <a:lnTo>
                  <a:pt x="1332914" y="66373"/>
                </a:lnTo>
                <a:lnTo>
                  <a:pt x="1360190" y="50007"/>
                </a:lnTo>
                <a:lnTo>
                  <a:pt x="1386558" y="34550"/>
                </a:lnTo>
                <a:lnTo>
                  <a:pt x="1414744" y="20912"/>
                </a:lnTo>
                <a:lnTo>
                  <a:pt x="1442020" y="10001"/>
                </a:lnTo>
                <a:lnTo>
                  <a:pt x="1470206" y="2727"/>
                </a:lnTo>
                <a:close/>
              </a:path>
            </a:pathLst>
          </a:cu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D6EFC1E-6DF7-45C1-8161-CB4B228E1C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0821"/>
          <a:stretch/>
        </p:blipFill>
        <p:spPr>
          <a:xfrm>
            <a:off x="7959581" y="10"/>
            <a:ext cx="4232421" cy="3428990"/>
          </a:xfrm>
          <a:custGeom>
            <a:avLst/>
            <a:gdLst/>
            <a:ahLst/>
            <a:cxnLst/>
            <a:rect l="l" t="t" r="r" b="b"/>
            <a:pathLst>
              <a:path w="4232421" h="3429000">
                <a:moveTo>
                  <a:pt x="176695" y="0"/>
                </a:moveTo>
                <a:lnTo>
                  <a:pt x="4232421" y="0"/>
                </a:lnTo>
                <a:lnTo>
                  <a:pt x="4232421" y="2741963"/>
                </a:lnTo>
                <a:lnTo>
                  <a:pt x="4230819" y="2742965"/>
                </a:lnTo>
                <a:lnTo>
                  <a:pt x="4189566" y="2761300"/>
                </a:lnTo>
                <a:lnTo>
                  <a:pt x="4145256" y="2776579"/>
                </a:lnTo>
                <a:lnTo>
                  <a:pt x="4100946" y="2790330"/>
                </a:lnTo>
                <a:lnTo>
                  <a:pt x="4053581" y="2802553"/>
                </a:lnTo>
                <a:lnTo>
                  <a:pt x="4007741" y="2814777"/>
                </a:lnTo>
                <a:lnTo>
                  <a:pt x="3961906" y="2828531"/>
                </a:lnTo>
                <a:lnTo>
                  <a:pt x="3917596" y="2843809"/>
                </a:lnTo>
                <a:lnTo>
                  <a:pt x="3876343" y="2862145"/>
                </a:lnTo>
                <a:lnTo>
                  <a:pt x="3838145" y="2883535"/>
                </a:lnTo>
                <a:lnTo>
                  <a:pt x="3804531" y="2911037"/>
                </a:lnTo>
                <a:lnTo>
                  <a:pt x="3769387" y="2941596"/>
                </a:lnTo>
                <a:lnTo>
                  <a:pt x="3738828" y="2976737"/>
                </a:lnTo>
                <a:lnTo>
                  <a:pt x="3709798" y="3013408"/>
                </a:lnTo>
                <a:lnTo>
                  <a:pt x="3680767" y="3051604"/>
                </a:lnTo>
                <a:lnTo>
                  <a:pt x="3651737" y="3089802"/>
                </a:lnTo>
                <a:lnTo>
                  <a:pt x="3622708" y="3126473"/>
                </a:lnTo>
                <a:lnTo>
                  <a:pt x="3590619" y="3161614"/>
                </a:lnTo>
                <a:lnTo>
                  <a:pt x="3558532" y="3192174"/>
                </a:lnTo>
                <a:lnTo>
                  <a:pt x="3521864" y="3218148"/>
                </a:lnTo>
                <a:lnTo>
                  <a:pt x="3483665" y="3238011"/>
                </a:lnTo>
                <a:lnTo>
                  <a:pt x="3437828" y="3251762"/>
                </a:lnTo>
                <a:lnTo>
                  <a:pt x="3390461" y="3257874"/>
                </a:lnTo>
                <a:lnTo>
                  <a:pt x="3341569" y="3259401"/>
                </a:lnTo>
                <a:lnTo>
                  <a:pt x="3289619" y="3254819"/>
                </a:lnTo>
                <a:lnTo>
                  <a:pt x="3237670" y="3248707"/>
                </a:lnTo>
                <a:lnTo>
                  <a:pt x="3185721" y="3241066"/>
                </a:lnTo>
                <a:lnTo>
                  <a:pt x="3133771" y="3234956"/>
                </a:lnTo>
                <a:lnTo>
                  <a:pt x="3081822" y="3231899"/>
                </a:lnTo>
                <a:lnTo>
                  <a:pt x="3031400" y="3231899"/>
                </a:lnTo>
                <a:lnTo>
                  <a:pt x="2984035" y="3238011"/>
                </a:lnTo>
                <a:lnTo>
                  <a:pt x="2935140" y="3250235"/>
                </a:lnTo>
                <a:lnTo>
                  <a:pt x="2890830" y="3268570"/>
                </a:lnTo>
                <a:lnTo>
                  <a:pt x="2844995" y="3293018"/>
                </a:lnTo>
                <a:lnTo>
                  <a:pt x="2799158" y="3317465"/>
                </a:lnTo>
                <a:lnTo>
                  <a:pt x="2753317" y="3344964"/>
                </a:lnTo>
                <a:lnTo>
                  <a:pt x="2709007" y="3370942"/>
                </a:lnTo>
                <a:lnTo>
                  <a:pt x="2661643" y="3393859"/>
                </a:lnTo>
                <a:lnTo>
                  <a:pt x="2615805" y="3412195"/>
                </a:lnTo>
                <a:lnTo>
                  <a:pt x="2568440" y="3424418"/>
                </a:lnTo>
                <a:lnTo>
                  <a:pt x="2519548" y="3429000"/>
                </a:lnTo>
                <a:lnTo>
                  <a:pt x="2470653" y="3424418"/>
                </a:lnTo>
                <a:lnTo>
                  <a:pt x="2423286" y="3412195"/>
                </a:lnTo>
                <a:lnTo>
                  <a:pt x="2377451" y="3393859"/>
                </a:lnTo>
                <a:lnTo>
                  <a:pt x="2330084" y="3370942"/>
                </a:lnTo>
                <a:lnTo>
                  <a:pt x="2285773" y="3344964"/>
                </a:lnTo>
                <a:lnTo>
                  <a:pt x="2239936" y="3317465"/>
                </a:lnTo>
                <a:lnTo>
                  <a:pt x="2194099" y="3293018"/>
                </a:lnTo>
                <a:lnTo>
                  <a:pt x="2148261" y="3268570"/>
                </a:lnTo>
                <a:lnTo>
                  <a:pt x="2102426" y="3250235"/>
                </a:lnTo>
                <a:lnTo>
                  <a:pt x="2055059" y="3238011"/>
                </a:lnTo>
                <a:lnTo>
                  <a:pt x="2007691" y="3231899"/>
                </a:lnTo>
                <a:lnTo>
                  <a:pt x="1957269" y="3231899"/>
                </a:lnTo>
                <a:lnTo>
                  <a:pt x="1905320" y="3234956"/>
                </a:lnTo>
                <a:lnTo>
                  <a:pt x="1853373" y="3241066"/>
                </a:lnTo>
                <a:lnTo>
                  <a:pt x="1801421" y="3248707"/>
                </a:lnTo>
                <a:lnTo>
                  <a:pt x="1749472" y="3254819"/>
                </a:lnTo>
                <a:lnTo>
                  <a:pt x="1697523" y="3259401"/>
                </a:lnTo>
                <a:lnTo>
                  <a:pt x="1648630" y="3257874"/>
                </a:lnTo>
                <a:lnTo>
                  <a:pt x="1601266" y="3251762"/>
                </a:lnTo>
                <a:lnTo>
                  <a:pt x="1555428" y="3238011"/>
                </a:lnTo>
                <a:lnTo>
                  <a:pt x="1517230" y="3218148"/>
                </a:lnTo>
                <a:lnTo>
                  <a:pt x="1480559" y="3192174"/>
                </a:lnTo>
                <a:lnTo>
                  <a:pt x="1448472" y="3161614"/>
                </a:lnTo>
                <a:lnTo>
                  <a:pt x="1416386" y="3126473"/>
                </a:lnTo>
                <a:lnTo>
                  <a:pt x="1387354" y="3089802"/>
                </a:lnTo>
                <a:lnTo>
                  <a:pt x="1358325" y="3051604"/>
                </a:lnTo>
                <a:lnTo>
                  <a:pt x="1329295" y="3013408"/>
                </a:lnTo>
                <a:lnTo>
                  <a:pt x="1300263" y="2976737"/>
                </a:lnTo>
                <a:lnTo>
                  <a:pt x="1269704" y="2941596"/>
                </a:lnTo>
                <a:lnTo>
                  <a:pt x="1234563" y="2911037"/>
                </a:lnTo>
                <a:lnTo>
                  <a:pt x="1200949" y="2883535"/>
                </a:lnTo>
                <a:lnTo>
                  <a:pt x="1162751" y="2862145"/>
                </a:lnTo>
                <a:lnTo>
                  <a:pt x="1121495" y="2843809"/>
                </a:lnTo>
                <a:lnTo>
                  <a:pt x="1077188" y="2828531"/>
                </a:lnTo>
                <a:lnTo>
                  <a:pt x="1031348" y="2814777"/>
                </a:lnTo>
                <a:lnTo>
                  <a:pt x="985513" y="2802553"/>
                </a:lnTo>
                <a:lnTo>
                  <a:pt x="938145" y="2790330"/>
                </a:lnTo>
                <a:lnTo>
                  <a:pt x="893838" y="2776579"/>
                </a:lnTo>
                <a:lnTo>
                  <a:pt x="849525" y="2761300"/>
                </a:lnTo>
                <a:lnTo>
                  <a:pt x="808275" y="2742965"/>
                </a:lnTo>
                <a:lnTo>
                  <a:pt x="771601" y="2720045"/>
                </a:lnTo>
                <a:lnTo>
                  <a:pt x="737987" y="2692543"/>
                </a:lnTo>
                <a:lnTo>
                  <a:pt x="710485" y="2658929"/>
                </a:lnTo>
                <a:lnTo>
                  <a:pt x="687568" y="2622258"/>
                </a:lnTo>
                <a:lnTo>
                  <a:pt x="669232" y="2581005"/>
                </a:lnTo>
                <a:lnTo>
                  <a:pt x="653954" y="2536695"/>
                </a:lnTo>
                <a:lnTo>
                  <a:pt x="640203" y="2492387"/>
                </a:lnTo>
                <a:lnTo>
                  <a:pt x="627979" y="2445020"/>
                </a:lnTo>
                <a:lnTo>
                  <a:pt x="615753" y="2399185"/>
                </a:lnTo>
                <a:lnTo>
                  <a:pt x="602002" y="2353345"/>
                </a:lnTo>
                <a:lnTo>
                  <a:pt x="586724" y="2309035"/>
                </a:lnTo>
                <a:lnTo>
                  <a:pt x="568388" y="2267782"/>
                </a:lnTo>
                <a:lnTo>
                  <a:pt x="546998" y="2229583"/>
                </a:lnTo>
                <a:lnTo>
                  <a:pt x="519496" y="2195970"/>
                </a:lnTo>
                <a:lnTo>
                  <a:pt x="488937" y="2160826"/>
                </a:lnTo>
                <a:lnTo>
                  <a:pt x="453796" y="2130269"/>
                </a:lnTo>
                <a:lnTo>
                  <a:pt x="415595" y="2101240"/>
                </a:lnTo>
                <a:lnTo>
                  <a:pt x="377399" y="2072208"/>
                </a:lnTo>
                <a:lnTo>
                  <a:pt x="339201" y="2043179"/>
                </a:lnTo>
                <a:lnTo>
                  <a:pt x="302530" y="2014147"/>
                </a:lnTo>
                <a:lnTo>
                  <a:pt x="267389" y="1982060"/>
                </a:lnTo>
                <a:lnTo>
                  <a:pt x="236829" y="1949976"/>
                </a:lnTo>
                <a:lnTo>
                  <a:pt x="210855" y="1913305"/>
                </a:lnTo>
                <a:lnTo>
                  <a:pt x="190992" y="1875107"/>
                </a:lnTo>
                <a:lnTo>
                  <a:pt x="177241" y="1829269"/>
                </a:lnTo>
                <a:lnTo>
                  <a:pt x="171129" y="1781905"/>
                </a:lnTo>
                <a:lnTo>
                  <a:pt x="169599" y="1733010"/>
                </a:lnTo>
                <a:lnTo>
                  <a:pt x="174184" y="1681060"/>
                </a:lnTo>
                <a:lnTo>
                  <a:pt x="180296" y="1629111"/>
                </a:lnTo>
                <a:lnTo>
                  <a:pt x="187935" y="1577162"/>
                </a:lnTo>
                <a:lnTo>
                  <a:pt x="194049" y="1525212"/>
                </a:lnTo>
                <a:lnTo>
                  <a:pt x="197104" y="1473263"/>
                </a:lnTo>
                <a:lnTo>
                  <a:pt x="197104" y="1422841"/>
                </a:lnTo>
                <a:lnTo>
                  <a:pt x="190992" y="1375479"/>
                </a:lnTo>
                <a:lnTo>
                  <a:pt x="178768" y="1328111"/>
                </a:lnTo>
                <a:lnTo>
                  <a:pt x="160433" y="1283801"/>
                </a:lnTo>
                <a:lnTo>
                  <a:pt x="137515" y="1237964"/>
                </a:lnTo>
                <a:lnTo>
                  <a:pt x="111538" y="1192129"/>
                </a:lnTo>
                <a:lnTo>
                  <a:pt x="84039" y="1146289"/>
                </a:lnTo>
                <a:lnTo>
                  <a:pt x="58064" y="1101978"/>
                </a:lnTo>
                <a:lnTo>
                  <a:pt x="35144" y="1054614"/>
                </a:lnTo>
                <a:lnTo>
                  <a:pt x="16808" y="1008776"/>
                </a:lnTo>
                <a:lnTo>
                  <a:pt x="4585" y="961409"/>
                </a:lnTo>
                <a:lnTo>
                  <a:pt x="0" y="912517"/>
                </a:lnTo>
                <a:lnTo>
                  <a:pt x="4585" y="863625"/>
                </a:lnTo>
                <a:lnTo>
                  <a:pt x="16808" y="816260"/>
                </a:lnTo>
                <a:lnTo>
                  <a:pt x="35144" y="770420"/>
                </a:lnTo>
                <a:lnTo>
                  <a:pt x="58064" y="723055"/>
                </a:lnTo>
                <a:lnTo>
                  <a:pt x="84039" y="678745"/>
                </a:lnTo>
                <a:lnTo>
                  <a:pt x="111538" y="632910"/>
                </a:lnTo>
                <a:lnTo>
                  <a:pt x="137515" y="587070"/>
                </a:lnTo>
                <a:lnTo>
                  <a:pt x="160433" y="541232"/>
                </a:lnTo>
                <a:lnTo>
                  <a:pt x="178768" y="496922"/>
                </a:lnTo>
                <a:lnTo>
                  <a:pt x="190992" y="449557"/>
                </a:lnTo>
                <a:lnTo>
                  <a:pt x="197104" y="402192"/>
                </a:lnTo>
                <a:lnTo>
                  <a:pt x="197104" y="351770"/>
                </a:lnTo>
                <a:lnTo>
                  <a:pt x="194049" y="299821"/>
                </a:lnTo>
                <a:lnTo>
                  <a:pt x="187935" y="247872"/>
                </a:lnTo>
                <a:lnTo>
                  <a:pt x="180296" y="195922"/>
                </a:lnTo>
                <a:lnTo>
                  <a:pt x="174184" y="143973"/>
                </a:lnTo>
                <a:lnTo>
                  <a:pt x="169599" y="92024"/>
                </a:lnTo>
                <a:lnTo>
                  <a:pt x="171129" y="43131"/>
                </a:lnTo>
                <a:close/>
              </a:path>
            </a:pathLst>
          </a:custGeom>
        </p:spPr>
      </p:pic>
      <p:sp>
        <p:nvSpPr>
          <p:cNvPr id="38" name="Freeform: Shape 37">
            <a:extLst>
              <a:ext uri="{FF2B5EF4-FFF2-40B4-BE49-F238E27FC236}">
                <a16:creationId xmlns:a16="http://schemas.microsoft.com/office/drawing/2014/main" xmlns="" id="{0A6D42E8-3193-4B5F-8230-2778A35E38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882017" y="3754146"/>
            <a:ext cx="3309983" cy="3103853"/>
          </a:xfrm>
          <a:custGeom>
            <a:avLst/>
            <a:gdLst>
              <a:gd name="connsiteX0" fmla="*/ 2022059 w 3309983"/>
              <a:gd name="connsiteY0" fmla="*/ 0 h 3103853"/>
              <a:gd name="connsiteX1" fmla="*/ 2061297 w 3309983"/>
              <a:gd name="connsiteY1" fmla="*/ 3678 h 3103853"/>
              <a:gd name="connsiteX2" fmla="*/ 2099311 w 3309983"/>
              <a:gd name="connsiteY2" fmla="*/ 13488 h 3103853"/>
              <a:gd name="connsiteX3" fmla="*/ 2136099 w 3309983"/>
              <a:gd name="connsiteY3" fmla="*/ 28203 h 3103853"/>
              <a:gd name="connsiteX4" fmla="*/ 2174111 w 3309983"/>
              <a:gd name="connsiteY4" fmla="*/ 46597 h 3103853"/>
              <a:gd name="connsiteX5" fmla="*/ 2209672 w 3309983"/>
              <a:gd name="connsiteY5" fmla="*/ 67443 h 3103853"/>
              <a:gd name="connsiteX6" fmla="*/ 2246460 w 3309983"/>
              <a:gd name="connsiteY6" fmla="*/ 89515 h 3103853"/>
              <a:gd name="connsiteX7" fmla="*/ 2283247 w 3309983"/>
              <a:gd name="connsiteY7" fmla="*/ 109134 h 3103853"/>
              <a:gd name="connsiteX8" fmla="*/ 2320033 w 3309983"/>
              <a:gd name="connsiteY8" fmla="*/ 128755 h 3103853"/>
              <a:gd name="connsiteX9" fmla="*/ 2355594 w 3309983"/>
              <a:gd name="connsiteY9" fmla="*/ 143469 h 3103853"/>
              <a:gd name="connsiteX10" fmla="*/ 2394834 w 3309983"/>
              <a:gd name="connsiteY10" fmla="*/ 153279 h 3103853"/>
              <a:gd name="connsiteX11" fmla="*/ 2432846 w 3309983"/>
              <a:gd name="connsiteY11" fmla="*/ 158184 h 3103853"/>
              <a:gd name="connsiteX12" fmla="*/ 2473311 w 3309983"/>
              <a:gd name="connsiteY12" fmla="*/ 158184 h 3103853"/>
              <a:gd name="connsiteX13" fmla="*/ 2515004 w 3309983"/>
              <a:gd name="connsiteY13" fmla="*/ 155732 h 3103853"/>
              <a:gd name="connsiteX14" fmla="*/ 2556695 w 3309983"/>
              <a:gd name="connsiteY14" fmla="*/ 150827 h 3103853"/>
              <a:gd name="connsiteX15" fmla="*/ 2598388 w 3309983"/>
              <a:gd name="connsiteY15" fmla="*/ 144696 h 3103853"/>
              <a:gd name="connsiteX16" fmla="*/ 2640079 w 3309983"/>
              <a:gd name="connsiteY16" fmla="*/ 139791 h 3103853"/>
              <a:gd name="connsiteX17" fmla="*/ 2681772 w 3309983"/>
              <a:gd name="connsiteY17" fmla="*/ 136111 h 3103853"/>
              <a:gd name="connsiteX18" fmla="*/ 2721011 w 3309983"/>
              <a:gd name="connsiteY18" fmla="*/ 137338 h 3103853"/>
              <a:gd name="connsiteX19" fmla="*/ 2759024 w 3309983"/>
              <a:gd name="connsiteY19" fmla="*/ 142243 h 3103853"/>
              <a:gd name="connsiteX20" fmla="*/ 2795812 w 3309983"/>
              <a:gd name="connsiteY20" fmla="*/ 153279 h 3103853"/>
              <a:gd name="connsiteX21" fmla="*/ 2826468 w 3309983"/>
              <a:gd name="connsiteY21" fmla="*/ 169220 h 3103853"/>
              <a:gd name="connsiteX22" fmla="*/ 2855897 w 3309983"/>
              <a:gd name="connsiteY22" fmla="*/ 190066 h 3103853"/>
              <a:gd name="connsiteX23" fmla="*/ 2881648 w 3309983"/>
              <a:gd name="connsiteY23" fmla="*/ 214590 h 3103853"/>
              <a:gd name="connsiteX24" fmla="*/ 2907399 w 3309983"/>
              <a:gd name="connsiteY24" fmla="*/ 242793 h 3103853"/>
              <a:gd name="connsiteX25" fmla="*/ 2930697 w 3309983"/>
              <a:gd name="connsiteY25" fmla="*/ 272223 h 3103853"/>
              <a:gd name="connsiteX26" fmla="*/ 2953995 w 3309983"/>
              <a:gd name="connsiteY26" fmla="*/ 302879 h 3103853"/>
              <a:gd name="connsiteX27" fmla="*/ 2977294 w 3309983"/>
              <a:gd name="connsiteY27" fmla="*/ 333535 h 3103853"/>
              <a:gd name="connsiteX28" fmla="*/ 3000592 w 3309983"/>
              <a:gd name="connsiteY28" fmla="*/ 362964 h 3103853"/>
              <a:gd name="connsiteX29" fmla="*/ 3025118 w 3309983"/>
              <a:gd name="connsiteY29" fmla="*/ 391167 h 3103853"/>
              <a:gd name="connsiteX30" fmla="*/ 3053321 w 3309983"/>
              <a:gd name="connsiteY30" fmla="*/ 415693 h 3103853"/>
              <a:gd name="connsiteX31" fmla="*/ 3080299 w 3309983"/>
              <a:gd name="connsiteY31" fmla="*/ 437765 h 3103853"/>
              <a:gd name="connsiteX32" fmla="*/ 3110953 w 3309983"/>
              <a:gd name="connsiteY32" fmla="*/ 454931 h 3103853"/>
              <a:gd name="connsiteX33" fmla="*/ 3144062 w 3309983"/>
              <a:gd name="connsiteY33" fmla="*/ 469646 h 3103853"/>
              <a:gd name="connsiteX34" fmla="*/ 3179622 w 3309983"/>
              <a:gd name="connsiteY34" fmla="*/ 481908 h 3103853"/>
              <a:gd name="connsiteX35" fmla="*/ 3216409 w 3309983"/>
              <a:gd name="connsiteY35" fmla="*/ 492944 h 3103853"/>
              <a:gd name="connsiteX36" fmla="*/ 3253196 w 3309983"/>
              <a:gd name="connsiteY36" fmla="*/ 502755 h 3103853"/>
              <a:gd name="connsiteX37" fmla="*/ 3291210 w 3309983"/>
              <a:gd name="connsiteY37" fmla="*/ 512565 h 3103853"/>
              <a:gd name="connsiteX38" fmla="*/ 3309983 w 3309983"/>
              <a:gd name="connsiteY38" fmla="*/ 518391 h 3103853"/>
              <a:gd name="connsiteX39" fmla="*/ 3309983 w 3309983"/>
              <a:gd name="connsiteY39" fmla="*/ 3103853 h 3103853"/>
              <a:gd name="connsiteX40" fmla="*/ 454246 w 3309983"/>
              <a:gd name="connsiteY40" fmla="*/ 3103853 h 3103853"/>
              <a:gd name="connsiteX41" fmla="*/ 438991 w 3309983"/>
              <a:gd name="connsiteY41" fmla="*/ 3076613 h 3103853"/>
              <a:gd name="connsiteX42" fmla="*/ 416921 w 3309983"/>
              <a:gd name="connsiteY42" fmla="*/ 3049636 h 3103853"/>
              <a:gd name="connsiteX43" fmla="*/ 392395 w 3309983"/>
              <a:gd name="connsiteY43" fmla="*/ 3021432 h 3103853"/>
              <a:gd name="connsiteX44" fmla="*/ 364192 w 3309983"/>
              <a:gd name="connsiteY44" fmla="*/ 2996908 h 3103853"/>
              <a:gd name="connsiteX45" fmla="*/ 333535 w 3309983"/>
              <a:gd name="connsiteY45" fmla="*/ 2973610 h 3103853"/>
              <a:gd name="connsiteX46" fmla="*/ 302880 w 3309983"/>
              <a:gd name="connsiteY46" fmla="*/ 2950312 h 3103853"/>
              <a:gd name="connsiteX47" fmla="*/ 272224 w 3309983"/>
              <a:gd name="connsiteY47" fmla="*/ 2927014 h 3103853"/>
              <a:gd name="connsiteX48" fmla="*/ 242794 w 3309983"/>
              <a:gd name="connsiteY48" fmla="*/ 2903714 h 3103853"/>
              <a:gd name="connsiteX49" fmla="*/ 214591 w 3309983"/>
              <a:gd name="connsiteY49" fmla="*/ 2877964 h 3103853"/>
              <a:gd name="connsiteX50" fmla="*/ 190066 w 3309983"/>
              <a:gd name="connsiteY50" fmla="*/ 2852214 h 3103853"/>
              <a:gd name="connsiteX51" fmla="*/ 169221 w 3309983"/>
              <a:gd name="connsiteY51" fmla="*/ 2822783 h 3103853"/>
              <a:gd name="connsiteX52" fmla="*/ 153281 w 3309983"/>
              <a:gd name="connsiteY52" fmla="*/ 2792128 h 3103853"/>
              <a:gd name="connsiteX53" fmla="*/ 142244 w 3309983"/>
              <a:gd name="connsiteY53" fmla="*/ 2755342 h 3103853"/>
              <a:gd name="connsiteX54" fmla="*/ 137339 w 3309983"/>
              <a:gd name="connsiteY54" fmla="*/ 2717328 h 3103853"/>
              <a:gd name="connsiteX55" fmla="*/ 136112 w 3309983"/>
              <a:gd name="connsiteY55" fmla="*/ 2678088 h 3103853"/>
              <a:gd name="connsiteX56" fmla="*/ 139791 w 3309983"/>
              <a:gd name="connsiteY56" fmla="*/ 2636396 h 3103853"/>
              <a:gd name="connsiteX57" fmla="*/ 144696 w 3309983"/>
              <a:gd name="connsiteY57" fmla="*/ 2594705 h 3103853"/>
              <a:gd name="connsiteX58" fmla="*/ 150827 w 3309983"/>
              <a:gd name="connsiteY58" fmla="*/ 2553012 h 3103853"/>
              <a:gd name="connsiteX59" fmla="*/ 155732 w 3309983"/>
              <a:gd name="connsiteY59" fmla="*/ 2511321 h 3103853"/>
              <a:gd name="connsiteX60" fmla="*/ 158185 w 3309983"/>
              <a:gd name="connsiteY60" fmla="*/ 2469629 h 3103853"/>
              <a:gd name="connsiteX61" fmla="*/ 158185 w 3309983"/>
              <a:gd name="connsiteY61" fmla="*/ 2429163 h 3103853"/>
              <a:gd name="connsiteX62" fmla="*/ 153281 w 3309983"/>
              <a:gd name="connsiteY62" fmla="*/ 2391151 h 3103853"/>
              <a:gd name="connsiteX63" fmla="*/ 143470 w 3309983"/>
              <a:gd name="connsiteY63" fmla="*/ 2353137 h 3103853"/>
              <a:gd name="connsiteX64" fmla="*/ 128755 w 3309983"/>
              <a:gd name="connsiteY64" fmla="*/ 2317576 h 3103853"/>
              <a:gd name="connsiteX65" fmla="*/ 110362 w 3309983"/>
              <a:gd name="connsiteY65" fmla="*/ 2280789 h 3103853"/>
              <a:gd name="connsiteX66" fmla="*/ 89515 w 3309983"/>
              <a:gd name="connsiteY66" fmla="*/ 2244004 h 3103853"/>
              <a:gd name="connsiteX67" fmla="*/ 67444 w 3309983"/>
              <a:gd name="connsiteY67" fmla="*/ 2207216 h 3103853"/>
              <a:gd name="connsiteX68" fmla="*/ 46598 w 3309983"/>
              <a:gd name="connsiteY68" fmla="*/ 2171654 h 3103853"/>
              <a:gd name="connsiteX69" fmla="*/ 28203 w 3309983"/>
              <a:gd name="connsiteY69" fmla="*/ 2133642 h 3103853"/>
              <a:gd name="connsiteX70" fmla="*/ 13490 w 3309983"/>
              <a:gd name="connsiteY70" fmla="*/ 2096855 h 3103853"/>
              <a:gd name="connsiteX71" fmla="*/ 3680 w 3309983"/>
              <a:gd name="connsiteY71" fmla="*/ 2058841 h 3103853"/>
              <a:gd name="connsiteX72" fmla="*/ 0 w 3309983"/>
              <a:gd name="connsiteY72" fmla="*/ 2019602 h 3103853"/>
              <a:gd name="connsiteX73" fmla="*/ 3680 w 3309983"/>
              <a:gd name="connsiteY73" fmla="*/ 1980363 h 3103853"/>
              <a:gd name="connsiteX74" fmla="*/ 13490 w 3309983"/>
              <a:gd name="connsiteY74" fmla="*/ 1942350 h 3103853"/>
              <a:gd name="connsiteX75" fmla="*/ 28203 w 3309983"/>
              <a:gd name="connsiteY75" fmla="*/ 1905563 h 3103853"/>
              <a:gd name="connsiteX76" fmla="*/ 46598 w 3309983"/>
              <a:gd name="connsiteY76" fmla="*/ 1867550 h 3103853"/>
              <a:gd name="connsiteX77" fmla="*/ 67444 w 3309983"/>
              <a:gd name="connsiteY77" fmla="*/ 1831989 h 3103853"/>
              <a:gd name="connsiteX78" fmla="*/ 89515 w 3309983"/>
              <a:gd name="connsiteY78" fmla="*/ 1795203 h 3103853"/>
              <a:gd name="connsiteX79" fmla="*/ 110362 w 3309983"/>
              <a:gd name="connsiteY79" fmla="*/ 1758415 h 3103853"/>
              <a:gd name="connsiteX80" fmla="*/ 128755 w 3309983"/>
              <a:gd name="connsiteY80" fmla="*/ 1721629 h 3103853"/>
              <a:gd name="connsiteX81" fmla="*/ 143470 w 3309983"/>
              <a:gd name="connsiteY81" fmla="*/ 1686067 h 3103853"/>
              <a:gd name="connsiteX82" fmla="*/ 153281 w 3309983"/>
              <a:gd name="connsiteY82" fmla="*/ 1648054 h 3103853"/>
              <a:gd name="connsiteX83" fmla="*/ 158185 w 3309983"/>
              <a:gd name="connsiteY83" fmla="*/ 1610042 h 3103853"/>
              <a:gd name="connsiteX84" fmla="*/ 158185 w 3309983"/>
              <a:gd name="connsiteY84" fmla="*/ 1569576 h 3103853"/>
              <a:gd name="connsiteX85" fmla="*/ 155732 w 3309983"/>
              <a:gd name="connsiteY85" fmla="*/ 1527883 h 3103853"/>
              <a:gd name="connsiteX86" fmla="*/ 150827 w 3309983"/>
              <a:gd name="connsiteY86" fmla="*/ 1486192 h 3103853"/>
              <a:gd name="connsiteX87" fmla="*/ 144696 w 3309983"/>
              <a:gd name="connsiteY87" fmla="*/ 1444499 h 3103853"/>
              <a:gd name="connsiteX88" fmla="*/ 139791 w 3309983"/>
              <a:gd name="connsiteY88" fmla="*/ 1402808 h 3103853"/>
              <a:gd name="connsiteX89" fmla="*/ 136112 w 3309983"/>
              <a:gd name="connsiteY89" fmla="*/ 1361117 h 3103853"/>
              <a:gd name="connsiteX90" fmla="*/ 137339 w 3309983"/>
              <a:gd name="connsiteY90" fmla="*/ 1321877 h 3103853"/>
              <a:gd name="connsiteX91" fmla="*/ 142244 w 3309983"/>
              <a:gd name="connsiteY91" fmla="*/ 1283864 h 3103853"/>
              <a:gd name="connsiteX92" fmla="*/ 153281 w 3309983"/>
              <a:gd name="connsiteY92" fmla="*/ 1247077 h 3103853"/>
              <a:gd name="connsiteX93" fmla="*/ 169221 w 3309983"/>
              <a:gd name="connsiteY93" fmla="*/ 1216422 h 3103853"/>
              <a:gd name="connsiteX94" fmla="*/ 190066 w 3309983"/>
              <a:gd name="connsiteY94" fmla="*/ 1186992 h 3103853"/>
              <a:gd name="connsiteX95" fmla="*/ 214591 w 3309983"/>
              <a:gd name="connsiteY95" fmla="*/ 1161241 h 3103853"/>
              <a:gd name="connsiteX96" fmla="*/ 242794 w 3309983"/>
              <a:gd name="connsiteY96" fmla="*/ 1135491 h 3103853"/>
              <a:gd name="connsiteX97" fmla="*/ 272224 w 3309983"/>
              <a:gd name="connsiteY97" fmla="*/ 1112191 h 3103853"/>
              <a:gd name="connsiteX98" fmla="*/ 302880 w 3309983"/>
              <a:gd name="connsiteY98" fmla="*/ 1088893 h 3103853"/>
              <a:gd name="connsiteX99" fmla="*/ 333535 w 3309983"/>
              <a:gd name="connsiteY99" fmla="*/ 1065594 h 3103853"/>
              <a:gd name="connsiteX100" fmla="*/ 364192 w 3309983"/>
              <a:gd name="connsiteY100" fmla="*/ 1042296 h 3103853"/>
              <a:gd name="connsiteX101" fmla="*/ 392395 w 3309983"/>
              <a:gd name="connsiteY101" fmla="*/ 1017772 h 3103853"/>
              <a:gd name="connsiteX102" fmla="*/ 416921 w 3309983"/>
              <a:gd name="connsiteY102" fmla="*/ 989569 h 3103853"/>
              <a:gd name="connsiteX103" fmla="*/ 438991 w 3309983"/>
              <a:gd name="connsiteY103" fmla="*/ 962591 h 3103853"/>
              <a:gd name="connsiteX104" fmla="*/ 456159 w 3309983"/>
              <a:gd name="connsiteY104" fmla="*/ 931936 h 3103853"/>
              <a:gd name="connsiteX105" fmla="*/ 470874 w 3309983"/>
              <a:gd name="connsiteY105" fmla="*/ 898828 h 3103853"/>
              <a:gd name="connsiteX106" fmla="*/ 483136 w 3309983"/>
              <a:gd name="connsiteY106" fmla="*/ 863267 h 3103853"/>
              <a:gd name="connsiteX107" fmla="*/ 494172 w 3309983"/>
              <a:gd name="connsiteY107" fmla="*/ 826479 h 3103853"/>
              <a:gd name="connsiteX108" fmla="*/ 503983 w 3309983"/>
              <a:gd name="connsiteY108" fmla="*/ 789692 h 3103853"/>
              <a:gd name="connsiteX109" fmla="*/ 513793 w 3309983"/>
              <a:gd name="connsiteY109" fmla="*/ 751680 h 3103853"/>
              <a:gd name="connsiteX110" fmla="*/ 524829 w 3309983"/>
              <a:gd name="connsiteY110" fmla="*/ 716119 h 3103853"/>
              <a:gd name="connsiteX111" fmla="*/ 537091 w 3309983"/>
              <a:gd name="connsiteY111" fmla="*/ 680557 h 3103853"/>
              <a:gd name="connsiteX112" fmla="*/ 551806 w 3309983"/>
              <a:gd name="connsiteY112" fmla="*/ 647450 h 3103853"/>
              <a:gd name="connsiteX113" fmla="*/ 570199 w 3309983"/>
              <a:gd name="connsiteY113" fmla="*/ 618021 h 3103853"/>
              <a:gd name="connsiteX114" fmla="*/ 592270 w 3309983"/>
              <a:gd name="connsiteY114" fmla="*/ 591044 h 3103853"/>
              <a:gd name="connsiteX115" fmla="*/ 619248 w 3309983"/>
              <a:gd name="connsiteY115" fmla="*/ 568971 h 3103853"/>
              <a:gd name="connsiteX116" fmla="*/ 648679 w 3309983"/>
              <a:gd name="connsiteY116" fmla="*/ 550578 h 3103853"/>
              <a:gd name="connsiteX117" fmla="*/ 681785 w 3309983"/>
              <a:gd name="connsiteY117" fmla="*/ 535863 h 3103853"/>
              <a:gd name="connsiteX118" fmla="*/ 717347 w 3309983"/>
              <a:gd name="connsiteY118" fmla="*/ 523601 h 3103853"/>
              <a:gd name="connsiteX119" fmla="*/ 752908 w 3309983"/>
              <a:gd name="connsiteY119" fmla="*/ 512565 h 3103853"/>
              <a:gd name="connsiteX120" fmla="*/ 790921 w 3309983"/>
              <a:gd name="connsiteY120" fmla="*/ 502755 h 3103853"/>
              <a:gd name="connsiteX121" fmla="*/ 827707 w 3309983"/>
              <a:gd name="connsiteY121" fmla="*/ 492944 h 3103853"/>
              <a:gd name="connsiteX122" fmla="*/ 864495 w 3309983"/>
              <a:gd name="connsiteY122" fmla="*/ 481908 h 3103853"/>
              <a:gd name="connsiteX123" fmla="*/ 900055 w 3309983"/>
              <a:gd name="connsiteY123" fmla="*/ 469646 h 3103853"/>
              <a:gd name="connsiteX124" fmla="*/ 933163 w 3309983"/>
              <a:gd name="connsiteY124" fmla="*/ 454931 h 3103853"/>
              <a:gd name="connsiteX125" fmla="*/ 963819 w 3309983"/>
              <a:gd name="connsiteY125" fmla="*/ 437765 h 3103853"/>
              <a:gd name="connsiteX126" fmla="*/ 990796 w 3309983"/>
              <a:gd name="connsiteY126" fmla="*/ 415693 h 3103853"/>
              <a:gd name="connsiteX127" fmla="*/ 1019000 w 3309983"/>
              <a:gd name="connsiteY127" fmla="*/ 391167 h 3103853"/>
              <a:gd name="connsiteX128" fmla="*/ 1043525 w 3309983"/>
              <a:gd name="connsiteY128" fmla="*/ 362964 h 3103853"/>
              <a:gd name="connsiteX129" fmla="*/ 1066823 w 3309983"/>
              <a:gd name="connsiteY129" fmla="*/ 333535 h 3103853"/>
              <a:gd name="connsiteX130" fmla="*/ 1090122 w 3309983"/>
              <a:gd name="connsiteY130" fmla="*/ 302879 h 3103853"/>
              <a:gd name="connsiteX131" fmla="*/ 1113420 w 3309983"/>
              <a:gd name="connsiteY131" fmla="*/ 272223 h 3103853"/>
              <a:gd name="connsiteX132" fmla="*/ 1136718 w 3309983"/>
              <a:gd name="connsiteY132" fmla="*/ 242793 h 3103853"/>
              <a:gd name="connsiteX133" fmla="*/ 1162470 w 3309983"/>
              <a:gd name="connsiteY133" fmla="*/ 214590 h 3103853"/>
              <a:gd name="connsiteX134" fmla="*/ 1188220 w 3309983"/>
              <a:gd name="connsiteY134" fmla="*/ 190066 h 3103853"/>
              <a:gd name="connsiteX135" fmla="*/ 1217650 w 3309983"/>
              <a:gd name="connsiteY135" fmla="*/ 169220 h 3103853"/>
              <a:gd name="connsiteX136" fmla="*/ 1248306 w 3309983"/>
              <a:gd name="connsiteY136" fmla="*/ 153279 h 3103853"/>
              <a:gd name="connsiteX137" fmla="*/ 1285093 w 3309983"/>
              <a:gd name="connsiteY137" fmla="*/ 142243 h 3103853"/>
              <a:gd name="connsiteX138" fmla="*/ 1323107 w 3309983"/>
              <a:gd name="connsiteY138" fmla="*/ 137338 h 3103853"/>
              <a:gd name="connsiteX139" fmla="*/ 1362345 w 3309983"/>
              <a:gd name="connsiteY139" fmla="*/ 136111 h 3103853"/>
              <a:gd name="connsiteX140" fmla="*/ 1404036 w 3309983"/>
              <a:gd name="connsiteY140" fmla="*/ 139791 h 3103853"/>
              <a:gd name="connsiteX141" fmla="*/ 1445729 w 3309983"/>
              <a:gd name="connsiteY141" fmla="*/ 144696 h 3103853"/>
              <a:gd name="connsiteX142" fmla="*/ 1487421 w 3309983"/>
              <a:gd name="connsiteY142" fmla="*/ 150827 h 3103853"/>
              <a:gd name="connsiteX143" fmla="*/ 1529113 w 3309983"/>
              <a:gd name="connsiteY143" fmla="*/ 155732 h 3103853"/>
              <a:gd name="connsiteX144" fmla="*/ 1570804 w 3309983"/>
              <a:gd name="connsiteY144" fmla="*/ 158184 h 3103853"/>
              <a:gd name="connsiteX145" fmla="*/ 1611271 w 3309983"/>
              <a:gd name="connsiteY145" fmla="*/ 158184 h 3103853"/>
              <a:gd name="connsiteX146" fmla="*/ 1649285 w 3309983"/>
              <a:gd name="connsiteY146" fmla="*/ 153279 h 3103853"/>
              <a:gd name="connsiteX147" fmla="*/ 1687298 w 3309983"/>
              <a:gd name="connsiteY147" fmla="*/ 143469 h 3103853"/>
              <a:gd name="connsiteX148" fmla="*/ 1724085 w 3309983"/>
              <a:gd name="connsiteY148" fmla="*/ 128755 h 3103853"/>
              <a:gd name="connsiteX149" fmla="*/ 1760871 w 3309983"/>
              <a:gd name="connsiteY149" fmla="*/ 109134 h 3103853"/>
              <a:gd name="connsiteX150" fmla="*/ 1797658 w 3309983"/>
              <a:gd name="connsiteY150" fmla="*/ 89515 h 3103853"/>
              <a:gd name="connsiteX151" fmla="*/ 1834445 w 3309983"/>
              <a:gd name="connsiteY151" fmla="*/ 67443 h 3103853"/>
              <a:gd name="connsiteX152" fmla="*/ 1870007 w 3309983"/>
              <a:gd name="connsiteY152" fmla="*/ 46597 h 3103853"/>
              <a:gd name="connsiteX153" fmla="*/ 1908020 w 3309983"/>
              <a:gd name="connsiteY153" fmla="*/ 28203 h 3103853"/>
              <a:gd name="connsiteX154" fmla="*/ 1944806 w 3309983"/>
              <a:gd name="connsiteY154" fmla="*/ 13488 h 3103853"/>
              <a:gd name="connsiteX155" fmla="*/ 1982820 w 3309983"/>
              <a:gd name="connsiteY155" fmla="*/ 3678 h 310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3309983" h="3103853">
                <a:moveTo>
                  <a:pt x="2022059" y="0"/>
                </a:moveTo>
                <a:lnTo>
                  <a:pt x="2061297" y="3678"/>
                </a:lnTo>
                <a:lnTo>
                  <a:pt x="2099311" y="13488"/>
                </a:lnTo>
                <a:lnTo>
                  <a:pt x="2136099" y="28203"/>
                </a:lnTo>
                <a:lnTo>
                  <a:pt x="2174111" y="46597"/>
                </a:lnTo>
                <a:lnTo>
                  <a:pt x="2209672" y="67443"/>
                </a:lnTo>
                <a:lnTo>
                  <a:pt x="2246460" y="89515"/>
                </a:lnTo>
                <a:lnTo>
                  <a:pt x="2283247" y="109134"/>
                </a:lnTo>
                <a:lnTo>
                  <a:pt x="2320033" y="128755"/>
                </a:lnTo>
                <a:lnTo>
                  <a:pt x="2355594" y="143469"/>
                </a:lnTo>
                <a:lnTo>
                  <a:pt x="2394834" y="153279"/>
                </a:lnTo>
                <a:lnTo>
                  <a:pt x="2432846" y="158184"/>
                </a:lnTo>
                <a:lnTo>
                  <a:pt x="2473311" y="158184"/>
                </a:lnTo>
                <a:lnTo>
                  <a:pt x="2515004" y="155732"/>
                </a:lnTo>
                <a:lnTo>
                  <a:pt x="2556695" y="150827"/>
                </a:lnTo>
                <a:lnTo>
                  <a:pt x="2598388" y="144696"/>
                </a:lnTo>
                <a:lnTo>
                  <a:pt x="2640079" y="139791"/>
                </a:lnTo>
                <a:lnTo>
                  <a:pt x="2681772" y="136111"/>
                </a:lnTo>
                <a:lnTo>
                  <a:pt x="2721011" y="137338"/>
                </a:lnTo>
                <a:lnTo>
                  <a:pt x="2759024" y="142243"/>
                </a:lnTo>
                <a:lnTo>
                  <a:pt x="2795812" y="153279"/>
                </a:lnTo>
                <a:lnTo>
                  <a:pt x="2826468" y="169220"/>
                </a:lnTo>
                <a:lnTo>
                  <a:pt x="2855897" y="190066"/>
                </a:lnTo>
                <a:lnTo>
                  <a:pt x="2881648" y="214590"/>
                </a:lnTo>
                <a:lnTo>
                  <a:pt x="2907399" y="242793"/>
                </a:lnTo>
                <a:lnTo>
                  <a:pt x="2930697" y="272223"/>
                </a:lnTo>
                <a:lnTo>
                  <a:pt x="2953995" y="302879"/>
                </a:lnTo>
                <a:lnTo>
                  <a:pt x="2977294" y="333535"/>
                </a:lnTo>
                <a:lnTo>
                  <a:pt x="3000592" y="362964"/>
                </a:lnTo>
                <a:lnTo>
                  <a:pt x="3025118" y="391167"/>
                </a:lnTo>
                <a:lnTo>
                  <a:pt x="3053321" y="415693"/>
                </a:lnTo>
                <a:lnTo>
                  <a:pt x="3080299" y="437765"/>
                </a:lnTo>
                <a:lnTo>
                  <a:pt x="3110953" y="454931"/>
                </a:lnTo>
                <a:lnTo>
                  <a:pt x="3144062" y="469646"/>
                </a:lnTo>
                <a:lnTo>
                  <a:pt x="3179622" y="481908"/>
                </a:lnTo>
                <a:lnTo>
                  <a:pt x="3216409" y="492944"/>
                </a:lnTo>
                <a:lnTo>
                  <a:pt x="3253196" y="502755"/>
                </a:lnTo>
                <a:lnTo>
                  <a:pt x="3291210" y="512565"/>
                </a:lnTo>
                <a:lnTo>
                  <a:pt x="3309983" y="518391"/>
                </a:lnTo>
                <a:lnTo>
                  <a:pt x="3309983" y="3103853"/>
                </a:lnTo>
                <a:lnTo>
                  <a:pt x="454246" y="3103853"/>
                </a:lnTo>
                <a:lnTo>
                  <a:pt x="438991" y="3076613"/>
                </a:lnTo>
                <a:lnTo>
                  <a:pt x="416921" y="3049636"/>
                </a:lnTo>
                <a:lnTo>
                  <a:pt x="392395" y="3021432"/>
                </a:lnTo>
                <a:lnTo>
                  <a:pt x="364192" y="2996908"/>
                </a:lnTo>
                <a:lnTo>
                  <a:pt x="333535" y="2973610"/>
                </a:lnTo>
                <a:lnTo>
                  <a:pt x="302880" y="2950312"/>
                </a:lnTo>
                <a:lnTo>
                  <a:pt x="272224" y="2927014"/>
                </a:lnTo>
                <a:lnTo>
                  <a:pt x="242794" y="2903714"/>
                </a:lnTo>
                <a:lnTo>
                  <a:pt x="214591" y="2877964"/>
                </a:lnTo>
                <a:lnTo>
                  <a:pt x="190066" y="2852214"/>
                </a:lnTo>
                <a:lnTo>
                  <a:pt x="169221" y="2822783"/>
                </a:lnTo>
                <a:lnTo>
                  <a:pt x="153281" y="2792128"/>
                </a:lnTo>
                <a:lnTo>
                  <a:pt x="142244" y="2755342"/>
                </a:lnTo>
                <a:lnTo>
                  <a:pt x="137339" y="2717328"/>
                </a:lnTo>
                <a:lnTo>
                  <a:pt x="136112" y="2678088"/>
                </a:lnTo>
                <a:lnTo>
                  <a:pt x="139791" y="2636396"/>
                </a:lnTo>
                <a:lnTo>
                  <a:pt x="144696" y="2594705"/>
                </a:lnTo>
                <a:lnTo>
                  <a:pt x="150827" y="2553012"/>
                </a:lnTo>
                <a:lnTo>
                  <a:pt x="155732" y="2511321"/>
                </a:lnTo>
                <a:lnTo>
                  <a:pt x="158185" y="2469629"/>
                </a:lnTo>
                <a:lnTo>
                  <a:pt x="158185" y="2429163"/>
                </a:lnTo>
                <a:lnTo>
                  <a:pt x="153281" y="2391151"/>
                </a:lnTo>
                <a:lnTo>
                  <a:pt x="143470" y="2353137"/>
                </a:lnTo>
                <a:lnTo>
                  <a:pt x="128755" y="2317576"/>
                </a:lnTo>
                <a:lnTo>
                  <a:pt x="110362" y="2280789"/>
                </a:lnTo>
                <a:lnTo>
                  <a:pt x="89515" y="2244004"/>
                </a:lnTo>
                <a:lnTo>
                  <a:pt x="67444" y="2207216"/>
                </a:lnTo>
                <a:lnTo>
                  <a:pt x="46598" y="2171654"/>
                </a:lnTo>
                <a:lnTo>
                  <a:pt x="28203" y="2133642"/>
                </a:lnTo>
                <a:lnTo>
                  <a:pt x="13490" y="2096855"/>
                </a:lnTo>
                <a:lnTo>
                  <a:pt x="3680" y="2058841"/>
                </a:lnTo>
                <a:lnTo>
                  <a:pt x="0" y="2019602"/>
                </a:lnTo>
                <a:lnTo>
                  <a:pt x="3680" y="1980363"/>
                </a:lnTo>
                <a:lnTo>
                  <a:pt x="13490" y="1942350"/>
                </a:lnTo>
                <a:lnTo>
                  <a:pt x="28203" y="1905563"/>
                </a:lnTo>
                <a:lnTo>
                  <a:pt x="46598" y="1867550"/>
                </a:lnTo>
                <a:lnTo>
                  <a:pt x="67444" y="1831989"/>
                </a:lnTo>
                <a:lnTo>
                  <a:pt x="89515" y="1795203"/>
                </a:lnTo>
                <a:lnTo>
                  <a:pt x="110362" y="1758415"/>
                </a:lnTo>
                <a:lnTo>
                  <a:pt x="128755" y="1721629"/>
                </a:lnTo>
                <a:lnTo>
                  <a:pt x="143470" y="1686067"/>
                </a:lnTo>
                <a:lnTo>
                  <a:pt x="153281" y="1648054"/>
                </a:lnTo>
                <a:lnTo>
                  <a:pt x="158185" y="1610042"/>
                </a:lnTo>
                <a:lnTo>
                  <a:pt x="158185" y="1569576"/>
                </a:lnTo>
                <a:lnTo>
                  <a:pt x="155732" y="1527883"/>
                </a:lnTo>
                <a:lnTo>
                  <a:pt x="150827" y="1486192"/>
                </a:lnTo>
                <a:lnTo>
                  <a:pt x="144696" y="1444499"/>
                </a:lnTo>
                <a:lnTo>
                  <a:pt x="139791" y="1402808"/>
                </a:lnTo>
                <a:lnTo>
                  <a:pt x="136112" y="1361117"/>
                </a:lnTo>
                <a:lnTo>
                  <a:pt x="137339" y="1321877"/>
                </a:lnTo>
                <a:lnTo>
                  <a:pt x="142244" y="1283864"/>
                </a:lnTo>
                <a:lnTo>
                  <a:pt x="153281" y="1247077"/>
                </a:lnTo>
                <a:lnTo>
                  <a:pt x="169221" y="1216422"/>
                </a:lnTo>
                <a:lnTo>
                  <a:pt x="190066" y="1186992"/>
                </a:lnTo>
                <a:lnTo>
                  <a:pt x="214591" y="1161241"/>
                </a:lnTo>
                <a:lnTo>
                  <a:pt x="242794" y="1135491"/>
                </a:lnTo>
                <a:lnTo>
                  <a:pt x="272224" y="1112191"/>
                </a:lnTo>
                <a:lnTo>
                  <a:pt x="302880" y="1088893"/>
                </a:lnTo>
                <a:lnTo>
                  <a:pt x="333535" y="1065594"/>
                </a:lnTo>
                <a:lnTo>
                  <a:pt x="364192" y="1042296"/>
                </a:lnTo>
                <a:lnTo>
                  <a:pt x="392395" y="1017772"/>
                </a:lnTo>
                <a:lnTo>
                  <a:pt x="416921" y="989569"/>
                </a:lnTo>
                <a:lnTo>
                  <a:pt x="438991" y="962591"/>
                </a:lnTo>
                <a:lnTo>
                  <a:pt x="456159" y="931936"/>
                </a:lnTo>
                <a:lnTo>
                  <a:pt x="470874" y="898828"/>
                </a:lnTo>
                <a:lnTo>
                  <a:pt x="483136" y="863267"/>
                </a:lnTo>
                <a:lnTo>
                  <a:pt x="494172" y="826479"/>
                </a:lnTo>
                <a:lnTo>
                  <a:pt x="503983" y="789692"/>
                </a:lnTo>
                <a:lnTo>
                  <a:pt x="513793" y="751680"/>
                </a:lnTo>
                <a:lnTo>
                  <a:pt x="524829" y="716119"/>
                </a:lnTo>
                <a:lnTo>
                  <a:pt x="537091" y="680557"/>
                </a:lnTo>
                <a:lnTo>
                  <a:pt x="551806" y="647450"/>
                </a:lnTo>
                <a:lnTo>
                  <a:pt x="570199" y="618021"/>
                </a:lnTo>
                <a:lnTo>
                  <a:pt x="592270" y="591044"/>
                </a:lnTo>
                <a:lnTo>
                  <a:pt x="619248" y="568971"/>
                </a:lnTo>
                <a:lnTo>
                  <a:pt x="648679" y="550578"/>
                </a:lnTo>
                <a:lnTo>
                  <a:pt x="681785" y="535863"/>
                </a:lnTo>
                <a:lnTo>
                  <a:pt x="717347" y="523601"/>
                </a:lnTo>
                <a:lnTo>
                  <a:pt x="752908" y="512565"/>
                </a:lnTo>
                <a:lnTo>
                  <a:pt x="790921" y="502755"/>
                </a:lnTo>
                <a:lnTo>
                  <a:pt x="827707" y="492944"/>
                </a:lnTo>
                <a:lnTo>
                  <a:pt x="864495" y="481908"/>
                </a:lnTo>
                <a:lnTo>
                  <a:pt x="900055" y="469646"/>
                </a:lnTo>
                <a:lnTo>
                  <a:pt x="933163" y="454931"/>
                </a:lnTo>
                <a:lnTo>
                  <a:pt x="963819" y="437765"/>
                </a:lnTo>
                <a:lnTo>
                  <a:pt x="990796" y="415693"/>
                </a:lnTo>
                <a:lnTo>
                  <a:pt x="1019000" y="391167"/>
                </a:lnTo>
                <a:lnTo>
                  <a:pt x="1043525" y="362964"/>
                </a:lnTo>
                <a:lnTo>
                  <a:pt x="1066823" y="333535"/>
                </a:lnTo>
                <a:lnTo>
                  <a:pt x="1090122" y="302879"/>
                </a:lnTo>
                <a:lnTo>
                  <a:pt x="1113420" y="272223"/>
                </a:lnTo>
                <a:lnTo>
                  <a:pt x="1136718" y="242793"/>
                </a:lnTo>
                <a:lnTo>
                  <a:pt x="1162470" y="214590"/>
                </a:lnTo>
                <a:lnTo>
                  <a:pt x="1188220" y="190066"/>
                </a:lnTo>
                <a:lnTo>
                  <a:pt x="1217650" y="169220"/>
                </a:lnTo>
                <a:lnTo>
                  <a:pt x="1248306" y="153279"/>
                </a:lnTo>
                <a:lnTo>
                  <a:pt x="1285093" y="142243"/>
                </a:lnTo>
                <a:lnTo>
                  <a:pt x="1323107" y="137338"/>
                </a:lnTo>
                <a:lnTo>
                  <a:pt x="1362345" y="136111"/>
                </a:lnTo>
                <a:lnTo>
                  <a:pt x="1404036" y="139791"/>
                </a:lnTo>
                <a:lnTo>
                  <a:pt x="1445729" y="144696"/>
                </a:lnTo>
                <a:lnTo>
                  <a:pt x="1487421" y="150827"/>
                </a:lnTo>
                <a:lnTo>
                  <a:pt x="1529113" y="155732"/>
                </a:lnTo>
                <a:lnTo>
                  <a:pt x="1570804" y="158184"/>
                </a:lnTo>
                <a:lnTo>
                  <a:pt x="1611271" y="158184"/>
                </a:lnTo>
                <a:lnTo>
                  <a:pt x="1649285" y="153279"/>
                </a:lnTo>
                <a:lnTo>
                  <a:pt x="1687298" y="143469"/>
                </a:lnTo>
                <a:lnTo>
                  <a:pt x="1724085" y="128755"/>
                </a:lnTo>
                <a:lnTo>
                  <a:pt x="1760871" y="109134"/>
                </a:lnTo>
                <a:lnTo>
                  <a:pt x="1797658" y="89515"/>
                </a:lnTo>
                <a:lnTo>
                  <a:pt x="1834445" y="67443"/>
                </a:lnTo>
                <a:lnTo>
                  <a:pt x="1870007" y="46597"/>
                </a:lnTo>
                <a:lnTo>
                  <a:pt x="1908020" y="28203"/>
                </a:lnTo>
                <a:lnTo>
                  <a:pt x="1944806" y="13488"/>
                </a:lnTo>
                <a:lnTo>
                  <a:pt x="1982820" y="36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33EFB8A-9D9C-4E0B-839E-2029449981D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052" r="4007" b="-4"/>
          <a:stretch/>
        </p:blipFill>
        <p:spPr>
          <a:xfrm>
            <a:off x="9018358" y="3890298"/>
            <a:ext cx="3173643" cy="2967700"/>
          </a:xfrm>
          <a:custGeom>
            <a:avLst/>
            <a:gdLst/>
            <a:ahLst/>
            <a:cxnLst/>
            <a:rect l="l" t="t" r="r" b="b"/>
            <a:pathLst>
              <a:path w="3173643" h="2967700">
                <a:moveTo>
                  <a:pt x="1885720" y="0"/>
                </a:moveTo>
                <a:lnTo>
                  <a:pt x="1922313" y="3430"/>
                </a:lnTo>
                <a:lnTo>
                  <a:pt x="1957763" y="12579"/>
                </a:lnTo>
                <a:lnTo>
                  <a:pt x="1992070" y="26302"/>
                </a:lnTo>
                <a:lnTo>
                  <a:pt x="2027519" y="43455"/>
                </a:lnTo>
                <a:lnTo>
                  <a:pt x="2060683" y="62896"/>
                </a:lnTo>
                <a:lnTo>
                  <a:pt x="2094991" y="83480"/>
                </a:lnTo>
                <a:lnTo>
                  <a:pt x="2129297" y="101777"/>
                </a:lnTo>
                <a:lnTo>
                  <a:pt x="2163602" y="120075"/>
                </a:lnTo>
                <a:lnTo>
                  <a:pt x="2196766" y="133797"/>
                </a:lnTo>
                <a:lnTo>
                  <a:pt x="2233360" y="142945"/>
                </a:lnTo>
                <a:lnTo>
                  <a:pt x="2268809" y="147520"/>
                </a:lnTo>
                <a:lnTo>
                  <a:pt x="2306546" y="147520"/>
                </a:lnTo>
                <a:lnTo>
                  <a:pt x="2345428" y="145233"/>
                </a:lnTo>
                <a:lnTo>
                  <a:pt x="2384308" y="140659"/>
                </a:lnTo>
                <a:lnTo>
                  <a:pt x="2423190" y="134941"/>
                </a:lnTo>
                <a:lnTo>
                  <a:pt x="2462070" y="130367"/>
                </a:lnTo>
                <a:lnTo>
                  <a:pt x="2500951" y="126936"/>
                </a:lnTo>
                <a:lnTo>
                  <a:pt x="2537544" y="128079"/>
                </a:lnTo>
                <a:lnTo>
                  <a:pt x="2572995" y="132653"/>
                </a:lnTo>
                <a:lnTo>
                  <a:pt x="2607301" y="142945"/>
                </a:lnTo>
                <a:lnTo>
                  <a:pt x="2635891" y="157812"/>
                </a:lnTo>
                <a:lnTo>
                  <a:pt x="2663335" y="177253"/>
                </a:lnTo>
                <a:lnTo>
                  <a:pt x="2687350" y="200124"/>
                </a:lnTo>
                <a:lnTo>
                  <a:pt x="2711365" y="226426"/>
                </a:lnTo>
                <a:lnTo>
                  <a:pt x="2733093" y="253871"/>
                </a:lnTo>
                <a:lnTo>
                  <a:pt x="2754820" y="282461"/>
                </a:lnTo>
                <a:lnTo>
                  <a:pt x="2776547" y="311049"/>
                </a:lnTo>
                <a:lnTo>
                  <a:pt x="2798275" y="338495"/>
                </a:lnTo>
                <a:lnTo>
                  <a:pt x="2821146" y="364797"/>
                </a:lnTo>
                <a:lnTo>
                  <a:pt x="2847448" y="387669"/>
                </a:lnTo>
                <a:lnTo>
                  <a:pt x="2872607" y="408253"/>
                </a:lnTo>
                <a:lnTo>
                  <a:pt x="2901195" y="424261"/>
                </a:lnTo>
                <a:lnTo>
                  <a:pt x="2932071" y="437985"/>
                </a:lnTo>
                <a:lnTo>
                  <a:pt x="2965233" y="449420"/>
                </a:lnTo>
                <a:lnTo>
                  <a:pt x="2999539" y="459712"/>
                </a:lnTo>
                <a:lnTo>
                  <a:pt x="3033847" y="468861"/>
                </a:lnTo>
                <a:lnTo>
                  <a:pt x="3069297" y="478010"/>
                </a:lnTo>
                <a:lnTo>
                  <a:pt x="3102460" y="488302"/>
                </a:lnTo>
                <a:lnTo>
                  <a:pt x="3135622" y="499737"/>
                </a:lnTo>
                <a:lnTo>
                  <a:pt x="3166499" y="513461"/>
                </a:lnTo>
                <a:lnTo>
                  <a:pt x="3173643" y="517926"/>
                </a:lnTo>
                <a:lnTo>
                  <a:pt x="3173643" y="2967700"/>
                </a:lnTo>
                <a:lnTo>
                  <a:pt x="452321" y="2967700"/>
                </a:lnTo>
                <a:lnTo>
                  <a:pt x="450560" y="2961831"/>
                </a:lnTo>
                <a:lnTo>
                  <a:pt x="439125" y="2928666"/>
                </a:lnTo>
                <a:lnTo>
                  <a:pt x="425402" y="2897790"/>
                </a:lnTo>
                <a:lnTo>
                  <a:pt x="409392" y="2869201"/>
                </a:lnTo>
                <a:lnTo>
                  <a:pt x="388809" y="2844043"/>
                </a:lnTo>
                <a:lnTo>
                  <a:pt x="365937" y="2817741"/>
                </a:lnTo>
                <a:lnTo>
                  <a:pt x="339636" y="2794870"/>
                </a:lnTo>
                <a:lnTo>
                  <a:pt x="311046" y="2773142"/>
                </a:lnTo>
                <a:lnTo>
                  <a:pt x="282458" y="2751415"/>
                </a:lnTo>
                <a:lnTo>
                  <a:pt x="253870" y="2729687"/>
                </a:lnTo>
                <a:lnTo>
                  <a:pt x="226423" y="2707959"/>
                </a:lnTo>
                <a:lnTo>
                  <a:pt x="200122" y="2683944"/>
                </a:lnTo>
                <a:lnTo>
                  <a:pt x="177251" y="2659930"/>
                </a:lnTo>
                <a:lnTo>
                  <a:pt x="157812" y="2632484"/>
                </a:lnTo>
                <a:lnTo>
                  <a:pt x="142945" y="2603895"/>
                </a:lnTo>
                <a:lnTo>
                  <a:pt x="132653" y="2569589"/>
                </a:lnTo>
                <a:lnTo>
                  <a:pt x="128079" y="2534138"/>
                </a:lnTo>
                <a:lnTo>
                  <a:pt x="126934" y="2497543"/>
                </a:lnTo>
                <a:lnTo>
                  <a:pt x="130365" y="2458662"/>
                </a:lnTo>
                <a:lnTo>
                  <a:pt x="134940" y="2419782"/>
                </a:lnTo>
                <a:lnTo>
                  <a:pt x="140657" y="2380900"/>
                </a:lnTo>
                <a:lnTo>
                  <a:pt x="145232" y="2342019"/>
                </a:lnTo>
                <a:lnTo>
                  <a:pt x="147519" y="2303138"/>
                </a:lnTo>
                <a:lnTo>
                  <a:pt x="147519" y="2265400"/>
                </a:lnTo>
                <a:lnTo>
                  <a:pt x="142945" y="2229950"/>
                </a:lnTo>
                <a:lnTo>
                  <a:pt x="133796" y="2194499"/>
                </a:lnTo>
                <a:lnTo>
                  <a:pt x="120073" y="2161335"/>
                </a:lnTo>
                <a:lnTo>
                  <a:pt x="102920" y="2127029"/>
                </a:lnTo>
                <a:lnTo>
                  <a:pt x="83479" y="2092723"/>
                </a:lnTo>
                <a:lnTo>
                  <a:pt x="62897" y="2058415"/>
                </a:lnTo>
                <a:lnTo>
                  <a:pt x="43456" y="2025251"/>
                </a:lnTo>
                <a:lnTo>
                  <a:pt x="26302" y="1989801"/>
                </a:lnTo>
                <a:lnTo>
                  <a:pt x="12580" y="1955494"/>
                </a:lnTo>
                <a:lnTo>
                  <a:pt x="3431" y="1920043"/>
                </a:lnTo>
                <a:lnTo>
                  <a:pt x="0" y="1883449"/>
                </a:lnTo>
                <a:lnTo>
                  <a:pt x="3431" y="1846856"/>
                </a:lnTo>
                <a:lnTo>
                  <a:pt x="12580" y="1811405"/>
                </a:lnTo>
                <a:lnTo>
                  <a:pt x="26302" y="1777098"/>
                </a:lnTo>
                <a:lnTo>
                  <a:pt x="43456" y="1741648"/>
                </a:lnTo>
                <a:lnTo>
                  <a:pt x="62897" y="1708484"/>
                </a:lnTo>
                <a:lnTo>
                  <a:pt x="83479" y="1674178"/>
                </a:lnTo>
                <a:lnTo>
                  <a:pt x="102920" y="1639870"/>
                </a:lnTo>
                <a:lnTo>
                  <a:pt x="120073" y="1605564"/>
                </a:lnTo>
                <a:lnTo>
                  <a:pt x="133796" y="1572400"/>
                </a:lnTo>
                <a:lnTo>
                  <a:pt x="142945" y="1536949"/>
                </a:lnTo>
                <a:lnTo>
                  <a:pt x="147519" y="1501500"/>
                </a:lnTo>
                <a:lnTo>
                  <a:pt x="147519" y="1463762"/>
                </a:lnTo>
                <a:lnTo>
                  <a:pt x="145232" y="1424880"/>
                </a:lnTo>
                <a:lnTo>
                  <a:pt x="140657" y="1386000"/>
                </a:lnTo>
                <a:lnTo>
                  <a:pt x="134940" y="1347118"/>
                </a:lnTo>
                <a:lnTo>
                  <a:pt x="130365" y="1308237"/>
                </a:lnTo>
                <a:lnTo>
                  <a:pt x="126934" y="1269356"/>
                </a:lnTo>
                <a:lnTo>
                  <a:pt x="128079" y="1232762"/>
                </a:lnTo>
                <a:lnTo>
                  <a:pt x="132653" y="1197312"/>
                </a:lnTo>
                <a:lnTo>
                  <a:pt x="142945" y="1163004"/>
                </a:lnTo>
                <a:lnTo>
                  <a:pt x="157812" y="1134416"/>
                </a:lnTo>
                <a:lnTo>
                  <a:pt x="177251" y="1106970"/>
                </a:lnTo>
                <a:lnTo>
                  <a:pt x="200122" y="1082955"/>
                </a:lnTo>
                <a:lnTo>
                  <a:pt x="226423" y="1058941"/>
                </a:lnTo>
                <a:lnTo>
                  <a:pt x="253870" y="1037212"/>
                </a:lnTo>
                <a:lnTo>
                  <a:pt x="282458" y="1015484"/>
                </a:lnTo>
                <a:lnTo>
                  <a:pt x="311046" y="993757"/>
                </a:lnTo>
                <a:lnTo>
                  <a:pt x="339636" y="972029"/>
                </a:lnTo>
                <a:lnTo>
                  <a:pt x="365937" y="949159"/>
                </a:lnTo>
                <a:lnTo>
                  <a:pt x="388809" y="922857"/>
                </a:lnTo>
                <a:lnTo>
                  <a:pt x="409392" y="897698"/>
                </a:lnTo>
                <a:lnTo>
                  <a:pt x="425402" y="869109"/>
                </a:lnTo>
                <a:lnTo>
                  <a:pt x="439125" y="838233"/>
                </a:lnTo>
                <a:lnTo>
                  <a:pt x="450560" y="805069"/>
                </a:lnTo>
                <a:lnTo>
                  <a:pt x="460852" y="770761"/>
                </a:lnTo>
                <a:lnTo>
                  <a:pt x="470001" y="736455"/>
                </a:lnTo>
                <a:lnTo>
                  <a:pt x="479150" y="701004"/>
                </a:lnTo>
                <a:lnTo>
                  <a:pt x="489442" y="667841"/>
                </a:lnTo>
                <a:lnTo>
                  <a:pt x="500877" y="634677"/>
                </a:lnTo>
                <a:lnTo>
                  <a:pt x="514600" y="603802"/>
                </a:lnTo>
                <a:lnTo>
                  <a:pt x="531753" y="576357"/>
                </a:lnTo>
                <a:lnTo>
                  <a:pt x="552336" y="551198"/>
                </a:lnTo>
                <a:lnTo>
                  <a:pt x="577494" y="530614"/>
                </a:lnTo>
                <a:lnTo>
                  <a:pt x="604941" y="513461"/>
                </a:lnTo>
                <a:lnTo>
                  <a:pt x="635815" y="499737"/>
                </a:lnTo>
                <a:lnTo>
                  <a:pt x="668979" y="488302"/>
                </a:lnTo>
                <a:lnTo>
                  <a:pt x="702142" y="478010"/>
                </a:lnTo>
                <a:lnTo>
                  <a:pt x="737592" y="468861"/>
                </a:lnTo>
                <a:lnTo>
                  <a:pt x="771898" y="459712"/>
                </a:lnTo>
                <a:lnTo>
                  <a:pt x="806205" y="449420"/>
                </a:lnTo>
                <a:lnTo>
                  <a:pt x="839368" y="437985"/>
                </a:lnTo>
                <a:lnTo>
                  <a:pt x="870244" y="424261"/>
                </a:lnTo>
                <a:lnTo>
                  <a:pt x="898833" y="408253"/>
                </a:lnTo>
                <a:lnTo>
                  <a:pt x="923991" y="387669"/>
                </a:lnTo>
                <a:lnTo>
                  <a:pt x="950293" y="364797"/>
                </a:lnTo>
                <a:lnTo>
                  <a:pt x="973165" y="338495"/>
                </a:lnTo>
                <a:lnTo>
                  <a:pt x="994892" y="311049"/>
                </a:lnTo>
                <a:lnTo>
                  <a:pt x="1016619" y="282461"/>
                </a:lnTo>
                <a:lnTo>
                  <a:pt x="1038347" y="253871"/>
                </a:lnTo>
                <a:lnTo>
                  <a:pt x="1060074" y="226426"/>
                </a:lnTo>
                <a:lnTo>
                  <a:pt x="1084089" y="200124"/>
                </a:lnTo>
                <a:lnTo>
                  <a:pt x="1108103" y="177253"/>
                </a:lnTo>
                <a:lnTo>
                  <a:pt x="1135549" y="157812"/>
                </a:lnTo>
                <a:lnTo>
                  <a:pt x="1164137" y="142945"/>
                </a:lnTo>
                <a:lnTo>
                  <a:pt x="1198445" y="132653"/>
                </a:lnTo>
                <a:lnTo>
                  <a:pt x="1233895" y="128079"/>
                </a:lnTo>
                <a:lnTo>
                  <a:pt x="1270487" y="126936"/>
                </a:lnTo>
                <a:lnTo>
                  <a:pt x="1309368" y="130367"/>
                </a:lnTo>
                <a:lnTo>
                  <a:pt x="1348249" y="134941"/>
                </a:lnTo>
                <a:lnTo>
                  <a:pt x="1387131" y="140659"/>
                </a:lnTo>
                <a:lnTo>
                  <a:pt x="1426011" y="145233"/>
                </a:lnTo>
                <a:lnTo>
                  <a:pt x="1464891" y="147520"/>
                </a:lnTo>
                <a:lnTo>
                  <a:pt x="1502630" y="147520"/>
                </a:lnTo>
                <a:lnTo>
                  <a:pt x="1538080" y="142945"/>
                </a:lnTo>
                <a:lnTo>
                  <a:pt x="1573531" y="133797"/>
                </a:lnTo>
                <a:lnTo>
                  <a:pt x="1607837" y="120075"/>
                </a:lnTo>
                <a:lnTo>
                  <a:pt x="1642143" y="101777"/>
                </a:lnTo>
                <a:lnTo>
                  <a:pt x="1676450" y="83480"/>
                </a:lnTo>
                <a:lnTo>
                  <a:pt x="1710756" y="62896"/>
                </a:lnTo>
                <a:lnTo>
                  <a:pt x="1743919" y="43455"/>
                </a:lnTo>
                <a:lnTo>
                  <a:pt x="1779370" y="26302"/>
                </a:lnTo>
                <a:lnTo>
                  <a:pt x="1813676" y="12579"/>
                </a:lnTo>
                <a:lnTo>
                  <a:pt x="1849126" y="34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083282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2" name="Rectangle 91">
            <a:extLst>
              <a:ext uri="{FF2B5EF4-FFF2-40B4-BE49-F238E27FC236}">
                <a16:creationId xmlns:a16="http://schemas.microsoft.com/office/drawing/2014/main" xmlns="" id="{46A9B1A4-1855-4EE1-8807-C8B5D08C5F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" y="0"/>
            <a:ext cx="1219199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xmlns="" id="{EBAD34AF-5414-49A5-AB75-F1CA854B30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" y="0"/>
            <a:ext cx="12191996" cy="6858000"/>
            <a:chOff x="1" y="0"/>
            <a:chExt cx="12191996" cy="6858000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xmlns="" id="{7BAD3960-6DE9-4457-8083-F6FFBD58D7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xmlns="" id="{F3F5E368-26F9-408D-9C1D-D007FCE0C2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69F643-4DB3-47F9-8CB8-0EBDD0731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51" y="662401"/>
            <a:ext cx="7007349" cy="64800"/>
          </a:xfrm>
        </p:spPr>
        <p:txBody>
          <a:bodyPr anchor="t"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DFDE733-8055-40B8-95A9-20941E184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1245704"/>
            <a:ext cx="7194615" cy="48850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Основным преимуществом использования компьютерных технологий на логопедических занятиях являются: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повышение мотивации  детей;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индивидуальный подход к каждому ребёнку;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развитие психологической базы речи;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развитие всех сторон речи, артикуляционной и мелкой моторики;</a:t>
            </a:r>
          </a:p>
          <a:p>
            <a:pPr algn="just">
              <a:buFontTx/>
              <a:buChar char="-"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совершенствование познавательной деятельности,  мышления, памяти, внимания;</a:t>
            </a:r>
          </a:p>
          <a:p>
            <a:pPr algn="just">
              <a:buFontTx/>
              <a:buChar char="-"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совершенствование навыков пространственной ориентировки, развитие точности движений руки;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повышение качества обучения и работоспособности детей.</a:t>
            </a:r>
            <a:endParaRPr lang="ru-RU" sz="20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xmlns="" id="{8C4F1A0C-BD28-4977-9745-E2A4FB75279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959668" y="0"/>
            <a:ext cx="4232332" cy="3701000"/>
          </a:xfrm>
          <a:custGeom>
            <a:avLst/>
            <a:gdLst>
              <a:gd name="connsiteX0" fmla="*/ 319701 w 4232332"/>
              <a:gd name="connsiteY0" fmla="*/ 0 h 3701000"/>
              <a:gd name="connsiteX1" fmla="*/ 4232332 w 4232332"/>
              <a:gd name="connsiteY1" fmla="*/ 0 h 3701000"/>
              <a:gd name="connsiteX2" fmla="*/ 4232332 w 4232332"/>
              <a:gd name="connsiteY2" fmla="*/ 3034486 h 3701000"/>
              <a:gd name="connsiteX3" fmla="*/ 4230268 w 4232332"/>
              <a:gd name="connsiteY3" fmla="*/ 3035198 h 3701000"/>
              <a:gd name="connsiteX4" fmla="*/ 4185051 w 4232332"/>
              <a:gd name="connsiteY4" fmla="*/ 3049231 h 3701000"/>
              <a:gd name="connsiteX5" fmla="*/ 4136714 w 4232332"/>
              <a:gd name="connsiteY5" fmla="*/ 3061706 h 3701000"/>
              <a:gd name="connsiteX6" fmla="*/ 4089935 w 4232332"/>
              <a:gd name="connsiteY6" fmla="*/ 3074180 h 3701000"/>
              <a:gd name="connsiteX7" fmla="*/ 4043158 w 4232332"/>
              <a:gd name="connsiteY7" fmla="*/ 3088214 h 3701000"/>
              <a:gd name="connsiteX8" fmla="*/ 3997940 w 4232332"/>
              <a:gd name="connsiteY8" fmla="*/ 3103806 h 3701000"/>
              <a:gd name="connsiteX9" fmla="*/ 3955840 w 4232332"/>
              <a:gd name="connsiteY9" fmla="*/ 3122518 h 3701000"/>
              <a:gd name="connsiteX10" fmla="*/ 3916860 w 4232332"/>
              <a:gd name="connsiteY10" fmla="*/ 3144346 h 3701000"/>
              <a:gd name="connsiteX11" fmla="*/ 3882555 w 4232332"/>
              <a:gd name="connsiteY11" fmla="*/ 3172413 h 3701000"/>
              <a:gd name="connsiteX12" fmla="*/ 3846692 w 4232332"/>
              <a:gd name="connsiteY12" fmla="*/ 3203599 h 3701000"/>
              <a:gd name="connsiteX13" fmla="*/ 3815506 w 4232332"/>
              <a:gd name="connsiteY13" fmla="*/ 3239461 h 3701000"/>
              <a:gd name="connsiteX14" fmla="*/ 3785881 w 4232332"/>
              <a:gd name="connsiteY14" fmla="*/ 3276884 h 3701000"/>
              <a:gd name="connsiteX15" fmla="*/ 3756254 w 4232332"/>
              <a:gd name="connsiteY15" fmla="*/ 3315864 h 3701000"/>
              <a:gd name="connsiteX16" fmla="*/ 3726629 w 4232332"/>
              <a:gd name="connsiteY16" fmla="*/ 3354846 h 3701000"/>
              <a:gd name="connsiteX17" fmla="*/ 3697003 w 4232332"/>
              <a:gd name="connsiteY17" fmla="*/ 3392268 h 3701000"/>
              <a:gd name="connsiteX18" fmla="*/ 3664258 w 4232332"/>
              <a:gd name="connsiteY18" fmla="*/ 3428131 h 3701000"/>
              <a:gd name="connsiteX19" fmla="*/ 3631513 w 4232332"/>
              <a:gd name="connsiteY19" fmla="*/ 3459315 h 3701000"/>
              <a:gd name="connsiteX20" fmla="*/ 3594093 w 4232332"/>
              <a:gd name="connsiteY20" fmla="*/ 3485823 h 3701000"/>
              <a:gd name="connsiteX21" fmla="*/ 3555111 w 4232332"/>
              <a:gd name="connsiteY21" fmla="*/ 3506094 h 3701000"/>
              <a:gd name="connsiteX22" fmla="*/ 3508332 w 4232332"/>
              <a:gd name="connsiteY22" fmla="*/ 3520128 h 3701000"/>
              <a:gd name="connsiteX23" fmla="*/ 3459994 w 4232332"/>
              <a:gd name="connsiteY23" fmla="*/ 3526365 h 3701000"/>
              <a:gd name="connsiteX24" fmla="*/ 3410100 w 4232332"/>
              <a:gd name="connsiteY24" fmla="*/ 3527923 h 3701000"/>
              <a:gd name="connsiteX25" fmla="*/ 3357084 w 4232332"/>
              <a:gd name="connsiteY25" fmla="*/ 3523245 h 3701000"/>
              <a:gd name="connsiteX26" fmla="*/ 3304070 w 4232332"/>
              <a:gd name="connsiteY26" fmla="*/ 3517009 h 3701000"/>
              <a:gd name="connsiteX27" fmla="*/ 3251054 w 4232332"/>
              <a:gd name="connsiteY27" fmla="*/ 3509211 h 3701000"/>
              <a:gd name="connsiteX28" fmla="*/ 3198040 w 4232332"/>
              <a:gd name="connsiteY28" fmla="*/ 3502976 h 3701000"/>
              <a:gd name="connsiteX29" fmla="*/ 3145024 w 4232332"/>
              <a:gd name="connsiteY29" fmla="*/ 3499857 h 3701000"/>
              <a:gd name="connsiteX30" fmla="*/ 3093569 w 4232332"/>
              <a:gd name="connsiteY30" fmla="*/ 3499857 h 3701000"/>
              <a:gd name="connsiteX31" fmla="*/ 3045233 w 4232332"/>
              <a:gd name="connsiteY31" fmla="*/ 3506094 h 3701000"/>
              <a:gd name="connsiteX32" fmla="*/ 2995337 w 4232332"/>
              <a:gd name="connsiteY32" fmla="*/ 3518569 h 3701000"/>
              <a:gd name="connsiteX33" fmla="*/ 2950118 w 4232332"/>
              <a:gd name="connsiteY33" fmla="*/ 3537278 h 3701000"/>
              <a:gd name="connsiteX34" fmla="*/ 2903340 w 4232332"/>
              <a:gd name="connsiteY34" fmla="*/ 3562227 h 3701000"/>
              <a:gd name="connsiteX35" fmla="*/ 2856564 w 4232332"/>
              <a:gd name="connsiteY35" fmla="*/ 3587176 h 3701000"/>
              <a:gd name="connsiteX36" fmla="*/ 2809785 w 4232332"/>
              <a:gd name="connsiteY36" fmla="*/ 3615241 h 3701000"/>
              <a:gd name="connsiteX37" fmla="*/ 2764565 w 4232332"/>
              <a:gd name="connsiteY37" fmla="*/ 3641749 h 3701000"/>
              <a:gd name="connsiteX38" fmla="*/ 2716230 w 4232332"/>
              <a:gd name="connsiteY38" fmla="*/ 3665138 h 3701000"/>
              <a:gd name="connsiteX39" fmla="*/ 2669451 w 4232332"/>
              <a:gd name="connsiteY39" fmla="*/ 3683850 h 3701000"/>
              <a:gd name="connsiteX40" fmla="*/ 2621114 w 4232332"/>
              <a:gd name="connsiteY40" fmla="*/ 3696324 h 3701000"/>
              <a:gd name="connsiteX41" fmla="*/ 2571219 w 4232332"/>
              <a:gd name="connsiteY41" fmla="*/ 3701000 h 3701000"/>
              <a:gd name="connsiteX42" fmla="*/ 2521322 w 4232332"/>
              <a:gd name="connsiteY42" fmla="*/ 3696324 h 3701000"/>
              <a:gd name="connsiteX43" fmla="*/ 2472985 w 4232332"/>
              <a:gd name="connsiteY43" fmla="*/ 3683850 h 3701000"/>
              <a:gd name="connsiteX44" fmla="*/ 2426209 w 4232332"/>
              <a:gd name="connsiteY44" fmla="*/ 3665138 h 3701000"/>
              <a:gd name="connsiteX45" fmla="*/ 2377871 w 4232332"/>
              <a:gd name="connsiteY45" fmla="*/ 3641749 h 3701000"/>
              <a:gd name="connsiteX46" fmla="*/ 2332651 w 4232332"/>
              <a:gd name="connsiteY46" fmla="*/ 3615241 h 3701000"/>
              <a:gd name="connsiteX47" fmla="*/ 2285874 w 4232332"/>
              <a:gd name="connsiteY47" fmla="*/ 3587176 h 3701000"/>
              <a:gd name="connsiteX48" fmla="*/ 2239096 w 4232332"/>
              <a:gd name="connsiteY48" fmla="*/ 3562227 h 3701000"/>
              <a:gd name="connsiteX49" fmla="*/ 2192319 w 4232332"/>
              <a:gd name="connsiteY49" fmla="*/ 3537278 h 3701000"/>
              <a:gd name="connsiteX50" fmla="*/ 2145542 w 4232332"/>
              <a:gd name="connsiteY50" fmla="*/ 3518569 h 3701000"/>
              <a:gd name="connsiteX51" fmla="*/ 2097204 w 4232332"/>
              <a:gd name="connsiteY51" fmla="*/ 3506094 h 3701000"/>
              <a:gd name="connsiteX52" fmla="*/ 2048867 w 4232332"/>
              <a:gd name="connsiteY52" fmla="*/ 3499857 h 3701000"/>
              <a:gd name="connsiteX53" fmla="*/ 1997410 w 4232332"/>
              <a:gd name="connsiteY53" fmla="*/ 3499857 h 3701000"/>
              <a:gd name="connsiteX54" fmla="*/ 1944396 w 4232332"/>
              <a:gd name="connsiteY54" fmla="*/ 3502976 h 3701000"/>
              <a:gd name="connsiteX55" fmla="*/ 1891382 w 4232332"/>
              <a:gd name="connsiteY55" fmla="*/ 3509211 h 3701000"/>
              <a:gd name="connsiteX56" fmla="*/ 1838366 w 4232332"/>
              <a:gd name="connsiteY56" fmla="*/ 3517009 h 3701000"/>
              <a:gd name="connsiteX57" fmla="*/ 1785350 w 4232332"/>
              <a:gd name="connsiteY57" fmla="*/ 3523245 h 3701000"/>
              <a:gd name="connsiteX58" fmla="*/ 1732336 w 4232332"/>
              <a:gd name="connsiteY58" fmla="*/ 3527923 h 3701000"/>
              <a:gd name="connsiteX59" fmla="*/ 1682442 w 4232332"/>
              <a:gd name="connsiteY59" fmla="*/ 3526365 h 3701000"/>
              <a:gd name="connsiteX60" fmla="*/ 1634105 w 4232332"/>
              <a:gd name="connsiteY60" fmla="*/ 3520128 h 3701000"/>
              <a:gd name="connsiteX61" fmla="*/ 1587326 w 4232332"/>
              <a:gd name="connsiteY61" fmla="*/ 3506094 h 3701000"/>
              <a:gd name="connsiteX62" fmla="*/ 1548345 w 4232332"/>
              <a:gd name="connsiteY62" fmla="*/ 3485823 h 3701000"/>
              <a:gd name="connsiteX63" fmla="*/ 1510922 w 4232332"/>
              <a:gd name="connsiteY63" fmla="*/ 3459315 h 3701000"/>
              <a:gd name="connsiteX64" fmla="*/ 1478179 w 4232332"/>
              <a:gd name="connsiteY64" fmla="*/ 3428131 h 3701000"/>
              <a:gd name="connsiteX65" fmla="*/ 1445433 w 4232332"/>
              <a:gd name="connsiteY65" fmla="*/ 3392268 h 3701000"/>
              <a:gd name="connsiteX66" fmla="*/ 1415807 w 4232332"/>
              <a:gd name="connsiteY66" fmla="*/ 3354846 h 3701000"/>
              <a:gd name="connsiteX67" fmla="*/ 1386182 w 4232332"/>
              <a:gd name="connsiteY67" fmla="*/ 3315864 h 3701000"/>
              <a:gd name="connsiteX68" fmla="*/ 1356556 w 4232332"/>
              <a:gd name="connsiteY68" fmla="*/ 3276884 h 3701000"/>
              <a:gd name="connsiteX69" fmla="*/ 1326930 w 4232332"/>
              <a:gd name="connsiteY69" fmla="*/ 3239461 h 3701000"/>
              <a:gd name="connsiteX70" fmla="*/ 1295744 w 4232332"/>
              <a:gd name="connsiteY70" fmla="*/ 3203599 h 3701000"/>
              <a:gd name="connsiteX71" fmla="*/ 1259881 w 4232332"/>
              <a:gd name="connsiteY71" fmla="*/ 3172413 h 3701000"/>
              <a:gd name="connsiteX72" fmla="*/ 1225577 w 4232332"/>
              <a:gd name="connsiteY72" fmla="*/ 3144346 h 3701000"/>
              <a:gd name="connsiteX73" fmla="*/ 1186596 w 4232332"/>
              <a:gd name="connsiteY73" fmla="*/ 3122518 h 3701000"/>
              <a:gd name="connsiteX74" fmla="*/ 1144496 w 4232332"/>
              <a:gd name="connsiteY74" fmla="*/ 3103806 h 3701000"/>
              <a:gd name="connsiteX75" fmla="*/ 1099278 w 4232332"/>
              <a:gd name="connsiteY75" fmla="*/ 3088214 h 3701000"/>
              <a:gd name="connsiteX76" fmla="*/ 1052499 w 4232332"/>
              <a:gd name="connsiteY76" fmla="*/ 3074180 h 3701000"/>
              <a:gd name="connsiteX77" fmla="*/ 1005723 w 4232332"/>
              <a:gd name="connsiteY77" fmla="*/ 3061706 h 3701000"/>
              <a:gd name="connsiteX78" fmla="*/ 957386 w 4232332"/>
              <a:gd name="connsiteY78" fmla="*/ 3049231 h 3701000"/>
              <a:gd name="connsiteX79" fmla="*/ 912167 w 4232332"/>
              <a:gd name="connsiteY79" fmla="*/ 3035198 h 3701000"/>
              <a:gd name="connsiteX80" fmla="*/ 866948 w 4232332"/>
              <a:gd name="connsiteY80" fmla="*/ 3019606 h 3701000"/>
              <a:gd name="connsiteX81" fmla="*/ 824850 w 4232332"/>
              <a:gd name="connsiteY81" fmla="*/ 3000894 h 3701000"/>
              <a:gd name="connsiteX82" fmla="*/ 787426 w 4232332"/>
              <a:gd name="connsiteY82" fmla="*/ 2977505 h 3701000"/>
              <a:gd name="connsiteX83" fmla="*/ 753122 w 4232332"/>
              <a:gd name="connsiteY83" fmla="*/ 2949439 h 3701000"/>
              <a:gd name="connsiteX84" fmla="*/ 725057 w 4232332"/>
              <a:gd name="connsiteY84" fmla="*/ 2915136 h 3701000"/>
              <a:gd name="connsiteX85" fmla="*/ 701668 w 4232332"/>
              <a:gd name="connsiteY85" fmla="*/ 2877713 h 3701000"/>
              <a:gd name="connsiteX86" fmla="*/ 682956 w 4232332"/>
              <a:gd name="connsiteY86" fmla="*/ 2835613 h 3701000"/>
              <a:gd name="connsiteX87" fmla="*/ 667364 w 4232332"/>
              <a:gd name="connsiteY87" fmla="*/ 2790396 h 3701000"/>
              <a:gd name="connsiteX88" fmla="*/ 653331 w 4232332"/>
              <a:gd name="connsiteY88" fmla="*/ 2745177 h 3701000"/>
              <a:gd name="connsiteX89" fmla="*/ 640857 w 4232332"/>
              <a:gd name="connsiteY89" fmla="*/ 2696840 h 3701000"/>
              <a:gd name="connsiteX90" fmla="*/ 628382 w 4232332"/>
              <a:gd name="connsiteY90" fmla="*/ 2650063 h 3701000"/>
              <a:gd name="connsiteX91" fmla="*/ 614349 w 4232332"/>
              <a:gd name="connsiteY91" fmla="*/ 2603285 h 3701000"/>
              <a:gd name="connsiteX92" fmla="*/ 598756 w 4232332"/>
              <a:gd name="connsiteY92" fmla="*/ 2558065 h 3701000"/>
              <a:gd name="connsiteX93" fmla="*/ 580044 w 4232332"/>
              <a:gd name="connsiteY93" fmla="*/ 2515965 h 3701000"/>
              <a:gd name="connsiteX94" fmla="*/ 558214 w 4232332"/>
              <a:gd name="connsiteY94" fmla="*/ 2476984 h 3701000"/>
              <a:gd name="connsiteX95" fmla="*/ 530150 w 4232332"/>
              <a:gd name="connsiteY95" fmla="*/ 2442681 h 3701000"/>
              <a:gd name="connsiteX96" fmla="*/ 498963 w 4232332"/>
              <a:gd name="connsiteY96" fmla="*/ 2406817 h 3701000"/>
              <a:gd name="connsiteX97" fmla="*/ 463101 w 4232332"/>
              <a:gd name="connsiteY97" fmla="*/ 2375633 h 3701000"/>
              <a:gd name="connsiteX98" fmla="*/ 424118 w 4232332"/>
              <a:gd name="connsiteY98" fmla="*/ 2346007 h 3701000"/>
              <a:gd name="connsiteX99" fmla="*/ 385138 w 4232332"/>
              <a:gd name="connsiteY99" fmla="*/ 2316382 h 3701000"/>
              <a:gd name="connsiteX100" fmla="*/ 346157 w 4232332"/>
              <a:gd name="connsiteY100" fmla="*/ 2286756 h 3701000"/>
              <a:gd name="connsiteX101" fmla="*/ 308733 w 4232332"/>
              <a:gd name="connsiteY101" fmla="*/ 2257129 h 3701000"/>
              <a:gd name="connsiteX102" fmla="*/ 272871 w 4232332"/>
              <a:gd name="connsiteY102" fmla="*/ 2224386 h 3701000"/>
              <a:gd name="connsiteX103" fmla="*/ 241686 w 4232332"/>
              <a:gd name="connsiteY103" fmla="*/ 2191641 h 3701000"/>
              <a:gd name="connsiteX104" fmla="*/ 215179 w 4232332"/>
              <a:gd name="connsiteY104" fmla="*/ 2154219 h 3701000"/>
              <a:gd name="connsiteX105" fmla="*/ 194909 w 4232332"/>
              <a:gd name="connsiteY105" fmla="*/ 2115238 h 3701000"/>
              <a:gd name="connsiteX106" fmla="*/ 180876 w 4232332"/>
              <a:gd name="connsiteY106" fmla="*/ 2068461 h 3701000"/>
              <a:gd name="connsiteX107" fmla="*/ 174638 w 4232332"/>
              <a:gd name="connsiteY107" fmla="*/ 2020123 h 3701000"/>
              <a:gd name="connsiteX108" fmla="*/ 173078 w 4232332"/>
              <a:gd name="connsiteY108" fmla="*/ 1970225 h 3701000"/>
              <a:gd name="connsiteX109" fmla="*/ 177756 w 4232332"/>
              <a:gd name="connsiteY109" fmla="*/ 1917211 h 3701000"/>
              <a:gd name="connsiteX110" fmla="*/ 183993 w 4232332"/>
              <a:gd name="connsiteY110" fmla="*/ 1864197 h 3701000"/>
              <a:gd name="connsiteX111" fmla="*/ 191789 w 4232332"/>
              <a:gd name="connsiteY111" fmla="*/ 1811182 h 3701000"/>
              <a:gd name="connsiteX112" fmla="*/ 198027 w 4232332"/>
              <a:gd name="connsiteY112" fmla="*/ 1758167 h 3701000"/>
              <a:gd name="connsiteX113" fmla="*/ 201146 w 4232332"/>
              <a:gd name="connsiteY113" fmla="*/ 1705153 h 3701000"/>
              <a:gd name="connsiteX114" fmla="*/ 201146 w 4232332"/>
              <a:gd name="connsiteY114" fmla="*/ 1653697 h 3701000"/>
              <a:gd name="connsiteX115" fmla="*/ 194909 w 4232332"/>
              <a:gd name="connsiteY115" fmla="*/ 1605362 h 3701000"/>
              <a:gd name="connsiteX116" fmla="*/ 182434 w 4232332"/>
              <a:gd name="connsiteY116" fmla="*/ 1557024 h 3701000"/>
              <a:gd name="connsiteX117" fmla="*/ 163723 w 4232332"/>
              <a:gd name="connsiteY117" fmla="*/ 1511804 h 3701000"/>
              <a:gd name="connsiteX118" fmla="*/ 140335 w 4232332"/>
              <a:gd name="connsiteY118" fmla="*/ 1465027 h 3701000"/>
              <a:gd name="connsiteX119" fmla="*/ 113826 w 4232332"/>
              <a:gd name="connsiteY119" fmla="*/ 1418251 h 3701000"/>
              <a:gd name="connsiteX120" fmla="*/ 85761 w 4232332"/>
              <a:gd name="connsiteY120" fmla="*/ 1371472 h 3701000"/>
              <a:gd name="connsiteX121" fmla="*/ 59253 w 4232332"/>
              <a:gd name="connsiteY121" fmla="*/ 1326252 h 3701000"/>
              <a:gd name="connsiteX122" fmla="*/ 35863 w 4232332"/>
              <a:gd name="connsiteY122" fmla="*/ 1277917 h 3701000"/>
              <a:gd name="connsiteX123" fmla="*/ 17153 w 4232332"/>
              <a:gd name="connsiteY123" fmla="*/ 1231139 h 3701000"/>
              <a:gd name="connsiteX124" fmla="*/ 4679 w 4232332"/>
              <a:gd name="connsiteY124" fmla="*/ 1182801 h 3701000"/>
              <a:gd name="connsiteX125" fmla="*/ 0 w 4232332"/>
              <a:gd name="connsiteY125" fmla="*/ 1132905 h 3701000"/>
              <a:gd name="connsiteX126" fmla="*/ 4679 w 4232332"/>
              <a:gd name="connsiteY126" fmla="*/ 1083010 h 3701000"/>
              <a:gd name="connsiteX127" fmla="*/ 17153 w 4232332"/>
              <a:gd name="connsiteY127" fmla="*/ 1034673 h 3701000"/>
              <a:gd name="connsiteX128" fmla="*/ 35863 w 4232332"/>
              <a:gd name="connsiteY128" fmla="*/ 987895 h 3701000"/>
              <a:gd name="connsiteX129" fmla="*/ 59253 w 4232332"/>
              <a:gd name="connsiteY129" fmla="*/ 939559 h 3701000"/>
              <a:gd name="connsiteX130" fmla="*/ 85761 w 4232332"/>
              <a:gd name="connsiteY130" fmla="*/ 894339 h 3701000"/>
              <a:gd name="connsiteX131" fmla="*/ 113826 w 4232332"/>
              <a:gd name="connsiteY131" fmla="*/ 847563 h 3701000"/>
              <a:gd name="connsiteX132" fmla="*/ 140335 w 4232332"/>
              <a:gd name="connsiteY132" fmla="*/ 800784 h 3701000"/>
              <a:gd name="connsiteX133" fmla="*/ 163723 w 4232332"/>
              <a:gd name="connsiteY133" fmla="*/ 754007 h 3701000"/>
              <a:gd name="connsiteX134" fmla="*/ 182434 w 4232332"/>
              <a:gd name="connsiteY134" fmla="*/ 708787 h 3701000"/>
              <a:gd name="connsiteX135" fmla="*/ 194909 w 4232332"/>
              <a:gd name="connsiteY135" fmla="*/ 660451 h 3701000"/>
              <a:gd name="connsiteX136" fmla="*/ 201146 w 4232332"/>
              <a:gd name="connsiteY136" fmla="*/ 612115 h 3701000"/>
              <a:gd name="connsiteX137" fmla="*/ 201146 w 4232332"/>
              <a:gd name="connsiteY137" fmla="*/ 560659 h 3701000"/>
              <a:gd name="connsiteX138" fmla="*/ 198027 w 4232332"/>
              <a:gd name="connsiteY138" fmla="*/ 507644 h 3701000"/>
              <a:gd name="connsiteX139" fmla="*/ 191789 w 4232332"/>
              <a:gd name="connsiteY139" fmla="*/ 454630 h 3701000"/>
              <a:gd name="connsiteX140" fmla="*/ 183993 w 4232332"/>
              <a:gd name="connsiteY140" fmla="*/ 401614 h 3701000"/>
              <a:gd name="connsiteX141" fmla="*/ 177756 w 4232332"/>
              <a:gd name="connsiteY141" fmla="*/ 348600 h 3701000"/>
              <a:gd name="connsiteX142" fmla="*/ 173078 w 4232332"/>
              <a:gd name="connsiteY142" fmla="*/ 295586 h 3701000"/>
              <a:gd name="connsiteX143" fmla="*/ 174638 w 4232332"/>
              <a:gd name="connsiteY143" fmla="*/ 245689 h 3701000"/>
              <a:gd name="connsiteX144" fmla="*/ 180876 w 4232332"/>
              <a:gd name="connsiteY144" fmla="*/ 197353 h 3701000"/>
              <a:gd name="connsiteX145" fmla="*/ 194909 w 4232332"/>
              <a:gd name="connsiteY145" fmla="*/ 150574 h 3701000"/>
              <a:gd name="connsiteX146" fmla="*/ 215179 w 4232332"/>
              <a:gd name="connsiteY146" fmla="*/ 111594 h 3701000"/>
              <a:gd name="connsiteX147" fmla="*/ 241686 w 4232332"/>
              <a:gd name="connsiteY147" fmla="*/ 74171 h 3701000"/>
              <a:gd name="connsiteX148" fmla="*/ 272871 w 4232332"/>
              <a:gd name="connsiteY148" fmla="*/ 41427 h 3701000"/>
              <a:gd name="connsiteX149" fmla="*/ 308733 w 4232332"/>
              <a:gd name="connsiteY149" fmla="*/ 8683 h 370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4232332" h="3701000">
                <a:moveTo>
                  <a:pt x="319701" y="0"/>
                </a:moveTo>
                <a:lnTo>
                  <a:pt x="4232332" y="0"/>
                </a:lnTo>
                <a:lnTo>
                  <a:pt x="4232332" y="3034486"/>
                </a:lnTo>
                <a:lnTo>
                  <a:pt x="4230268" y="3035198"/>
                </a:lnTo>
                <a:lnTo>
                  <a:pt x="4185051" y="3049231"/>
                </a:lnTo>
                <a:lnTo>
                  <a:pt x="4136714" y="3061706"/>
                </a:lnTo>
                <a:lnTo>
                  <a:pt x="4089935" y="3074180"/>
                </a:lnTo>
                <a:lnTo>
                  <a:pt x="4043158" y="3088214"/>
                </a:lnTo>
                <a:lnTo>
                  <a:pt x="3997940" y="3103806"/>
                </a:lnTo>
                <a:lnTo>
                  <a:pt x="3955840" y="3122518"/>
                </a:lnTo>
                <a:lnTo>
                  <a:pt x="3916860" y="3144346"/>
                </a:lnTo>
                <a:lnTo>
                  <a:pt x="3882555" y="3172413"/>
                </a:lnTo>
                <a:lnTo>
                  <a:pt x="3846692" y="3203599"/>
                </a:lnTo>
                <a:lnTo>
                  <a:pt x="3815506" y="3239461"/>
                </a:lnTo>
                <a:lnTo>
                  <a:pt x="3785881" y="3276884"/>
                </a:lnTo>
                <a:lnTo>
                  <a:pt x="3756254" y="3315864"/>
                </a:lnTo>
                <a:lnTo>
                  <a:pt x="3726629" y="3354846"/>
                </a:lnTo>
                <a:lnTo>
                  <a:pt x="3697003" y="3392268"/>
                </a:lnTo>
                <a:lnTo>
                  <a:pt x="3664258" y="3428131"/>
                </a:lnTo>
                <a:lnTo>
                  <a:pt x="3631513" y="3459315"/>
                </a:lnTo>
                <a:lnTo>
                  <a:pt x="3594093" y="3485823"/>
                </a:lnTo>
                <a:lnTo>
                  <a:pt x="3555111" y="3506094"/>
                </a:lnTo>
                <a:lnTo>
                  <a:pt x="3508332" y="3520128"/>
                </a:lnTo>
                <a:lnTo>
                  <a:pt x="3459994" y="3526365"/>
                </a:lnTo>
                <a:lnTo>
                  <a:pt x="3410100" y="3527923"/>
                </a:lnTo>
                <a:lnTo>
                  <a:pt x="3357084" y="3523245"/>
                </a:lnTo>
                <a:lnTo>
                  <a:pt x="3304070" y="3517009"/>
                </a:lnTo>
                <a:lnTo>
                  <a:pt x="3251054" y="3509211"/>
                </a:lnTo>
                <a:lnTo>
                  <a:pt x="3198040" y="3502976"/>
                </a:lnTo>
                <a:lnTo>
                  <a:pt x="3145024" y="3499857"/>
                </a:lnTo>
                <a:lnTo>
                  <a:pt x="3093569" y="3499857"/>
                </a:lnTo>
                <a:lnTo>
                  <a:pt x="3045233" y="3506094"/>
                </a:lnTo>
                <a:lnTo>
                  <a:pt x="2995337" y="3518569"/>
                </a:lnTo>
                <a:lnTo>
                  <a:pt x="2950118" y="3537278"/>
                </a:lnTo>
                <a:lnTo>
                  <a:pt x="2903340" y="3562227"/>
                </a:lnTo>
                <a:lnTo>
                  <a:pt x="2856564" y="3587176"/>
                </a:lnTo>
                <a:lnTo>
                  <a:pt x="2809785" y="3615241"/>
                </a:lnTo>
                <a:lnTo>
                  <a:pt x="2764565" y="3641749"/>
                </a:lnTo>
                <a:lnTo>
                  <a:pt x="2716230" y="3665138"/>
                </a:lnTo>
                <a:lnTo>
                  <a:pt x="2669451" y="3683850"/>
                </a:lnTo>
                <a:lnTo>
                  <a:pt x="2621114" y="3696324"/>
                </a:lnTo>
                <a:lnTo>
                  <a:pt x="2571219" y="3701000"/>
                </a:lnTo>
                <a:lnTo>
                  <a:pt x="2521322" y="3696324"/>
                </a:lnTo>
                <a:lnTo>
                  <a:pt x="2472985" y="3683850"/>
                </a:lnTo>
                <a:lnTo>
                  <a:pt x="2426209" y="3665138"/>
                </a:lnTo>
                <a:lnTo>
                  <a:pt x="2377871" y="3641749"/>
                </a:lnTo>
                <a:lnTo>
                  <a:pt x="2332651" y="3615241"/>
                </a:lnTo>
                <a:lnTo>
                  <a:pt x="2285874" y="3587176"/>
                </a:lnTo>
                <a:lnTo>
                  <a:pt x="2239096" y="3562227"/>
                </a:lnTo>
                <a:lnTo>
                  <a:pt x="2192319" y="3537278"/>
                </a:lnTo>
                <a:lnTo>
                  <a:pt x="2145542" y="3518569"/>
                </a:lnTo>
                <a:lnTo>
                  <a:pt x="2097204" y="3506094"/>
                </a:lnTo>
                <a:lnTo>
                  <a:pt x="2048867" y="3499857"/>
                </a:lnTo>
                <a:lnTo>
                  <a:pt x="1997410" y="3499857"/>
                </a:lnTo>
                <a:lnTo>
                  <a:pt x="1944396" y="3502976"/>
                </a:lnTo>
                <a:lnTo>
                  <a:pt x="1891382" y="3509211"/>
                </a:lnTo>
                <a:lnTo>
                  <a:pt x="1838366" y="3517009"/>
                </a:lnTo>
                <a:lnTo>
                  <a:pt x="1785350" y="3523245"/>
                </a:lnTo>
                <a:lnTo>
                  <a:pt x="1732336" y="3527923"/>
                </a:lnTo>
                <a:lnTo>
                  <a:pt x="1682442" y="3526365"/>
                </a:lnTo>
                <a:lnTo>
                  <a:pt x="1634105" y="3520128"/>
                </a:lnTo>
                <a:lnTo>
                  <a:pt x="1587326" y="3506094"/>
                </a:lnTo>
                <a:lnTo>
                  <a:pt x="1548345" y="3485823"/>
                </a:lnTo>
                <a:lnTo>
                  <a:pt x="1510922" y="3459315"/>
                </a:lnTo>
                <a:lnTo>
                  <a:pt x="1478179" y="3428131"/>
                </a:lnTo>
                <a:lnTo>
                  <a:pt x="1445433" y="3392268"/>
                </a:lnTo>
                <a:lnTo>
                  <a:pt x="1415807" y="3354846"/>
                </a:lnTo>
                <a:lnTo>
                  <a:pt x="1386182" y="3315864"/>
                </a:lnTo>
                <a:lnTo>
                  <a:pt x="1356556" y="3276884"/>
                </a:lnTo>
                <a:lnTo>
                  <a:pt x="1326930" y="3239461"/>
                </a:lnTo>
                <a:lnTo>
                  <a:pt x="1295744" y="3203599"/>
                </a:lnTo>
                <a:lnTo>
                  <a:pt x="1259881" y="3172413"/>
                </a:lnTo>
                <a:lnTo>
                  <a:pt x="1225577" y="3144346"/>
                </a:lnTo>
                <a:lnTo>
                  <a:pt x="1186596" y="3122518"/>
                </a:lnTo>
                <a:lnTo>
                  <a:pt x="1144496" y="3103806"/>
                </a:lnTo>
                <a:lnTo>
                  <a:pt x="1099278" y="3088214"/>
                </a:lnTo>
                <a:lnTo>
                  <a:pt x="1052499" y="3074180"/>
                </a:lnTo>
                <a:lnTo>
                  <a:pt x="1005723" y="3061706"/>
                </a:lnTo>
                <a:lnTo>
                  <a:pt x="957386" y="3049231"/>
                </a:lnTo>
                <a:lnTo>
                  <a:pt x="912167" y="3035198"/>
                </a:lnTo>
                <a:lnTo>
                  <a:pt x="866948" y="3019606"/>
                </a:lnTo>
                <a:lnTo>
                  <a:pt x="824850" y="3000894"/>
                </a:lnTo>
                <a:lnTo>
                  <a:pt x="787426" y="2977505"/>
                </a:lnTo>
                <a:lnTo>
                  <a:pt x="753122" y="2949439"/>
                </a:lnTo>
                <a:lnTo>
                  <a:pt x="725057" y="2915136"/>
                </a:lnTo>
                <a:lnTo>
                  <a:pt x="701668" y="2877713"/>
                </a:lnTo>
                <a:lnTo>
                  <a:pt x="682956" y="2835613"/>
                </a:lnTo>
                <a:lnTo>
                  <a:pt x="667364" y="2790396"/>
                </a:lnTo>
                <a:lnTo>
                  <a:pt x="653331" y="2745177"/>
                </a:lnTo>
                <a:lnTo>
                  <a:pt x="640857" y="2696840"/>
                </a:lnTo>
                <a:lnTo>
                  <a:pt x="628382" y="2650063"/>
                </a:lnTo>
                <a:lnTo>
                  <a:pt x="614349" y="2603285"/>
                </a:lnTo>
                <a:lnTo>
                  <a:pt x="598756" y="2558065"/>
                </a:lnTo>
                <a:lnTo>
                  <a:pt x="580044" y="2515965"/>
                </a:lnTo>
                <a:lnTo>
                  <a:pt x="558214" y="2476984"/>
                </a:lnTo>
                <a:lnTo>
                  <a:pt x="530150" y="2442681"/>
                </a:lnTo>
                <a:lnTo>
                  <a:pt x="498963" y="2406817"/>
                </a:lnTo>
                <a:lnTo>
                  <a:pt x="463101" y="2375633"/>
                </a:lnTo>
                <a:lnTo>
                  <a:pt x="424118" y="2346007"/>
                </a:lnTo>
                <a:lnTo>
                  <a:pt x="385138" y="2316382"/>
                </a:lnTo>
                <a:lnTo>
                  <a:pt x="346157" y="2286756"/>
                </a:lnTo>
                <a:lnTo>
                  <a:pt x="308733" y="2257129"/>
                </a:lnTo>
                <a:lnTo>
                  <a:pt x="272871" y="2224386"/>
                </a:lnTo>
                <a:lnTo>
                  <a:pt x="241686" y="2191641"/>
                </a:lnTo>
                <a:lnTo>
                  <a:pt x="215179" y="2154219"/>
                </a:lnTo>
                <a:lnTo>
                  <a:pt x="194909" y="2115238"/>
                </a:lnTo>
                <a:lnTo>
                  <a:pt x="180876" y="2068461"/>
                </a:lnTo>
                <a:lnTo>
                  <a:pt x="174638" y="2020123"/>
                </a:lnTo>
                <a:lnTo>
                  <a:pt x="173078" y="1970225"/>
                </a:lnTo>
                <a:lnTo>
                  <a:pt x="177756" y="1917211"/>
                </a:lnTo>
                <a:lnTo>
                  <a:pt x="183993" y="1864197"/>
                </a:lnTo>
                <a:lnTo>
                  <a:pt x="191789" y="1811182"/>
                </a:lnTo>
                <a:lnTo>
                  <a:pt x="198027" y="1758167"/>
                </a:lnTo>
                <a:lnTo>
                  <a:pt x="201146" y="1705153"/>
                </a:lnTo>
                <a:lnTo>
                  <a:pt x="201146" y="1653697"/>
                </a:lnTo>
                <a:lnTo>
                  <a:pt x="194909" y="1605362"/>
                </a:lnTo>
                <a:lnTo>
                  <a:pt x="182434" y="1557024"/>
                </a:lnTo>
                <a:lnTo>
                  <a:pt x="163723" y="1511804"/>
                </a:lnTo>
                <a:lnTo>
                  <a:pt x="140335" y="1465027"/>
                </a:lnTo>
                <a:lnTo>
                  <a:pt x="113826" y="1418251"/>
                </a:lnTo>
                <a:lnTo>
                  <a:pt x="85761" y="1371472"/>
                </a:lnTo>
                <a:lnTo>
                  <a:pt x="59253" y="1326252"/>
                </a:lnTo>
                <a:lnTo>
                  <a:pt x="35863" y="1277917"/>
                </a:lnTo>
                <a:lnTo>
                  <a:pt x="17153" y="1231139"/>
                </a:lnTo>
                <a:lnTo>
                  <a:pt x="4679" y="1182801"/>
                </a:lnTo>
                <a:lnTo>
                  <a:pt x="0" y="1132905"/>
                </a:lnTo>
                <a:lnTo>
                  <a:pt x="4679" y="1083010"/>
                </a:lnTo>
                <a:lnTo>
                  <a:pt x="17153" y="1034673"/>
                </a:lnTo>
                <a:lnTo>
                  <a:pt x="35863" y="987895"/>
                </a:lnTo>
                <a:lnTo>
                  <a:pt x="59253" y="939559"/>
                </a:lnTo>
                <a:lnTo>
                  <a:pt x="85761" y="894339"/>
                </a:lnTo>
                <a:lnTo>
                  <a:pt x="113826" y="847563"/>
                </a:lnTo>
                <a:lnTo>
                  <a:pt x="140335" y="800784"/>
                </a:lnTo>
                <a:lnTo>
                  <a:pt x="163723" y="754007"/>
                </a:lnTo>
                <a:lnTo>
                  <a:pt x="182434" y="708787"/>
                </a:lnTo>
                <a:lnTo>
                  <a:pt x="194909" y="660451"/>
                </a:lnTo>
                <a:lnTo>
                  <a:pt x="201146" y="612115"/>
                </a:lnTo>
                <a:lnTo>
                  <a:pt x="201146" y="560659"/>
                </a:lnTo>
                <a:lnTo>
                  <a:pt x="198027" y="507644"/>
                </a:lnTo>
                <a:lnTo>
                  <a:pt x="191789" y="454630"/>
                </a:lnTo>
                <a:lnTo>
                  <a:pt x="183993" y="401614"/>
                </a:lnTo>
                <a:lnTo>
                  <a:pt x="177756" y="348600"/>
                </a:lnTo>
                <a:lnTo>
                  <a:pt x="173078" y="295586"/>
                </a:lnTo>
                <a:lnTo>
                  <a:pt x="174638" y="245689"/>
                </a:lnTo>
                <a:lnTo>
                  <a:pt x="180876" y="197353"/>
                </a:lnTo>
                <a:lnTo>
                  <a:pt x="194909" y="150574"/>
                </a:lnTo>
                <a:lnTo>
                  <a:pt x="215179" y="111594"/>
                </a:lnTo>
                <a:lnTo>
                  <a:pt x="241686" y="74171"/>
                </a:lnTo>
                <a:lnTo>
                  <a:pt x="272871" y="41427"/>
                </a:lnTo>
                <a:lnTo>
                  <a:pt x="308733" y="86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69B513A-DAF0-426A-9B28-63A7F57DFB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29" r="-2" b="10971"/>
          <a:stretch/>
        </p:blipFill>
        <p:spPr>
          <a:xfrm>
            <a:off x="8075117" y="-6"/>
            <a:ext cx="4116885" cy="3585722"/>
          </a:xfrm>
          <a:custGeom>
            <a:avLst/>
            <a:gdLst/>
            <a:ahLst/>
            <a:cxnLst/>
            <a:rect l="l" t="t" r="r" b="b"/>
            <a:pathLst>
              <a:path w="4116885" h="3585722">
                <a:moveTo>
                  <a:pt x="371204" y="0"/>
                </a:moveTo>
                <a:lnTo>
                  <a:pt x="4116885" y="0"/>
                </a:lnTo>
                <a:lnTo>
                  <a:pt x="4116885" y="2920084"/>
                </a:lnTo>
                <a:lnTo>
                  <a:pt x="4083518" y="2934914"/>
                </a:lnTo>
                <a:lnTo>
                  <a:pt x="4040331" y="2949806"/>
                </a:lnTo>
                <a:lnTo>
                  <a:pt x="3997143" y="2963209"/>
                </a:lnTo>
                <a:lnTo>
                  <a:pt x="3950976" y="2975125"/>
                </a:lnTo>
                <a:lnTo>
                  <a:pt x="3906298" y="2987039"/>
                </a:lnTo>
                <a:lnTo>
                  <a:pt x="3861622" y="3000442"/>
                </a:lnTo>
                <a:lnTo>
                  <a:pt x="3818433" y="3015336"/>
                </a:lnTo>
                <a:lnTo>
                  <a:pt x="3778225" y="3033207"/>
                </a:lnTo>
                <a:lnTo>
                  <a:pt x="3740994" y="3054056"/>
                </a:lnTo>
                <a:lnTo>
                  <a:pt x="3708230" y="3080861"/>
                </a:lnTo>
                <a:lnTo>
                  <a:pt x="3673977" y="3110649"/>
                </a:lnTo>
                <a:lnTo>
                  <a:pt x="3644190" y="3144902"/>
                </a:lnTo>
                <a:lnTo>
                  <a:pt x="3615895" y="3180643"/>
                </a:lnTo>
                <a:lnTo>
                  <a:pt x="3587600" y="3217874"/>
                </a:lnTo>
                <a:lnTo>
                  <a:pt x="3559305" y="3255107"/>
                </a:lnTo>
                <a:lnTo>
                  <a:pt x="3531009" y="3290849"/>
                </a:lnTo>
                <a:lnTo>
                  <a:pt x="3499734" y="3325101"/>
                </a:lnTo>
                <a:lnTo>
                  <a:pt x="3468459" y="3354887"/>
                </a:lnTo>
                <a:lnTo>
                  <a:pt x="3432719" y="3380204"/>
                </a:lnTo>
                <a:lnTo>
                  <a:pt x="3395487" y="3399565"/>
                </a:lnTo>
                <a:lnTo>
                  <a:pt x="3350809" y="3412968"/>
                </a:lnTo>
                <a:lnTo>
                  <a:pt x="3304642" y="3418925"/>
                </a:lnTo>
                <a:lnTo>
                  <a:pt x="3256988" y="3420415"/>
                </a:lnTo>
                <a:lnTo>
                  <a:pt x="3206353" y="3415946"/>
                </a:lnTo>
                <a:lnTo>
                  <a:pt x="3155719" y="3409991"/>
                </a:lnTo>
                <a:lnTo>
                  <a:pt x="3105083" y="3402543"/>
                </a:lnTo>
                <a:lnTo>
                  <a:pt x="3054450" y="3396587"/>
                </a:lnTo>
                <a:lnTo>
                  <a:pt x="3003814" y="3393607"/>
                </a:lnTo>
                <a:lnTo>
                  <a:pt x="2954669" y="3393607"/>
                </a:lnTo>
                <a:lnTo>
                  <a:pt x="2908503" y="3399565"/>
                </a:lnTo>
                <a:lnTo>
                  <a:pt x="2860847" y="3411479"/>
                </a:lnTo>
                <a:lnTo>
                  <a:pt x="2817659" y="3429350"/>
                </a:lnTo>
                <a:lnTo>
                  <a:pt x="2772981" y="3453178"/>
                </a:lnTo>
                <a:lnTo>
                  <a:pt x="2728305" y="3477008"/>
                </a:lnTo>
                <a:lnTo>
                  <a:pt x="2683627" y="3503814"/>
                </a:lnTo>
                <a:lnTo>
                  <a:pt x="2640437" y="3529131"/>
                </a:lnTo>
                <a:lnTo>
                  <a:pt x="2594272" y="3551469"/>
                </a:lnTo>
                <a:lnTo>
                  <a:pt x="2549594" y="3569341"/>
                </a:lnTo>
                <a:lnTo>
                  <a:pt x="2503426" y="3581255"/>
                </a:lnTo>
                <a:lnTo>
                  <a:pt x="2455772" y="3585722"/>
                </a:lnTo>
                <a:lnTo>
                  <a:pt x="2408116" y="3581255"/>
                </a:lnTo>
                <a:lnTo>
                  <a:pt x="2361949" y="3569341"/>
                </a:lnTo>
                <a:lnTo>
                  <a:pt x="2317272" y="3551469"/>
                </a:lnTo>
                <a:lnTo>
                  <a:pt x="2271105" y="3529131"/>
                </a:lnTo>
                <a:lnTo>
                  <a:pt x="2227917" y="3503814"/>
                </a:lnTo>
                <a:lnTo>
                  <a:pt x="2183239" y="3477008"/>
                </a:lnTo>
                <a:lnTo>
                  <a:pt x="2138561" y="3453178"/>
                </a:lnTo>
                <a:lnTo>
                  <a:pt x="2093885" y="3429350"/>
                </a:lnTo>
                <a:lnTo>
                  <a:pt x="2049208" y="3411479"/>
                </a:lnTo>
                <a:lnTo>
                  <a:pt x="2003041" y="3399565"/>
                </a:lnTo>
                <a:lnTo>
                  <a:pt x="1956874" y="3393607"/>
                </a:lnTo>
                <a:lnTo>
                  <a:pt x="1907728" y="3393607"/>
                </a:lnTo>
                <a:lnTo>
                  <a:pt x="1857094" y="3396587"/>
                </a:lnTo>
                <a:lnTo>
                  <a:pt x="1806460" y="3402543"/>
                </a:lnTo>
                <a:lnTo>
                  <a:pt x="1755825" y="3409991"/>
                </a:lnTo>
                <a:lnTo>
                  <a:pt x="1705189" y="3415946"/>
                </a:lnTo>
                <a:lnTo>
                  <a:pt x="1654555" y="3420415"/>
                </a:lnTo>
                <a:lnTo>
                  <a:pt x="1606901" y="3418925"/>
                </a:lnTo>
                <a:lnTo>
                  <a:pt x="1560733" y="3412968"/>
                </a:lnTo>
                <a:lnTo>
                  <a:pt x="1516055" y="3399565"/>
                </a:lnTo>
                <a:lnTo>
                  <a:pt x="1478825" y="3380204"/>
                </a:lnTo>
                <a:lnTo>
                  <a:pt x="1443081" y="3354887"/>
                </a:lnTo>
                <a:lnTo>
                  <a:pt x="1411808" y="3325101"/>
                </a:lnTo>
                <a:lnTo>
                  <a:pt x="1380533" y="3290849"/>
                </a:lnTo>
                <a:lnTo>
                  <a:pt x="1352239" y="3255107"/>
                </a:lnTo>
                <a:lnTo>
                  <a:pt x="1323942" y="3217874"/>
                </a:lnTo>
                <a:lnTo>
                  <a:pt x="1295647" y="3180643"/>
                </a:lnTo>
                <a:lnTo>
                  <a:pt x="1267352" y="3144902"/>
                </a:lnTo>
                <a:lnTo>
                  <a:pt x="1237566" y="3110649"/>
                </a:lnTo>
                <a:lnTo>
                  <a:pt x="1203314" y="3080861"/>
                </a:lnTo>
                <a:lnTo>
                  <a:pt x="1170550" y="3054056"/>
                </a:lnTo>
                <a:lnTo>
                  <a:pt x="1133319" y="3033207"/>
                </a:lnTo>
                <a:lnTo>
                  <a:pt x="1093109" y="3015336"/>
                </a:lnTo>
                <a:lnTo>
                  <a:pt x="1049921" y="3000442"/>
                </a:lnTo>
                <a:lnTo>
                  <a:pt x="1005242" y="2987039"/>
                </a:lnTo>
                <a:lnTo>
                  <a:pt x="960566" y="2975125"/>
                </a:lnTo>
                <a:lnTo>
                  <a:pt x="914400" y="2963209"/>
                </a:lnTo>
                <a:lnTo>
                  <a:pt x="871211" y="2949806"/>
                </a:lnTo>
                <a:lnTo>
                  <a:pt x="828022" y="2934914"/>
                </a:lnTo>
                <a:lnTo>
                  <a:pt x="787813" y="2917043"/>
                </a:lnTo>
                <a:lnTo>
                  <a:pt x="752072" y="2894704"/>
                </a:lnTo>
                <a:lnTo>
                  <a:pt x="719306" y="2867898"/>
                </a:lnTo>
                <a:lnTo>
                  <a:pt x="692502" y="2835134"/>
                </a:lnTo>
                <a:lnTo>
                  <a:pt x="670163" y="2799391"/>
                </a:lnTo>
                <a:lnTo>
                  <a:pt x="652291" y="2759180"/>
                </a:lnTo>
                <a:lnTo>
                  <a:pt x="637399" y="2715993"/>
                </a:lnTo>
                <a:lnTo>
                  <a:pt x="623997" y="2672804"/>
                </a:lnTo>
                <a:lnTo>
                  <a:pt x="612083" y="2626638"/>
                </a:lnTo>
                <a:lnTo>
                  <a:pt x="600169" y="2581960"/>
                </a:lnTo>
                <a:lnTo>
                  <a:pt x="586764" y="2537281"/>
                </a:lnTo>
                <a:lnTo>
                  <a:pt x="571872" y="2494092"/>
                </a:lnTo>
                <a:lnTo>
                  <a:pt x="554000" y="2453882"/>
                </a:lnTo>
                <a:lnTo>
                  <a:pt x="533152" y="2416651"/>
                </a:lnTo>
                <a:lnTo>
                  <a:pt x="506346" y="2383887"/>
                </a:lnTo>
                <a:lnTo>
                  <a:pt x="476561" y="2349633"/>
                </a:lnTo>
                <a:lnTo>
                  <a:pt x="442308" y="2319849"/>
                </a:lnTo>
                <a:lnTo>
                  <a:pt x="405075" y="2291554"/>
                </a:lnTo>
                <a:lnTo>
                  <a:pt x="367844" y="2263257"/>
                </a:lnTo>
                <a:lnTo>
                  <a:pt x="330615" y="2234962"/>
                </a:lnTo>
                <a:lnTo>
                  <a:pt x="294872" y="2206664"/>
                </a:lnTo>
                <a:lnTo>
                  <a:pt x="260619" y="2175390"/>
                </a:lnTo>
                <a:lnTo>
                  <a:pt x="230835" y="2144116"/>
                </a:lnTo>
                <a:lnTo>
                  <a:pt x="205519" y="2108372"/>
                </a:lnTo>
                <a:lnTo>
                  <a:pt x="186158" y="2071141"/>
                </a:lnTo>
                <a:lnTo>
                  <a:pt x="172755" y="2026465"/>
                </a:lnTo>
                <a:lnTo>
                  <a:pt x="166797" y="1980297"/>
                </a:lnTo>
                <a:lnTo>
                  <a:pt x="165306" y="1932640"/>
                </a:lnTo>
                <a:lnTo>
                  <a:pt x="169775" y="1882006"/>
                </a:lnTo>
                <a:lnTo>
                  <a:pt x="175733" y="1831370"/>
                </a:lnTo>
                <a:lnTo>
                  <a:pt x="183178" y="1780735"/>
                </a:lnTo>
                <a:lnTo>
                  <a:pt x="189136" y="1730101"/>
                </a:lnTo>
                <a:lnTo>
                  <a:pt x="192116" y="1679466"/>
                </a:lnTo>
                <a:lnTo>
                  <a:pt x="192116" y="1630319"/>
                </a:lnTo>
                <a:lnTo>
                  <a:pt x="186158" y="1584152"/>
                </a:lnTo>
                <a:lnTo>
                  <a:pt x="174244" y="1537986"/>
                </a:lnTo>
                <a:lnTo>
                  <a:pt x="156372" y="1494795"/>
                </a:lnTo>
                <a:lnTo>
                  <a:pt x="134033" y="1450119"/>
                </a:lnTo>
                <a:lnTo>
                  <a:pt x="108716" y="1405442"/>
                </a:lnTo>
                <a:lnTo>
                  <a:pt x="81910" y="1360762"/>
                </a:lnTo>
                <a:lnTo>
                  <a:pt x="56594" y="1317574"/>
                </a:lnTo>
                <a:lnTo>
                  <a:pt x="34253" y="1271407"/>
                </a:lnTo>
                <a:lnTo>
                  <a:pt x="16383" y="1226729"/>
                </a:lnTo>
                <a:lnTo>
                  <a:pt x="4469" y="1180561"/>
                </a:lnTo>
                <a:lnTo>
                  <a:pt x="0" y="1132905"/>
                </a:lnTo>
                <a:lnTo>
                  <a:pt x="4469" y="1085249"/>
                </a:lnTo>
                <a:lnTo>
                  <a:pt x="16383" y="1039083"/>
                </a:lnTo>
                <a:lnTo>
                  <a:pt x="34253" y="994403"/>
                </a:lnTo>
                <a:lnTo>
                  <a:pt x="56594" y="948238"/>
                </a:lnTo>
                <a:lnTo>
                  <a:pt x="81910" y="905048"/>
                </a:lnTo>
                <a:lnTo>
                  <a:pt x="108716" y="860370"/>
                </a:lnTo>
                <a:lnTo>
                  <a:pt x="134033" y="815693"/>
                </a:lnTo>
                <a:lnTo>
                  <a:pt x="156372" y="771015"/>
                </a:lnTo>
                <a:lnTo>
                  <a:pt x="174244" y="727825"/>
                </a:lnTo>
                <a:lnTo>
                  <a:pt x="186158" y="681658"/>
                </a:lnTo>
                <a:lnTo>
                  <a:pt x="192116" y="635491"/>
                </a:lnTo>
                <a:lnTo>
                  <a:pt x="192116" y="586346"/>
                </a:lnTo>
                <a:lnTo>
                  <a:pt x="189136" y="535711"/>
                </a:lnTo>
                <a:lnTo>
                  <a:pt x="183178" y="485075"/>
                </a:lnTo>
                <a:lnTo>
                  <a:pt x="175733" y="434440"/>
                </a:lnTo>
                <a:lnTo>
                  <a:pt x="169775" y="383806"/>
                </a:lnTo>
                <a:lnTo>
                  <a:pt x="165306" y="333172"/>
                </a:lnTo>
                <a:lnTo>
                  <a:pt x="166797" y="285515"/>
                </a:lnTo>
                <a:lnTo>
                  <a:pt x="172755" y="239348"/>
                </a:lnTo>
                <a:lnTo>
                  <a:pt x="186158" y="194669"/>
                </a:lnTo>
                <a:lnTo>
                  <a:pt x="205519" y="157438"/>
                </a:lnTo>
                <a:lnTo>
                  <a:pt x="230835" y="121696"/>
                </a:lnTo>
                <a:lnTo>
                  <a:pt x="260619" y="90421"/>
                </a:lnTo>
                <a:lnTo>
                  <a:pt x="294872" y="59147"/>
                </a:lnTo>
                <a:lnTo>
                  <a:pt x="330615" y="30850"/>
                </a:lnTo>
                <a:lnTo>
                  <a:pt x="367844" y="2553"/>
                </a:lnTo>
                <a:close/>
              </a:path>
            </a:pathLst>
          </a:custGeom>
        </p:spPr>
      </p:pic>
      <p:sp>
        <p:nvSpPr>
          <p:cNvPr id="100" name="Freeform: Shape 99">
            <a:extLst>
              <a:ext uri="{FF2B5EF4-FFF2-40B4-BE49-F238E27FC236}">
                <a16:creationId xmlns:a16="http://schemas.microsoft.com/office/drawing/2014/main" xmlns="" id="{2AD292BD-58D8-4261-AD54-80C939F133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878598" y="3909952"/>
            <a:ext cx="3313402" cy="2948047"/>
          </a:xfrm>
          <a:custGeom>
            <a:avLst/>
            <a:gdLst>
              <a:gd name="connsiteX0" fmla="*/ 1934947 w 3313402"/>
              <a:gd name="connsiteY0" fmla="*/ 0 h 2948047"/>
              <a:gd name="connsiteX1" fmla="*/ 1972495 w 3313402"/>
              <a:gd name="connsiteY1" fmla="*/ 3519 h 2948047"/>
              <a:gd name="connsiteX2" fmla="*/ 2008871 w 3313402"/>
              <a:gd name="connsiteY2" fmla="*/ 12907 h 2948047"/>
              <a:gd name="connsiteX3" fmla="*/ 2044074 w 3313402"/>
              <a:gd name="connsiteY3" fmla="*/ 26988 h 2948047"/>
              <a:gd name="connsiteX4" fmla="*/ 2080448 w 3313402"/>
              <a:gd name="connsiteY4" fmla="*/ 44589 h 2948047"/>
              <a:gd name="connsiteX5" fmla="*/ 2114478 w 3313402"/>
              <a:gd name="connsiteY5" fmla="*/ 64537 h 2948047"/>
              <a:gd name="connsiteX6" fmla="*/ 2149681 w 3313402"/>
              <a:gd name="connsiteY6" fmla="*/ 85659 h 2948047"/>
              <a:gd name="connsiteX7" fmla="*/ 2184882 w 3313402"/>
              <a:gd name="connsiteY7" fmla="*/ 104433 h 2948047"/>
              <a:gd name="connsiteX8" fmla="*/ 2220084 w 3313402"/>
              <a:gd name="connsiteY8" fmla="*/ 123208 h 2948047"/>
              <a:gd name="connsiteX9" fmla="*/ 2254113 w 3313402"/>
              <a:gd name="connsiteY9" fmla="*/ 137288 h 2948047"/>
              <a:gd name="connsiteX10" fmla="*/ 2291662 w 3313402"/>
              <a:gd name="connsiteY10" fmla="*/ 146675 h 2948047"/>
              <a:gd name="connsiteX11" fmla="*/ 2328037 w 3313402"/>
              <a:gd name="connsiteY11" fmla="*/ 151369 h 2948047"/>
              <a:gd name="connsiteX12" fmla="*/ 2366759 w 3313402"/>
              <a:gd name="connsiteY12" fmla="*/ 151369 h 2948047"/>
              <a:gd name="connsiteX13" fmla="*/ 2406656 w 3313402"/>
              <a:gd name="connsiteY13" fmla="*/ 149023 h 2948047"/>
              <a:gd name="connsiteX14" fmla="*/ 2446551 w 3313402"/>
              <a:gd name="connsiteY14" fmla="*/ 144329 h 2948047"/>
              <a:gd name="connsiteX15" fmla="*/ 2486448 w 3313402"/>
              <a:gd name="connsiteY15" fmla="*/ 138462 h 2948047"/>
              <a:gd name="connsiteX16" fmla="*/ 2526343 w 3313402"/>
              <a:gd name="connsiteY16" fmla="*/ 133769 h 2948047"/>
              <a:gd name="connsiteX17" fmla="*/ 2566239 w 3313402"/>
              <a:gd name="connsiteY17" fmla="*/ 130247 h 2948047"/>
              <a:gd name="connsiteX18" fmla="*/ 2603787 w 3313402"/>
              <a:gd name="connsiteY18" fmla="*/ 131421 h 2948047"/>
              <a:gd name="connsiteX19" fmla="*/ 2640163 w 3313402"/>
              <a:gd name="connsiteY19" fmla="*/ 136115 h 2948047"/>
              <a:gd name="connsiteX20" fmla="*/ 2675366 w 3313402"/>
              <a:gd name="connsiteY20" fmla="*/ 146675 h 2948047"/>
              <a:gd name="connsiteX21" fmla="*/ 2704702 w 3313402"/>
              <a:gd name="connsiteY21" fmla="*/ 161930 h 2948047"/>
              <a:gd name="connsiteX22" fmla="*/ 2732862 w 3313402"/>
              <a:gd name="connsiteY22" fmla="*/ 181878 h 2948047"/>
              <a:gd name="connsiteX23" fmla="*/ 2757504 w 3313402"/>
              <a:gd name="connsiteY23" fmla="*/ 205346 h 2948047"/>
              <a:gd name="connsiteX24" fmla="*/ 2782146 w 3313402"/>
              <a:gd name="connsiteY24" fmla="*/ 232334 h 2948047"/>
              <a:gd name="connsiteX25" fmla="*/ 2804440 w 3313402"/>
              <a:gd name="connsiteY25" fmla="*/ 260495 h 2948047"/>
              <a:gd name="connsiteX26" fmla="*/ 2826735 w 3313402"/>
              <a:gd name="connsiteY26" fmla="*/ 289831 h 2948047"/>
              <a:gd name="connsiteX27" fmla="*/ 2849030 w 3313402"/>
              <a:gd name="connsiteY27" fmla="*/ 319166 h 2948047"/>
              <a:gd name="connsiteX28" fmla="*/ 2871324 w 3313402"/>
              <a:gd name="connsiteY28" fmla="*/ 347327 h 2948047"/>
              <a:gd name="connsiteX29" fmla="*/ 2894793 w 3313402"/>
              <a:gd name="connsiteY29" fmla="*/ 374315 h 2948047"/>
              <a:gd name="connsiteX30" fmla="*/ 2921781 w 3313402"/>
              <a:gd name="connsiteY30" fmla="*/ 397785 h 2948047"/>
              <a:gd name="connsiteX31" fmla="*/ 2947597 w 3313402"/>
              <a:gd name="connsiteY31" fmla="*/ 418906 h 2948047"/>
              <a:gd name="connsiteX32" fmla="*/ 2976931 w 3313402"/>
              <a:gd name="connsiteY32" fmla="*/ 435332 h 2948047"/>
              <a:gd name="connsiteX33" fmla="*/ 3008614 w 3313402"/>
              <a:gd name="connsiteY33" fmla="*/ 449413 h 2948047"/>
              <a:gd name="connsiteX34" fmla="*/ 3042641 w 3313402"/>
              <a:gd name="connsiteY34" fmla="*/ 461147 h 2948047"/>
              <a:gd name="connsiteX35" fmla="*/ 3077843 w 3313402"/>
              <a:gd name="connsiteY35" fmla="*/ 471708 h 2948047"/>
              <a:gd name="connsiteX36" fmla="*/ 3113046 w 3313402"/>
              <a:gd name="connsiteY36" fmla="*/ 481096 h 2948047"/>
              <a:gd name="connsiteX37" fmla="*/ 3149422 w 3313402"/>
              <a:gd name="connsiteY37" fmla="*/ 490483 h 2948047"/>
              <a:gd name="connsiteX38" fmla="*/ 3183450 w 3313402"/>
              <a:gd name="connsiteY38" fmla="*/ 501044 h 2948047"/>
              <a:gd name="connsiteX39" fmla="*/ 3217478 w 3313402"/>
              <a:gd name="connsiteY39" fmla="*/ 512777 h 2948047"/>
              <a:gd name="connsiteX40" fmla="*/ 3249161 w 3313402"/>
              <a:gd name="connsiteY40" fmla="*/ 526859 h 2948047"/>
              <a:gd name="connsiteX41" fmla="*/ 3277323 w 3313402"/>
              <a:gd name="connsiteY41" fmla="*/ 544460 h 2948047"/>
              <a:gd name="connsiteX42" fmla="*/ 3303139 w 3313402"/>
              <a:gd name="connsiteY42" fmla="*/ 565581 h 2948047"/>
              <a:gd name="connsiteX43" fmla="*/ 3313402 w 3313402"/>
              <a:gd name="connsiteY43" fmla="*/ 578126 h 2948047"/>
              <a:gd name="connsiteX44" fmla="*/ 3313402 w 3313402"/>
              <a:gd name="connsiteY44" fmla="*/ 2948047 h 2948047"/>
              <a:gd name="connsiteX45" fmla="*/ 422306 w 3313402"/>
              <a:gd name="connsiteY45" fmla="*/ 2948047 h 2948047"/>
              <a:gd name="connsiteX46" fmla="*/ 420079 w 3313402"/>
              <a:gd name="connsiteY46" fmla="*/ 2944070 h 2948047"/>
              <a:gd name="connsiteX47" fmla="*/ 398960 w 3313402"/>
              <a:gd name="connsiteY47" fmla="*/ 2918255 h 2948047"/>
              <a:gd name="connsiteX48" fmla="*/ 375490 w 3313402"/>
              <a:gd name="connsiteY48" fmla="*/ 2891267 h 2948047"/>
              <a:gd name="connsiteX49" fmla="*/ 348502 w 3313402"/>
              <a:gd name="connsiteY49" fmla="*/ 2867799 h 2948047"/>
              <a:gd name="connsiteX50" fmla="*/ 319166 w 3313402"/>
              <a:gd name="connsiteY50" fmla="*/ 2845505 h 2948047"/>
              <a:gd name="connsiteX51" fmla="*/ 289832 w 3313402"/>
              <a:gd name="connsiteY51" fmla="*/ 2823210 h 2948047"/>
              <a:gd name="connsiteX52" fmla="*/ 260497 w 3313402"/>
              <a:gd name="connsiteY52" fmla="*/ 2800916 h 2948047"/>
              <a:gd name="connsiteX53" fmla="*/ 232334 w 3313402"/>
              <a:gd name="connsiteY53" fmla="*/ 2778620 h 2948047"/>
              <a:gd name="connsiteX54" fmla="*/ 205346 w 3313402"/>
              <a:gd name="connsiteY54" fmla="*/ 2753979 h 2948047"/>
              <a:gd name="connsiteX55" fmla="*/ 181878 w 3313402"/>
              <a:gd name="connsiteY55" fmla="*/ 2729338 h 2948047"/>
              <a:gd name="connsiteX56" fmla="*/ 161931 w 3313402"/>
              <a:gd name="connsiteY56" fmla="*/ 2701176 h 2948047"/>
              <a:gd name="connsiteX57" fmla="*/ 146677 w 3313402"/>
              <a:gd name="connsiteY57" fmla="*/ 2671841 h 2948047"/>
              <a:gd name="connsiteX58" fmla="*/ 136116 w 3313402"/>
              <a:gd name="connsiteY58" fmla="*/ 2636640 h 2948047"/>
              <a:gd name="connsiteX59" fmla="*/ 131422 w 3313402"/>
              <a:gd name="connsiteY59" fmla="*/ 2600264 h 2948047"/>
              <a:gd name="connsiteX60" fmla="*/ 130248 w 3313402"/>
              <a:gd name="connsiteY60" fmla="*/ 2562713 h 2948047"/>
              <a:gd name="connsiteX61" fmla="*/ 133769 w 3313402"/>
              <a:gd name="connsiteY61" fmla="*/ 2522818 h 2948047"/>
              <a:gd name="connsiteX62" fmla="*/ 138462 w 3313402"/>
              <a:gd name="connsiteY62" fmla="*/ 2482923 h 2948047"/>
              <a:gd name="connsiteX63" fmla="*/ 144329 w 3313402"/>
              <a:gd name="connsiteY63" fmla="*/ 2443026 h 2948047"/>
              <a:gd name="connsiteX64" fmla="*/ 149023 w 3313402"/>
              <a:gd name="connsiteY64" fmla="*/ 2403131 h 2948047"/>
              <a:gd name="connsiteX65" fmla="*/ 151371 w 3313402"/>
              <a:gd name="connsiteY65" fmla="*/ 2363236 h 2948047"/>
              <a:gd name="connsiteX66" fmla="*/ 151371 w 3313402"/>
              <a:gd name="connsiteY66" fmla="*/ 2324513 h 2948047"/>
              <a:gd name="connsiteX67" fmla="*/ 146677 w 3313402"/>
              <a:gd name="connsiteY67" fmla="*/ 2288138 h 2948047"/>
              <a:gd name="connsiteX68" fmla="*/ 137289 w 3313402"/>
              <a:gd name="connsiteY68" fmla="*/ 2251763 h 2948047"/>
              <a:gd name="connsiteX69" fmla="*/ 123208 w 3313402"/>
              <a:gd name="connsiteY69" fmla="*/ 2217733 h 2948047"/>
              <a:gd name="connsiteX70" fmla="*/ 105607 w 3313402"/>
              <a:gd name="connsiteY70" fmla="*/ 2182531 h 2948047"/>
              <a:gd name="connsiteX71" fmla="*/ 85659 w 3313402"/>
              <a:gd name="connsiteY71" fmla="*/ 2147330 h 2948047"/>
              <a:gd name="connsiteX72" fmla="*/ 64538 w 3313402"/>
              <a:gd name="connsiteY72" fmla="*/ 2112127 h 2948047"/>
              <a:gd name="connsiteX73" fmla="*/ 44590 w 3313402"/>
              <a:gd name="connsiteY73" fmla="*/ 2078098 h 2948047"/>
              <a:gd name="connsiteX74" fmla="*/ 26988 w 3313402"/>
              <a:gd name="connsiteY74" fmla="*/ 2041723 h 2948047"/>
              <a:gd name="connsiteX75" fmla="*/ 12908 w 3313402"/>
              <a:gd name="connsiteY75" fmla="*/ 2006521 h 2948047"/>
              <a:gd name="connsiteX76" fmla="*/ 3521 w 3313402"/>
              <a:gd name="connsiteY76" fmla="*/ 1970145 h 2948047"/>
              <a:gd name="connsiteX77" fmla="*/ 0 w 3313402"/>
              <a:gd name="connsiteY77" fmla="*/ 1932596 h 2948047"/>
              <a:gd name="connsiteX78" fmla="*/ 3521 w 3313402"/>
              <a:gd name="connsiteY78" fmla="*/ 1895048 h 2948047"/>
              <a:gd name="connsiteX79" fmla="*/ 12908 w 3313402"/>
              <a:gd name="connsiteY79" fmla="*/ 1858672 h 2948047"/>
              <a:gd name="connsiteX80" fmla="*/ 26988 w 3313402"/>
              <a:gd name="connsiteY80" fmla="*/ 1823470 h 2948047"/>
              <a:gd name="connsiteX81" fmla="*/ 44590 w 3313402"/>
              <a:gd name="connsiteY81" fmla="*/ 1787095 h 2948047"/>
              <a:gd name="connsiteX82" fmla="*/ 64538 w 3313402"/>
              <a:gd name="connsiteY82" fmla="*/ 1753065 h 2948047"/>
              <a:gd name="connsiteX83" fmla="*/ 85659 w 3313402"/>
              <a:gd name="connsiteY83" fmla="*/ 1717864 h 2948047"/>
              <a:gd name="connsiteX84" fmla="*/ 105607 w 3313402"/>
              <a:gd name="connsiteY84" fmla="*/ 1682661 h 2948047"/>
              <a:gd name="connsiteX85" fmla="*/ 123208 w 3313402"/>
              <a:gd name="connsiteY85" fmla="*/ 1647460 h 2948047"/>
              <a:gd name="connsiteX86" fmla="*/ 137289 w 3313402"/>
              <a:gd name="connsiteY86" fmla="*/ 1613430 h 2948047"/>
              <a:gd name="connsiteX87" fmla="*/ 146677 w 3313402"/>
              <a:gd name="connsiteY87" fmla="*/ 1577054 h 2948047"/>
              <a:gd name="connsiteX88" fmla="*/ 151371 w 3313402"/>
              <a:gd name="connsiteY88" fmla="*/ 1540680 h 2948047"/>
              <a:gd name="connsiteX89" fmla="*/ 151371 w 3313402"/>
              <a:gd name="connsiteY89" fmla="*/ 1501958 h 2948047"/>
              <a:gd name="connsiteX90" fmla="*/ 149023 w 3313402"/>
              <a:gd name="connsiteY90" fmla="*/ 1462061 h 2948047"/>
              <a:gd name="connsiteX91" fmla="*/ 144329 w 3313402"/>
              <a:gd name="connsiteY91" fmla="*/ 1422166 h 2948047"/>
              <a:gd name="connsiteX92" fmla="*/ 138462 w 3313402"/>
              <a:gd name="connsiteY92" fmla="*/ 1382269 h 2948047"/>
              <a:gd name="connsiteX93" fmla="*/ 133769 w 3313402"/>
              <a:gd name="connsiteY93" fmla="*/ 1342374 h 2948047"/>
              <a:gd name="connsiteX94" fmla="*/ 130248 w 3313402"/>
              <a:gd name="connsiteY94" fmla="*/ 1302479 h 2948047"/>
              <a:gd name="connsiteX95" fmla="*/ 131422 w 3313402"/>
              <a:gd name="connsiteY95" fmla="*/ 1264930 h 2948047"/>
              <a:gd name="connsiteX96" fmla="*/ 136116 w 3313402"/>
              <a:gd name="connsiteY96" fmla="*/ 1228554 h 2948047"/>
              <a:gd name="connsiteX97" fmla="*/ 146677 w 3313402"/>
              <a:gd name="connsiteY97" fmla="*/ 1193352 h 2948047"/>
              <a:gd name="connsiteX98" fmla="*/ 161931 w 3313402"/>
              <a:gd name="connsiteY98" fmla="*/ 1164017 h 2948047"/>
              <a:gd name="connsiteX99" fmla="*/ 181878 w 3313402"/>
              <a:gd name="connsiteY99" fmla="*/ 1135856 h 2948047"/>
              <a:gd name="connsiteX100" fmla="*/ 205346 w 3313402"/>
              <a:gd name="connsiteY100" fmla="*/ 1111214 h 2948047"/>
              <a:gd name="connsiteX101" fmla="*/ 232334 w 3313402"/>
              <a:gd name="connsiteY101" fmla="*/ 1086573 h 2948047"/>
              <a:gd name="connsiteX102" fmla="*/ 260497 w 3313402"/>
              <a:gd name="connsiteY102" fmla="*/ 1064277 h 2948047"/>
              <a:gd name="connsiteX103" fmla="*/ 289832 w 3313402"/>
              <a:gd name="connsiteY103" fmla="*/ 1041982 h 2948047"/>
              <a:gd name="connsiteX104" fmla="*/ 319166 w 3313402"/>
              <a:gd name="connsiteY104" fmla="*/ 1019688 h 2948047"/>
              <a:gd name="connsiteX105" fmla="*/ 348502 w 3313402"/>
              <a:gd name="connsiteY105" fmla="*/ 997393 h 2948047"/>
              <a:gd name="connsiteX106" fmla="*/ 375490 w 3313402"/>
              <a:gd name="connsiteY106" fmla="*/ 973926 h 2948047"/>
              <a:gd name="connsiteX107" fmla="*/ 398960 w 3313402"/>
              <a:gd name="connsiteY107" fmla="*/ 946938 h 2948047"/>
              <a:gd name="connsiteX108" fmla="*/ 420079 w 3313402"/>
              <a:gd name="connsiteY108" fmla="*/ 921122 h 2948047"/>
              <a:gd name="connsiteX109" fmla="*/ 436507 w 3313402"/>
              <a:gd name="connsiteY109" fmla="*/ 891788 h 2948047"/>
              <a:gd name="connsiteX110" fmla="*/ 450588 w 3313402"/>
              <a:gd name="connsiteY110" fmla="*/ 860106 h 2948047"/>
              <a:gd name="connsiteX111" fmla="*/ 462322 w 3313402"/>
              <a:gd name="connsiteY111" fmla="*/ 826076 h 2948047"/>
              <a:gd name="connsiteX112" fmla="*/ 472883 w 3313402"/>
              <a:gd name="connsiteY112" fmla="*/ 790874 h 2948047"/>
              <a:gd name="connsiteX113" fmla="*/ 482271 w 3313402"/>
              <a:gd name="connsiteY113" fmla="*/ 755672 h 2948047"/>
              <a:gd name="connsiteX114" fmla="*/ 491658 w 3313402"/>
              <a:gd name="connsiteY114" fmla="*/ 719297 h 2948047"/>
              <a:gd name="connsiteX115" fmla="*/ 502219 w 3313402"/>
              <a:gd name="connsiteY115" fmla="*/ 685268 h 2948047"/>
              <a:gd name="connsiteX116" fmla="*/ 513952 w 3313402"/>
              <a:gd name="connsiteY116" fmla="*/ 651238 h 2948047"/>
              <a:gd name="connsiteX117" fmla="*/ 528034 w 3313402"/>
              <a:gd name="connsiteY117" fmla="*/ 619558 h 2948047"/>
              <a:gd name="connsiteX118" fmla="*/ 545635 w 3313402"/>
              <a:gd name="connsiteY118" fmla="*/ 591396 h 2948047"/>
              <a:gd name="connsiteX119" fmla="*/ 566755 w 3313402"/>
              <a:gd name="connsiteY119" fmla="*/ 565581 h 2948047"/>
              <a:gd name="connsiteX120" fmla="*/ 592570 w 3313402"/>
              <a:gd name="connsiteY120" fmla="*/ 544460 h 2948047"/>
              <a:gd name="connsiteX121" fmla="*/ 620733 w 3313402"/>
              <a:gd name="connsiteY121" fmla="*/ 526859 h 2948047"/>
              <a:gd name="connsiteX122" fmla="*/ 652413 w 3313402"/>
              <a:gd name="connsiteY122" fmla="*/ 512777 h 2948047"/>
              <a:gd name="connsiteX123" fmla="*/ 686443 w 3313402"/>
              <a:gd name="connsiteY123" fmla="*/ 501044 h 2948047"/>
              <a:gd name="connsiteX124" fmla="*/ 720472 w 3313402"/>
              <a:gd name="connsiteY124" fmla="*/ 490483 h 2948047"/>
              <a:gd name="connsiteX125" fmla="*/ 756848 w 3313402"/>
              <a:gd name="connsiteY125" fmla="*/ 481096 h 2948047"/>
              <a:gd name="connsiteX126" fmla="*/ 792049 w 3313402"/>
              <a:gd name="connsiteY126" fmla="*/ 471708 h 2948047"/>
              <a:gd name="connsiteX127" fmla="*/ 827252 w 3313402"/>
              <a:gd name="connsiteY127" fmla="*/ 461147 h 2948047"/>
              <a:gd name="connsiteX128" fmla="*/ 861280 w 3313402"/>
              <a:gd name="connsiteY128" fmla="*/ 449413 h 2948047"/>
              <a:gd name="connsiteX129" fmla="*/ 892962 w 3313402"/>
              <a:gd name="connsiteY129" fmla="*/ 435332 h 2948047"/>
              <a:gd name="connsiteX130" fmla="*/ 922297 w 3313402"/>
              <a:gd name="connsiteY130" fmla="*/ 418906 h 2948047"/>
              <a:gd name="connsiteX131" fmla="*/ 948112 w 3313402"/>
              <a:gd name="connsiteY131" fmla="*/ 397785 h 2948047"/>
              <a:gd name="connsiteX132" fmla="*/ 975101 w 3313402"/>
              <a:gd name="connsiteY132" fmla="*/ 374315 h 2948047"/>
              <a:gd name="connsiteX133" fmla="*/ 998569 w 3313402"/>
              <a:gd name="connsiteY133" fmla="*/ 347327 h 2948047"/>
              <a:gd name="connsiteX134" fmla="*/ 1020864 w 3313402"/>
              <a:gd name="connsiteY134" fmla="*/ 319166 h 2948047"/>
              <a:gd name="connsiteX135" fmla="*/ 1043158 w 3313402"/>
              <a:gd name="connsiteY135" fmla="*/ 289831 h 2948047"/>
              <a:gd name="connsiteX136" fmla="*/ 1065453 w 3313402"/>
              <a:gd name="connsiteY136" fmla="*/ 260495 h 2948047"/>
              <a:gd name="connsiteX137" fmla="*/ 1087747 w 3313402"/>
              <a:gd name="connsiteY137" fmla="*/ 232334 h 2948047"/>
              <a:gd name="connsiteX138" fmla="*/ 1112390 w 3313402"/>
              <a:gd name="connsiteY138" fmla="*/ 205346 h 2948047"/>
              <a:gd name="connsiteX139" fmla="*/ 1137030 w 3313402"/>
              <a:gd name="connsiteY139" fmla="*/ 181878 h 2948047"/>
              <a:gd name="connsiteX140" fmla="*/ 1165193 w 3313402"/>
              <a:gd name="connsiteY140" fmla="*/ 161930 h 2948047"/>
              <a:gd name="connsiteX141" fmla="*/ 1194528 w 3313402"/>
              <a:gd name="connsiteY141" fmla="*/ 146675 h 2948047"/>
              <a:gd name="connsiteX142" fmla="*/ 1229731 w 3313402"/>
              <a:gd name="connsiteY142" fmla="*/ 136115 h 2948047"/>
              <a:gd name="connsiteX143" fmla="*/ 1266106 w 3313402"/>
              <a:gd name="connsiteY143" fmla="*/ 131421 h 2948047"/>
              <a:gd name="connsiteX144" fmla="*/ 1303654 w 3313402"/>
              <a:gd name="connsiteY144" fmla="*/ 130247 h 2948047"/>
              <a:gd name="connsiteX145" fmla="*/ 1343549 w 3313402"/>
              <a:gd name="connsiteY145" fmla="*/ 133769 h 2948047"/>
              <a:gd name="connsiteX146" fmla="*/ 1383446 w 3313402"/>
              <a:gd name="connsiteY146" fmla="*/ 138462 h 2948047"/>
              <a:gd name="connsiteX147" fmla="*/ 1423342 w 3313402"/>
              <a:gd name="connsiteY147" fmla="*/ 144329 h 2948047"/>
              <a:gd name="connsiteX148" fmla="*/ 1463237 w 3313402"/>
              <a:gd name="connsiteY148" fmla="*/ 149023 h 2948047"/>
              <a:gd name="connsiteX149" fmla="*/ 1503133 w 3313402"/>
              <a:gd name="connsiteY149" fmla="*/ 151369 h 2948047"/>
              <a:gd name="connsiteX150" fmla="*/ 1541856 w 3313402"/>
              <a:gd name="connsiteY150" fmla="*/ 151369 h 2948047"/>
              <a:gd name="connsiteX151" fmla="*/ 1578232 w 3313402"/>
              <a:gd name="connsiteY151" fmla="*/ 146675 h 2948047"/>
              <a:gd name="connsiteX152" fmla="*/ 1614608 w 3313402"/>
              <a:gd name="connsiteY152" fmla="*/ 137288 h 2948047"/>
              <a:gd name="connsiteX153" fmla="*/ 1649810 w 3313402"/>
              <a:gd name="connsiteY153" fmla="*/ 123208 h 2948047"/>
              <a:gd name="connsiteX154" fmla="*/ 1685011 w 3313402"/>
              <a:gd name="connsiteY154" fmla="*/ 104433 h 2948047"/>
              <a:gd name="connsiteX155" fmla="*/ 1720214 w 3313402"/>
              <a:gd name="connsiteY155" fmla="*/ 85659 h 2948047"/>
              <a:gd name="connsiteX156" fmla="*/ 1755415 w 3313402"/>
              <a:gd name="connsiteY156" fmla="*/ 64537 h 2948047"/>
              <a:gd name="connsiteX157" fmla="*/ 1789445 w 3313402"/>
              <a:gd name="connsiteY157" fmla="*/ 44589 h 2948047"/>
              <a:gd name="connsiteX158" fmla="*/ 1825821 w 3313402"/>
              <a:gd name="connsiteY158" fmla="*/ 26988 h 2948047"/>
              <a:gd name="connsiteX159" fmla="*/ 1861022 w 3313402"/>
              <a:gd name="connsiteY159" fmla="*/ 12907 h 2948047"/>
              <a:gd name="connsiteX160" fmla="*/ 1897398 w 3313402"/>
              <a:gd name="connsiteY160" fmla="*/ 3519 h 29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3313402" h="2948047">
                <a:moveTo>
                  <a:pt x="1934947" y="0"/>
                </a:moveTo>
                <a:lnTo>
                  <a:pt x="1972495" y="3519"/>
                </a:lnTo>
                <a:lnTo>
                  <a:pt x="2008871" y="12907"/>
                </a:lnTo>
                <a:lnTo>
                  <a:pt x="2044074" y="26988"/>
                </a:lnTo>
                <a:lnTo>
                  <a:pt x="2080448" y="44589"/>
                </a:lnTo>
                <a:lnTo>
                  <a:pt x="2114478" y="64537"/>
                </a:lnTo>
                <a:lnTo>
                  <a:pt x="2149681" y="85659"/>
                </a:lnTo>
                <a:lnTo>
                  <a:pt x="2184882" y="104433"/>
                </a:lnTo>
                <a:lnTo>
                  <a:pt x="2220084" y="123208"/>
                </a:lnTo>
                <a:lnTo>
                  <a:pt x="2254113" y="137288"/>
                </a:lnTo>
                <a:lnTo>
                  <a:pt x="2291662" y="146675"/>
                </a:lnTo>
                <a:lnTo>
                  <a:pt x="2328037" y="151369"/>
                </a:lnTo>
                <a:lnTo>
                  <a:pt x="2366759" y="151369"/>
                </a:lnTo>
                <a:lnTo>
                  <a:pt x="2406656" y="149023"/>
                </a:lnTo>
                <a:lnTo>
                  <a:pt x="2446551" y="144329"/>
                </a:lnTo>
                <a:lnTo>
                  <a:pt x="2486448" y="138462"/>
                </a:lnTo>
                <a:lnTo>
                  <a:pt x="2526343" y="133769"/>
                </a:lnTo>
                <a:lnTo>
                  <a:pt x="2566239" y="130247"/>
                </a:lnTo>
                <a:lnTo>
                  <a:pt x="2603787" y="131421"/>
                </a:lnTo>
                <a:lnTo>
                  <a:pt x="2640163" y="136115"/>
                </a:lnTo>
                <a:lnTo>
                  <a:pt x="2675366" y="146675"/>
                </a:lnTo>
                <a:lnTo>
                  <a:pt x="2704702" y="161930"/>
                </a:lnTo>
                <a:lnTo>
                  <a:pt x="2732862" y="181878"/>
                </a:lnTo>
                <a:lnTo>
                  <a:pt x="2757504" y="205346"/>
                </a:lnTo>
                <a:lnTo>
                  <a:pt x="2782146" y="232334"/>
                </a:lnTo>
                <a:lnTo>
                  <a:pt x="2804440" y="260495"/>
                </a:lnTo>
                <a:lnTo>
                  <a:pt x="2826735" y="289831"/>
                </a:lnTo>
                <a:lnTo>
                  <a:pt x="2849030" y="319166"/>
                </a:lnTo>
                <a:lnTo>
                  <a:pt x="2871324" y="347327"/>
                </a:lnTo>
                <a:lnTo>
                  <a:pt x="2894793" y="374315"/>
                </a:lnTo>
                <a:lnTo>
                  <a:pt x="2921781" y="397785"/>
                </a:lnTo>
                <a:lnTo>
                  <a:pt x="2947597" y="418906"/>
                </a:lnTo>
                <a:lnTo>
                  <a:pt x="2976931" y="435332"/>
                </a:lnTo>
                <a:lnTo>
                  <a:pt x="3008614" y="449413"/>
                </a:lnTo>
                <a:lnTo>
                  <a:pt x="3042641" y="461147"/>
                </a:lnTo>
                <a:lnTo>
                  <a:pt x="3077843" y="471708"/>
                </a:lnTo>
                <a:lnTo>
                  <a:pt x="3113046" y="481096"/>
                </a:lnTo>
                <a:lnTo>
                  <a:pt x="3149422" y="490483"/>
                </a:lnTo>
                <a:lnTo>
                  <a:pt x="3183450" y="501044"/>
                </a:lnTo>
                <a:lnTo>
                  <a:pt x="3217478" y="512777"/>
                </a:lnTo>
                <a:lnTo>
                  <a:pt x="3249161" y="526859"/>
                </a:lnTo>
                <a:lnTo>
                  <a:pt x="3277323" y="544460"/>
                </a:lnTo>
                <a:lnTo>
                  <a:pt x="3303139" y="565581"/>
                </a:lnTo>
                <a:lnTo>
                  <a:pt x="3313402" y="578126"/>
                </a:lnTo>
                <a:lnTo>
                  <a:pt x="3313402" y="2948047"/>
                </a:lnTo>
                <a:lnTo>
                  <a:pt x="422306" y="2948047"/>
                </a:lnTo>
                <a:lnTo>
                  <a:pt x="420079" y="2944070"/>
                </a:lnTo>
                <a:lnTo>
                  <a:pt x="398960" y="2918255"/>
                </a:lnTo>
                <a:lnTo>
                  <a:pt x="375490" y="2891267"/>
                </a:lnTo>
                <a:lnTo>
                  <a:pt x="348502" y="2867799"/>
                </a:lnTo>
                <a:lnTo>
                  <a:pt x="319166" y="2845505"/>
                </a:lnTo>
                <a:lnTo>
                  <a:pt x="289832" y="2823210"/>
                </a:lnTo>
                <a:lnTo>
                  <a:pt x="260497" y="2800916"/>
                </a:lnTo>
                <a:lnTo>
                  <a:pt x="232334" y="2778620"/>
                </a:lnTo>
                <a:lnTo>
                  <a:pt x="205346" y="2753979"/>
                </a:lnTo>
                <a:lnTo>
                  <a:pt x="181878" y="2729338"/>
                </a:lnTo>
                <a:lnTo>
                  <a:pt x="161931" y="2701176"/>
                </a:lnTo>
                <a:lnTo>
                  <a:pt x="146677" y="2671841"/>
                </a:lnTo>
                <a:lnTo>
                  <a:pt x="136116" y="2636640"/>
                </a:lnTo>
                <a:lnTo>
                  <a:pt x="131422" y="2600264"/>
                </a:lnTo>
                <a:lnTo>
                  <a:pt x="130248" y="2562713"/>
                </a:lnTo>
                <a:lnTo>
                  <a:pt x="133769" y="2522818"/>
                </a:lnTo>
                <a:lnTo>
                  <a:pt x="138462" y="2482923"/>
                </a:lnTo>
                <a:lnTo>
                  <a:pt x="144329" y="2443026"/>
                </a:lnTo>
                <a:lnTo>
                  <a:pt x="149023" y="2403131"/>
                </a:lnTo>
                <a:lnTo>
                  <a:pt x="151371" y="2363236"/>
                </a:lnTo>
                <a:lnTo>
                  <a:pt x="151371" y="2324513"/>
                </a:lnTo>
                <a:lnTo>
                  <a:pt x="146677" y="2288138"/>
                </a:lnTo>
                <a:lnTo>
                  <a:pt x="137289" y="2251763"/>
                </a:lnTo>
                <a:lnTo>
                  <a:pt x="123208" y="2217733"/>
                </a:lnTo>
                <a:lnTo>
                  <a:pt x="105607" y="2182531"/>
                </a:lnTo>
                <a:lnTo>
                  <a:pt x="85659" y="2147330"/>
                </a:lnTo>
                <a:lnTo>
                  <a:pt x="64538" y="2112127"/>
                </a:lnTo>
                <a:lnTo>
                  <a:pt x="44590" y="2078098"/>
                </a:lnTo>
                <a:lnTo>
                  <a:pt x="26988" y="2041723"/>
                </a:lnTo>
                <a:lnTo>
                  <a:pt x="12908" y="2006521"/>
                </a:lnTo>
                <a:lnTo>
                  <a:pt x="3521" y="1970145"/>
                </a:lnTo>
                <a:lnTo>
                  <a:pt x="0" y="1932596"/>
                </a:lnTo>
                <a:lnTo>
                  <a:pt x="3521" y="1895048"/>
                </a:lnTo>
                <a:lnTo>
                  <a:pt x="12908" y="1858672"/>
                </a:lnTo>
                <a:lnTo>
                  <a:pt x="26988" y="1823470"/>
                </a:lnTo>
                <a:lnTo>
                  <a:pt x="44590" y="1787095"/>
                </a:lnTo>
                <a:lnTo>
                  <a:pt x="64538" y="1753065"/>
                </a:lnTo>
                <a:lnTo>
                  <a:pt x="85659" y="1717864"/>
                </a:lnTo>
                <a:lnTo>
                  <a:pt x="105607" y="1682661"/>
                </a:lnTo>
                <a:lnTo>
                  <a:pt x="123208" y="1647460"/>
                </a:lnTo>
                <a:lnTo>
                  <a:pt x="137289" y="1613430"/>
                </a:lnTo>
                <a:lnTo>
                  <a:pt x="146677" y="1577054"/>
                </a:lnTo>
                <a:lnTo>
                  <a:pt x="151371" y="1540680"/>
                </a:lnTo>
                <a:lnTo>
                  <a:pt x="151371" y="1501958"/>
                </a:lnTo>
                <a:lnTo>
                  <a:pt x="149023" y="1462061"/>
                </a:lnTo>
                <a:lnTo>
                  <a:pt x="144329" y="1422166"/>
                </a:lnTo>
                <a:lnTo>
                  <a:pt x="138462" y="1382269"/>
                </a:lnTo>
                <a:lnTo>
                  <a:pt x="133769" y="1342374"/>
                </a:lnTo>
                <a:lnTo>
                  <a:pt x="130248" y="1302479"/>
                </a:lnTo>
                <a:lnTo>
                  <a:pt x="131422" y="1264930"/>
                </a:lnTo>
                <a:lnTo>
                  <a:pt x="136116" y="1228554"/>
                </a:lnTo>
                <a:lnTo>
                  <a:pt x="146677" y="1193352"/>
                </a:lnTo>
                <a:lnTo>
                  <a:pt x="161931" y="1164017"/>
                </a:lnTo>
                <a:lnTo>
                  <a:pt x="181878" y="1135856"/>
                </a:lnTo>
                <a:lnTo>
                  <a:pt x="205346" y="1111214"/>
                </a:lnTo>
                <a:lnTo>
                  <a:pt x="232334" y="1086573"/>
                </a:lnTo>
                <a:lnTo>
                  <a:pt x="260497" y="1064277"/>
                </a:lnTo>
                <a:lnTo>
                  <a:pt x="289832" y="1041982"/>
                </a:lnTo>
                <a:lnTo>
                  <a:pt x="319166" y="1019688"/>
                </a:lnTo>
                <a:lnTo>
                  <a:pt x="348502" y="997393"/>
                </a:lnTo>
                <a:lnTo>
                  <a:pt x="375490" y="973926"/>
                </a:lnTo>
                <a:lnTo>
                  <a:pt x="398960" y="946938"/>
                </a:lnTo>
                <a:lnTo>
                  <a:pt x="420079" y="921122"/>
                </a:lnTo>
                <a:lnTo>
                  <a:pt x="436507" y="891788"/>
                </a:lnTo>
                <a:lnTo>
                  <a:pt x="450588" y="860106"/>
                </a:lnTo>
                <a:lnTo>
                  <a:pt x="462322" y="826076"/>
                </a:lnTo>
                <a:lnTo>
                  <a:pt x="472883" y="790874"/>
                </a:lnTo>
                <a:lnTo>
                  <a:pt x="482271" y="755672"/>
                </a:lnTo>
                <a:lnTo>
                  <a:pt x="491658" y="719297"/>
                </a:lnTo>
                <a:lnTo>
                  <a:pt x="502219" y="685268"/>
                </a:lnTo>
                <a:lnTo>
                  <a:pt x="513952" y="651238"/>
                </a:lnTo>
                <a:lnTo>
                  <a:pt x="528034" y="619558"/>
                </a:lnTo>
                <a:lnTo>
                  <a:pt x="545635" y="591396"/>
                </a:lnTo>
                <a:lnTo>
                  <a:pt x="566755" y="565581"/>
                </a:lnTo>
                <a:lnTo>
                  <a:pt x="592570" y="544460"/>
                </a:lnTo>
                <a:lnTo>
                  <a:pt x="620733" y="526859"/>
                </a:lnTo>
                <a:lnTo>
                  <a:pt x="652413" y="512777"/>
                </a:lnTo>
                <a:lnTo>
                  <a:pt x="686443" y="501044"/>
                </a:lnTo>
                <a:lnTo>
                  <a:pt x="720472" y="490483"/>
                </a:lnTo>
                <a:lnTo>
                  <a:pt x="756848" y="481096"/>
                </a:lnTo>
                <a:lnTo>
                  <a:pt x="792049" y="471708"/>
                </a:lnTo>
                <a:lnTo>
                  <a:pt x="827252" y="461147"/>
                </a:lnTo>
                <a:lnTo>
                  <a:pt x="861280" y="449413"/>
                </a:lnTo>
                <a:lnTo>
                  <a:pt x="892962" y="435332"/>
                </a:lnTo>
                <a:lnTo>
                  <a:pt x="922297" y="418906"/>
                </a:lnTo>
                <a:lnTo>
                  <a:pt x="948112" y="397785"/>
                </a:lnTo>
                <a:lnTo>
                  <a:pt x="975101" y="374315"/>
                </a:lnTo>
                <a:lnTo>
                  <a:pt x="998569" y="347327"/>
                </a:lnTo>
                <a:lnTo>
                  <a:pt x="1020864" y="319166"/>
                </a:lnTo>
                <a:lnTo>
                  <a:pt x="1043158" y="289831"/>
                </a:lnTo>
                <a:lnTo>
                  <a:pt x="1065453" y="260495"/>
                </a:lnTo>
                <a:lnTo>
                  <a:pt x="1087747" y="232334"/>
                </a:lnTo>
                <a:lnTo>
                  <a:pt x="1112390" y="205346"/>
                </a:lnTo>
                <a:lnTo>
                  <a:pt x="1137030" y="181878"/>
                </a:lnTo>
                <a:lnTo>
                  <a:pt x="1165193" y="161930"/>
                </a:lnTo>
                <a:lnTo>
                  <a:pt x="1194528" y="146675"/>
                </a:lnTo>
                <a:lnTo>
                  <a:pt x="1229731" y="136115"/>
                </a:lnTo>
                <a:lnTo>
                  <a:pt x="1266106" y="131421"/>
                </a:lnTo>
                <a:lnTo>
                  <a:pt x="1303654" y="130247"/>
                </a:lnTo>
                <a:lnTo>
                  <a:pt x="1343549" y="133769"/>
                </a:lnTo>
                <a:lnTo>
                  <a:pt x="1383446" y="138462"/>
                </a:lnTo>
                <a:lnTo>
                  <a:pt x="1423342" y="144329"/>
                </a:lnTo>
                <a:lnTo>
                  <a:pt x="1463237" y="149023"/>
                </a:lnTo>
                <a:lnTo>
                  <a:pt x="1503133" y="151369"/>
                </a:lnTo>
                <a:lnTo>
                  <a:pt x="1541856" y="151369"/>
                </a:lnTo>
                <a:lnTo>
                  <a:pt x="1578232" y="146675"/>
                </a:lnTo>
                <a:lnTo>
                  <a:pt x="1614608" y="137288"/>
                </a:lnTo>
                <a:lnTo>
                  <a:pt x="1649810" y="123208"/>
                </a:lnTo>
                <a:lnTo>
                  <a:pt x="1685011" y="104433"/>
                </a:lnTo>
                <a:lnTo>
                  <a:pt x="1720214" y="85659"/>
                </a:lnTo>
                <a:lnTo>
                  <a:pt x="1755415" y="64537"/>
                </a:lnTo>
                <a:lnTo>
                  <a:pt x="1789445" y="44589"/>
                </a:lnTo>
                <a:lnTo>
                  <a:pt x="1825821" y="26988"/>
                </a:lnTo>
                <a:lnTo>
                  <a:pt x="1861022" y="12907"/>
                </a:lnTo>
                <a:lnTo>
                  <a:pt x="1897398" y="35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DFECD44-3C8A-4C60-A2D9-37FD7344AC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76" r="9054" b="-3"/>
          <a:stretch/>
        </p:blipFill>
        <p:spPr>
          <a:xfrm>
            <a:off x="8991066" y="4009110"/>
            <a:ext cx="3200935" cy="2848897"/>
          </a:xfrm>
          <a:custGeom>
            <a:avLst/>
            <a:gdLst/>
            <a:ahLst/>
            <a:cxnLst/>
            <a:rect l="l" t="t" r="r" b="b"/>
            <a:pathLst>
              <a:path w="3200935" h="2848897">
                <a:moveTo>
                  <a:pt x="1822480" y="0"/>
                </a:moveTo>
                <a:lnTo>
                  <a:pt x="1858100" y="3339"/>
                </a:lnTo>
                <a:lnTo>
                  <a:pt x="1892611" y="12245"/>
                </a:lnTo>
                <a:lnTo>
                  <a:pt x="1926007" y="25604"/>
                </a:lnTo>
                <a:lnTo>
                  <a:pt x="1960514" y="42302"/>
                </a:lnTo>
                <a:lnTo>
                  <a:pt x="1992798" y="61227"/>
                </a:lnTo>
                <a:lnTo>
                  <a:pt x="2026194" y="81264"/>
                </a:lnTo>
                <a:lnTo>
                  <a:pt x="2059589" y="99075"/>
                </a:lnTo>
                <a:lnTo>
                  <a:pt x="2092985" y="116887"/>
                </a:lnTo>
                <a:lnTo>
                  <a:pt x="2125268" y="130245"/>
                </a:lnTo>
                <a:lnTo>
                  <a:pt x="2160890" y="139150"/>
                </a:lnTo>
                <a:lnTo>
                  <a:pt x="2195399" y="143604"/>
                </a:lnTo>
                <a:lnTo>
                  <a:pt x="2232134" y="143604"/>
                </a:lnTo>
                <a:lnTo>
                  <a:pt x="2269983" y="141378"/>
                </a:lnTo>
                <a:lnTo>
                  <a:pt x="2307831" y="136924"/>
                </a:lnTo>
                <a:lnTo>
                  <a:pt x="2345681" y="131359"/>
                </a:lnTo>
                <a:lnTo>
                  <a:pt x="2383529" y="126906"/>
                </a:lnTo>
                <a:lnTo>
                  <a:pt x="2421378" y="123565"/>
                </a:lnTo>
                <a:lnTo>
                  <a:pt x="2456999" y="124678"/>
                </a:lnTo>
                <a:lnTo>
                  <a:pt x="2491507" y="129132"/>
                </a:lnTo>
                <a:lnTo>
                  <a:pt x="2524903" y="139150"/>
                </a:lnTo>
                <a:lnTo>
                  <a:pt x="2552734" y="153622"/>
                </a:lnTo>
                <a:lnTo>
                  <a:pt x="2579449" y="172547"/>
                </a:lnTo>
                <a:lnTo>
                  <a:pt x="2602827" y="194811"/>
                </a:lnTo>
                <a:lnTo>
                  <a:pt x="2626204" y="220414"/>
                </a:lnTo>
                <a:lnTo>
                  <a:pt x="2647355" y="247131"/>
                </a:lnTo>
                <a:lnTo>
                  <a:pt x="2668506" y="274961"/>
                </a:lnTo>
                <a:lnTo>
                  <a:pt x="2689656" y="302791"/>
                </a:lnTo>
                <a:lnTo>
                  <a:pt x="2710806" y="329509"/>
                </a:lnTo>
                <a:lnTo>
                  <a:pt x="2733071" y="355112"/>
                </a:lnTo>
                <a:lnTo>
                  <a:pt x="2758675" y="377377"/>
                </a:lnTo>
                <a:lnTo>
                  <a:pt x="2783165" y="397415"/>
                </a:lnTo>
                <a:lnTo>
                  <a:pt x="2810995" y="412999"/>
                </a:lnTo>
                <a:lnTo>
                  <a:pt x="2841051" y="426357"/>
                </a:lnTo>
                <a:lnTo>
                  <a:pt x="2873333" y="437489"/>
                </a:lnTo>
                <a:lnTo>
                  <a:pt x="2906728" y="447507"/>
                </a:lnTo>
                <a:lnTo>
                  <a:pt x="2940124" y="456413"/>
                </a:lnTo>
                <a:lnTo>
                  <a:pt x="2974633" y="465320"/>
                </a:lnTo>
                <a:lnTo>
                  <a:pt x="3006916" y="475338"/>
                </a:lnTo>
                <a:lnTo>
                  <a:pt x="3039197" y="486470"/>
                </a:lnTo>
                <a:lnTo>
                  <a:pt x="3069254" y="499829"/>
                </a:lnTo>
                <a:lnTo>
                  <a:pt x="3095972" y="516527"/>
                </a:lnTo>
                <a:lnTo>
                  <a:pt x="3120463" y="536565"/>
                </a:lnTo>
                <a:lnTo>
                  <a:pt x="3140498" y="561055"/>
                </a:lnTo>
                <a:lnTo>
                  <a:pt x="3157197" y="587772"/>
                </a:lnTo>
                <a:lnTo>
                  <a:pt x="3170555" y="617827"/>
                </a:lnTo>
                <a:lnTo>
                  <a:pt x="3181687" y="650112"/>
                </a:lnTo>
                <a:lnTo>
                  <a:pt x="3191705" y="682393"/>
                </a:lnTo>
                <a:lnTo>
                  <a:pt x="3200612" y="716904"/>
                </a:lnTo>
                <a:lnTo>
                  <a:pt x="3200935" y="718115"/>
                </a:lnTo>
                <a:lnTo>
                  <a:pt x="3200935" y="2848897"/>
                </a:lnTo>
                <a:lnTo>
                  <a:pt x="413394" y="2848897"/>
                </a:lnTo>
                <a:lnTo>
                  <a:pt x="400932" y="2820857"/>
                </a:lnTo>
                <a:lnTo>
                  <a:pt x="385348" y="2793028"/>
                </a:lnTo>
                <a:lnTo>
                  <a:pt x="365311" y="2768537"/>
                </a:lnTo>
                <a:lnTo>
                  <a:pt x="343046" y="2742933"/>
                </a:lnTo>
                <a:lnTo>
                  <a:pt x="317443" y="2720669"/>
                </a:lnTo>
                <a:lnTo>
                  <a:pt x="289612" y="2699519"/>
                </a:lnTo>
                <a:lnTo>
                  <a:pt x="261783" y="2678368"/>
                </a:lnTo>
                <a:lnTo>
                  <a:pt x="233954" y="2657218"/>
                </a:lnTo>
                <a:lnTo>
                  <a:pt x="207237" y="2636065"/>
                </a:lnTo>
                <a:lnTo>
                  <a:pt x="181633" y="2612689"/>
                </a:lnTo>
                <a:lnTo>
                  <a:pt x="159370" y="2589312"/>
                </a:lnTo>
                <a:lnTo>
                  <a:pt x="140446" y="2562594"/>
                </a:lnTo>
                <a:lnTo>
                  <a:pt x="125974" y="2534764"/>
                </a:lnTo>
                <a:lnTo>
                  <a:pt x="115956" y="2501370"/>
                </a:lnTo>
                <a:lnTo>
                  <a:pt x="111502" y="2466860"/>
                </a:lnTo>
                <a:lnTo>
                  <a:pt x="110388" y="2431236"/>
                </a:lnTo>
                <a:lnTo>
                  <a:pt x="113728" y="2393388"/>
                </a:lnTo>
                <a:lnTo>
                  <a:pt x="118182" y="2355539"/>
                </a:lnTo>
                <a:lnTo>
                  <a:pt x="123747" y="2317690"/>
                </a:lnTo>
                <a:lnTo>
                  <a:pt x="128200" y="2279842"/>
                </a:lnTo>
                <a:lnTo>
                  <a:pt x="130428" y="2241992"/>
                </a:lnTo>
                <a:lnTo>
                  <a:pt x="130428" y="2205256"/>
                </a:lnTo>
                <a:lnTo>
                  <a:pt x="125974" y="2170747"/>
                </a:lnTo>
                <a:lnTo>
                  <a:pt x="117069" y="2136238"/>
                </a:lnTo>
                <a:lnTo>
                  <a:pt x="103710" y="2103954"/>
                </a:lnTo>
                <a:lnTo>
                  <a:pt x="87012" y="2070559"/>
                </a:lnTo>
                <a:lnTo>
                  <a:pt x="68088" y="2037163"/>
                </a:lnTo>
                <a:lnTo>
                  <a:pt x="48051" y="2003766"/>
                </a:lnTo>
                <a:lnTo>
                  <a:pt x="29127" y="1971483"/>
                </a:lnTo>
                <a:lnTo>
                  <a:pt x="12427" y="1936974"/>
                </a:lnTo>
                <a:lnTo>
                  <a:pt x="0" y="1905903"/>
                </a:lnTo>
                <a:lnTo>
                  <a:pt x="0" y="1760990"/>
                </a:lnTo>
                <a:lnTo>
                  <a:pt x="12427" y="1729918"/>
                </a:lnTo>
                <a:lnTo>
                  <a:pt x="29127" y="1695410"/>
                </a:lnTo>
                <a:lnTo>
                  <a:pt x="48051" y="1663126"/>
                </a:lnTo>
                <a:lnTo>
                  <a:pt x="68088" y="1629730"/>
                </a:lnTo>
                <a:lnTo>
                  <a:pt x="87012" y="1596334"/>
                </a:lnTo>
                <a:lnTo>
                  <a:pt x="103710" y="1562938"/>
                </a:lnTo>
                <a:lnTo>
                  <a:pt x="117069" y="1530654"/>
                </a:lnTo>
                <a:lnTo>
                  <a:pt x="125974" y="1496145"/>
                </a:lnTo>
                <a:lnTo>
                  <a:pt x="130428" y="1461636"/>
                </a:lnTo>
                <a:lnTo>
                  <a:pt x="130428" y="1424901"/>
                </a:lnTo>
                <a:lnTo>
                  <a:pt x="128200" y="1387052"/>
                </a:lnTo>
                <a:lnTo>
                  <a:pt x="123747" y="1349203"/>
                </a:lnTo>
                <a:lnTo>
                  <a:pt x="118182" y="1311353"/>
                </a:lnTo>
                <a:lnTo>
                  <a:pt x="113728" y="1273505"/>
                </a:lnTo>
                <a:lnTo>
                  <a:pt x="110388" y="1235657"/>
                </a:lnTo>
                <a:lnTo>
                  <a:pt x="111502" y="1200034"/>
                </a:lnTo>
                <a:lnTo>
                  <a:pt x="115956" y="1165525"/>
                </a:lnTo>
                <a:lnTo>
                  <a:pt x="125974" y="1132128"/>
                </a:lnTo>
                <a:lnTo>
                  <a:pt x="140446" y="1104298"/>
                </a:lnTo>
                <a:lnTo>
                  <a:pt x="159370" y="1077582"/>
                </a:lnTo>
                <a:lnTo>
                  <a:pt x="181633" y="1054204"/>
                </a:lnTo>
                <a:lnTo>
                  <a:pt x="207237" y="1030827"/>
                </a:lnTo>
                <a:lnTo>
                  <a:pt x="233954" y="1009676"/>
                </a:lnTo>
                <a:lnTo>
                  <a:pt x="261783" y="988524"/>
                </a:lnTo>
                <a:lnTo>
                  <a:pt x="289612" y="967374"/>
                </a:lnTo>
                <a:lnTo>
                  <a:pt x="317443" y="946223"/>
                </a:lnTo>
                <a:lnTo>
                  <a:pt x="343046" y="923960"/>
                </a:lnTo>
                <a:lnTo>
                  <a:pt x="365311" y="898356"/>
                </a:lnTo>
                <a:lnTo>
                  <a:pt x="385348" y="873865"/>
                </a:lnTo>
                <a:lnTo>
                  <a:pt x="400932" y="846035"/>
                </a:lnTo>
                <a:lnTo>
                  <a:pt x="414290" y="815980"/>
                </a:lnTo>
                <a:lnTo>
                  <a:pt x="425422" y="783695"/>
                </a:lnTo>
                <a:lnTo>
                  <a:pt x="435442" y="750298"/>
                </a:lnTo>
                <a:lnTo>
                  <a:pt x="444347" y="716904"/>
                </a:lnTo>
                <a:lnTo>
                  <a:pt x="453253" y="682393"/>
                </a:lnTo>
                <a:lnTo>
                  <a:pt x="463271" y="650112"/>
                </a:lnTo>
                <a:lnTo>
                  <a:pt x="474403" y="617827"/>
                </a:lnTo>
                <a:lnTo>
                  <a:pt x="487762" y="587772"/>
                </a:lnTo>
                <a:lnTo>
                  <a:pt x="504460" y="561055"/>
                </a:lnTo>
                <a:lnTo>
                  <a:pt x="524495" y="536565"/>
                </a:lnTo>
                <a:lnTo>
                  <a:pt x="548987" y="516527"/>
                </a:lnTo>
                <a:lnTo>
                  <a:pt x="575704" y="499829"/>
                </a:lnTo>
                <a:lnTo>
                  <a:pt x="605759" y="486470"/>
                </a:lnTo>
                <a:lnTo>
                  <a:pt x="638042" y="475338"/>
                </a:lnTo>
                <a:lnTo>
                  <a:pt x="670325" y="465320"/>
                </a:lnTo>
                <a:lnTo>
                  <a:pt x="704834" y="456413"/>
                </a:lnTo>
                <a:lnTo>
                  <a:pt x="738229" y="447507"/>
                </a:lnTo>
                <a:lnTo>
                  <a:pt x="771626" y="437489"/>
                </a:lnTo>
                <a:lnTo>
                  <a:pt x="803907" y="426357"/>
                </a:lnTo>
                <a:lnTo>
                  <a:pt x="833964" y="412999"/>
                </a:lnTo>
                <a:lnTo>
                  <a:pt x="861794" y="397415"/>
                </a:lnTo>
                <a:lnTo>
                  <a:pt x="886284" y="377377"/>
                </a:lnTo>
                <a:lnTo>
                  <a:pt x="911888" y="355112"/>
                </a:lnTo>
                <a:lnTo>
                  <a:pt x="934152" y="329509"/>
                </a:lnTo>
                <a:lnTo>
                  <a:pt x="955302" y="302791"/>
                </a:lnTo>
                <a:lnTo>
                  <a:pt x="976452" y="274961"/>
                </a:lnTo>
                <a:lnTo>
                  <a:pt x="997604" y="247131"/>
                </a:lnTo>
                <a:lnTo>
                  <a:pt x="1018754" y="220414"/>
                </a:lnTo>
                <a:lnTo>
                  <a:pt x="1042131" y="194811"/>
                </a:lnTo>
                <a:lnTo>
                  <a:pt x="1065507" y="172547"/>
                </a:lnTo>
                <a:lnTo>
                  <a:pt x="1092225" y="153622"/>
                </a:lnTo>
                <a:lnTo>
                  <a:pt x="1120055" y="139150"/>
                </a:lnTo>
                <a:lnTo>
                  <a:pt x="1153451" y="129132"/>
                </a:lnTo>
                <a:lnTo>
                  <a:pt x="1187961" y="124678"/>
                </a:lnTo>
                <a:lnTo>
                  <a:pt x="1223581" y="123565"/>
                </a:lnTo>
                <a:lnTo>
                  <a:pt x="1261429" y="126906"/>
                </a:lnTo>
                <a:lnTo>
                  <a:pt x="1299279" y="131359"/>
                </a:lnTo>
                <a:lnTo>
                  <a:pt x="1337128" y="136924"/>
                </a:lnTo>
                <a:lnTo>
                  <a:pt x="1374976" y="141378"/>
                </a:lnTo>
                <a:lnTo>
                  <a:pt x="1412824" y="143604"/>
                </a:lnTo>
                <a:lnTo>
                  <a:pt x="1449561" y="143604"/>
                </a:lnTo>
                <a:lnTo>
                  <a:pt x="1484069" y="139150"/>
                </a:lnTo>
                <a:lnTo>
                  <a:pt x="1518579" y="130245"/>
                </a:lnTo>
                <a:lnTo>
                  <a:pt x="1551974" y="116887"/>
                </a:lnTo>
                <a:lnTo>
                  <a:pt x="1585369" y="99075"/>
                </a:lnTo>
                <a:lnTo>
                  <a:pt x="1618765" y="81264"/>
                </a:lnTo>
                <a:lnTo>
                  <a:pt x="1652161" y="61227"/>
                </a:lnTo>
                <a:lnTo>
                  <a:pt x="1684444" y="42302"/>
                </a:lnTo>
                <a:lnTo>
                  <a:pt x="1718953" y="25604"/>
                </a:lnTo>
                <a:lnTo>
                  <a:pt x="1752349" y="12245"/>
                </a:lnTo>
                <a:lnTo>
                  <a:pt x="1786858" y="333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119029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0" name="Rectangle 98">
            <a:extLst>
              <a:ext uri="{FF2B5EF4-FFF2-40B4-BE49-F238E27FC236}">
                <a16:creationId xmlns:a16="http://schemas.microsoft.com/office/drawing/2014/main" xmlns="" id="{84850E6C-C8B3-492F-B52D-3E1747FDD47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"/>
            <a:ext cx="12192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1" name="Group 100">
            <a:extLst>
              <a:ext uri="{FF2B5EF4-FFF2-40B4-BE49-F238E27FC236}">
                <a16:creationId xmlns:a16="http://schemas.microsoft.com/office/drawing/2014/main" xmlns="" id="{EBAD34AF-5414-49A5-AB75-F1CA854B30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" y="0"/>
            <a:ext cx="12191996" cy="6858000"/>
            <a:chOff x="1" y="0"/>
            <a:chExt cx="12191996" cy="6858000"/>
          </a:xfrm>
        </p:grpSpPr>
        <p:sp>
          <p:nvSpPr>
            <p:cNvPr id="162" name="Rectangle 101">
              <a:extLst>
                <a:ext uri="{FF2B5EF4-FFF2-40B4-BE49-F238E27FC236}">
                  <a16:creationId xmlns:a16="http://schemas.microsoft.com/office/drawing/2014/main" xmlns="" id="{7BAD3960-6DE9-4457-8083-F6FFBD58D7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3" name="Rectangle 102">
              <a:extLst>
                <a:ext uri="{FF2B5EF4-FFF2-40B4-BE49-F238E27FC236}">
                  <a16:creationId xmlns:a16="http://schemas.microsoft.com/office/drawing/2014/main" xmlns="" id="{F3F5E368-26F9-408D-9C1D-D007FCE0C2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2A9162-1F14-4877-8F1C-748EE45BE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51" y="662401"/>
            <a:ext cx="4516505" cy="92974"/>
          </a:xfrm>
        </p:spPr>
        <p:txBody>
          <a:bodyPr anchor="t"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0C6121D-0B6B-45AD-B615-C9E6862A2D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2" y="1139483"/>
            <a:ext cx="4802370" cy="509735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Все игры и программы «</a:t>
            </a:r>
            <a:r>
              <a:rPr lang="ru-RU" sz="2000" dirty="0" err="1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Мерсибо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призваны облегчить работу логопеда, оснастить её универсальными логопедическими пособиями, дать специалисту готовый мотивационный и обучающий материал для работы с детьми разного возраста и разных речевых возможностей.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Используя флешку «Конструктор картинок» учитель-логопед может создавать собственные уникальные анимационные игры и пособия.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Флешка  «КИМП» помогает создать индивидуальный образовательный маршрут и индивидуальную программу  для детей с разными нарушениями развития. </a:t>
            </a:r>
          </a:p>
          <a:p>
            <a:pPr marL="0" indent="0">
              <a:buNone/>
            </a:pPr>
            <a:endParaRPr lang="ru-RU" sz="20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4" name="Freeform: Shape 104">
            <a:extLst>
              <a:ext uri="{FF2B5EF4-FFF2-40B4-BE49-F238E27FC236}">
                <a16:creationId xmlns:a16="http://schemas.microsoft.com/office/drawing/2014/main" xmlns="" id="{4078886C-0764-4B52-977A-0F8A87E7929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567974" y="273933"/>
            <a:ext cx="2173946" cy="2171302"/>
          </a:xfrm>
          <a:custGeom>
            <a:avLst/>
            <a:gdLst>
              <a:gd name="connsiteX0" fmla="*/ 3095991 w 6191980"/>
              <a:gd name="connsiteY0" fmla="*/ 0 h 6184462"/>
              <a:gd name="connsiteX1" fmla="*/ 3156069 w 6191980"/>
              <a:gd name="connsiteY1" fmla="*/ 5631 h 6184462"/>
              <a:gd name="connsiteX2" fmla="*/ 3214272 w 6191980"/>
              <a:gd name="connsiteY2" fmla="*/ 20652 h 6184462"/>
              <a:gd name="connsiteX3" fmla="*/ 3270598 w 6191980"/>
              <a:gd name="connsiteY3" fmla="*/ 43182 h 6184462"/>
              <a:gd name="connsiteX4" fmla="*/ 3328798 w 6191980"/>
              <a:gd name="connsiteY4" fmla="*/ 71344 h 6184462"/>
              <a:gd name="connsiteX5" fmla="*/ 3383247 w 6191980"/>
              <a:gd name="connsiteY5" fmla="*/ 103262 h 6184462"/>
              <a:gd name="connsiteX6" fmla="*/ 3439573 w 6191980"/>
              <a:gd name="connsiteY6" fmla="*/ 137057 h 6184462"/>
              <a:gd name="connsiteX7" fmla="*/ 3495897 w 6191980"/>
              <a:gd name="connsiteY7" fmla="*/ 167096 h 6184462"/>
              <a:gd name="connsiteX8" fmla="*/ 3552221 w 6191980"/>
              <a:gd name="connsiteY8" fmla="*/ 197137 h 6184462"/>
              <a:gd name="connsiteX9" fmla="*/ 3606669 w 6191980"/>
              <a:gd name="connsiteY9" fmla="*/ 219666 h 6184462"/>
              <a:gd name="connsiteX10" fmla="*/ 3666749 w 6191980"/>
              <a:gd name="connsiteY10" fmla="*/ 234686 h 6184462"/>
              <a:gd name="connsiteX11" fmla="*/ 3724950 w 6191980"/>
              <a:gd name="connsiteY11" fmla="*/ 242197 h 6184462"/>
              <a:gd name="connsiteX12" fmla="*/ 3786907 w 6191980"/>
              <a:gd name="connsiteY12" fmla="*/ 242197 h 6184462"/>
              <a:gd name="connsiteX13" fmla="*/ 3850743 w 6191980"/>
              <a:gd name="connsiteY13" fmla="*/ 238443 h 6184462"/>
              <a:gd name="connsiteX14" fmla="*/ 3914577 w 6191980"/>
              <a:gd name="connsiteY14" fmla="*/ 230932 h 6184462"/>
              <a:gd name="connsiteX15" fmla="*/ 3978413 w 6191980"/>
              <a:gd name="connsiteY15" fmla="*/ 221545 h 6184462"/>
              <a:gd name="connsiteX16" fmla="*/ 4042247 w 6191980"/>
              <a:gd name="connsiteY16" fmla="*/ 214035 h 6184462"/>
              <a:gd name="connsiteX17" fmla="*/ 4106083 w 6191980"/>
              <a:gd name="connsiteY17" fmla="*/ 208401 h 6184462"/>
              <a:gd name="connsiteX18" fmla="*/ 4166161 w 6191980"/>
              <a:gd name="connsiteY18" fmla="*/ 210279 h 6184462"/>
              <a:gd name="connsiteX19" fmla="*/ 4224364 w 6191980"/>
              <a:gd name="connsiteY19" fmla="*/ 217789 h 6184462"/>
              <a:gd name="connsiteX20" fmla="*/ 4280690 w 6191980"/>
              <a:gd name="connsiteY20" fmla="*/ 234686 h 6184462"/>
              <a:gd name="connsiteX21" fmla="*/ 4327628 w 6191980"/>
              <a:gd name="connsiteY21" fmla="*/ 259094 h 6184462"/>
              <a:gd name="connsiteX22" fmla="*/ 4372686 w 6191980"/>
              <a:gd name="connsiteY22" fmla="*/ 291012 h 6184462"/>
              <a:gd name="connsiteX23" fmla="*/ 4412114 w 6191980"/>
              <a:gd name="connsiteY23" fmla="*/ 328561 h 6184462"/>
              <a:gd name="connsiteX24" fmla="*/ 4451542 w 6191980"/>
              <a:gd name="connsiteY24" fmla="*/ 371743 h 6184462"/>
              <a:gd name="connsiteX25" fmla="*/ 4487214 w 6191980"/>
              <a:gd name="connsiteY25" fmla="*/ 416803 h 6184462"/>
              <a:gd name="connsiteX26" fmla="*/ 4522886 w 6191980"/>
              <a:gd name="connsiteY26" fmla="*/ 463741 h 6184462"/>
              <a:gd name="connsiteX27" fmla="*/ 4558559 w 6191980"/>
              <a:gd name="connsiteY27" fmla="*/ 510678 h 6184462"/>
              <a:gd name="connsiteX28" fmla="*/ 4594231 w 6191980"/>
              <a:gd name="connsiteY28" fmla="*/ 555737 h 6184462"/>
              <a:gd name="connsiteX29" fmla="*/ 4631782 w 6191980"/>
              <a:gd name="connsiteY29" fmla="*/ 598919 h 6184462"/>
              <a:gd name="connsiteX30" fmla="*/ 4674964 w 6191980"/>
              <a:gd name="connsiteY30" fmla="*/ 636471 h 6184462"/>
              <a:gd name="connsiteX31" fmla="*/ 4716270 w 6191980"/>
              <a:gd name="connsiteY31" fmla="*/ 670266 h 6184462"/>
              <a:gd name="connsiteX32" fmla="*/ 4763206 w 6191980"/>
              <a:gd name="connsiteY32" fmla="*/ 696549 h 6184462"/>
              <a:gd name="connsiteX33" fmla="*/ 4813899 w 6191980"/>
              <a:gd name="connsiteY33" fmla="*/ 719079 h 6184462"/>
              <a:gd name="connsiteX34" fmla="*/ 4868345 w 6191980"/>
              <a:gd name="connsiteY34" fmla="*/ 737854 h 6184462"/>
              <a:gd name="connsiteX35" fmla="*/ 4924669 w 6191980"/>
              <a:gd name="connsiteY35" fmla="*/ 754751 h 6184462"/>
              <a:gd name="connsiteX36" fmla="*/ 4980995 w 6191980"/>
              <a:gd name="connsiteY36" fmla="*/ 769772 h 6184462"/>
              <a:gd name="connsiteX37" fmla="*/ 5039198 w 6191980"/>
              <a:gd name="connsiteY37" fmla="*/ 784792 h 6184462"/>
              <a:gd name="connsiteX38" fmla="*/ 5093644 w 6191980"/>
              <a:gd name="connsiteY38" fmla="*/ 801690 h 6184462"/>
              <a:gd name="connsiteX39" fmla="*/ 5148091 w 6191980"/>
              <a:gd name="connsiteY39" fmla="*/ 820464 h 6184462"/>
              <a:gd name="connsiteX40" fmla="*/ 5198784 w 6191980"/>
              <a:gd name="connsiteY40" fmla="*/ 842995 h 6184462"/>
              <a:gd name="connsiteX41" fmla="*/ 5243845 w 6191980"/>
              <a:gd name="connsiteY41" fmla="*/ 871157 h 6184462"/>
              <a:gd name="connsiteX42" fmla="*/ 5285151 w 6191980"/>
              <a:gd name="connsiteY42" fmla="*/ 904952 h 6184462"/>
              <a:gd name="connsiteX43" fmla="*/ 5318944 w 6191980"/>
              <a:gd name="connsiteY43" fmla="*/ 946257 h 6184462"/>
              <a:gd name="connsiteX44" fmla="*/ 5347108 w 6191980"/>
              <a:gd name="connsiteY44" fmla="*/ 991317 h 6184462"/>
              <a:gd name="connsiteX45" fmla="*/ 5369636 w 6191980"/>
              <a:gd name="connsiteY45" fmla="*/ 1042007 h 6184462"/>
              <a:gd name="connsiteX46" fmla="*/ 5388410 w 6191980"/>
              <a:gd name="connsiteY46" fmla="*/ 1096456 h 6184462"/>
              <a:gd name="connsiteX47" fmla="*/ 5405308 w 6191980"/>
              <a:gd name="connsiteY47" fmla="*/ 1150903 h 6184462"/>
              <a:gd name="connsiteX48" fmla="*/ 5420328 w 6191980"/>
              <a:gd name="connsiteY48" fmla="*/ 1209105 h 6184462"/>
              <a:gd name="connsiteX49" fmla="*/ 5435349 w 6191980"/>
              <a:gd name="connsiteY49" fmla="*/ 1265429 h 6184462"/>
              <a:gd name="connsiteX50" fmla="*/ 5452246 w 6191980"/>
              <a:gd name="connsiteY50" fmla="*/ 1321755 h 6184462"/>
              <a:gd name="connsiteX51" fmla="*/ 5471021 w 6191980"/>
              <a:gd name="connsiteY51" fmla="*/ 1376203 h 6184462"/>
              <a:gd name="connsiteX52" fmla="*/ 5493550 w 6191980"/>
              <a:gd name="connsiteY52" fmla="*/ 1426896 h 6184462"/>
              <a:gd name="connsiteX53" fmla="*/ 5519836 w 6191980"/>
              <a:gd name="connsiteY53" fmla="*/ 1473832 h 6184462"/>
              <a:gd name="connsiteX54" fmla="*/ 5553632 w 6191980"/>
              <a:gd name="connsiteY54" fmla="*/ 1515138 h 6184462"/>
              <a:gd name="connsiteX55" fmla="*/ 5591181 w 6191980"/>
              <a:gd name="connsiteY55" fmla="*/ 1558320 h 6184462"/>
              <a:gd name="connsiteX56" fmla="*/ 5634364 w 6191980"/>
              <a:gd name="connsiteY56" fmla="*/ 1595869 h 6184462"/>
              <a:gd name="connsiteX57" fmla="*/ 5679425 w 6191980"/>
              <a:gd name="connsiteY57" fmla="*/ 1631541 h 6184462"/>
              <a:gd name="connsiteX58" fmla="*/ 5728238 w 6191980"/>
              <a:gd name="connsiteY58" fmla="*/ 1667213 h 6184462"/>
              <a:gd name="connsiteX59" fmla="*/ 5775175 w 6191980"/>
              <a:gd name="connsiteY59" fmla="*/ 1702885 h 6184462"/>
              <a:gd name="connsiteX60" fmla="*/ 5820236 w 6191980"/>
              <a:gd name="connsiteY60" fmla="*/ 1738560 h 6184462"/>
              <a:gd name="connsiteX61" fmla="*/ 5863416 w 6191980"/>
              <a:gd name="connsiteY61" fmla="*/ 1777986 h 6184462"/>
              <a:gd name="connsiteX62" fmla="*/ 5900968 w 6191980"/>
              <a:gd name="connsiteY62" fmla="*/ 1817414 h 6184462"/>
              <a:gd name="connsiteX63" fmla="*/ 5932886 w 6191980"/>
              <a:gd name="connsiteY63" fmla="*/ 1862474 h 6184462"/>
              <a:gd name="connsiteX64" fmla="*/ 5957294 w 6191980"/>
              <a:gd name="connsiteY64" fmla="*/ 1909410 h 6184462"/>
              <a:gd name="connsiteX65" fmla="*/ 5974191 w 6191980"/>
              <a:gd name="connsiteY65" fmla="*/ 1965736 h 6184462"/>
              <a:gd name="connsiteX66" fmla="*/ 5981700 w 6191980"/>
              <a:gd name="connsiteY66" fmla="*/ 2023938 h 6184462"/>
              <a:gd name="connsiteX67" fmla="*/ 5983578 w 6191980"/>
              <a:gd name="connsiteY67" fmla="*/ 2084018 h 6184462"/>
              <a:gd name="connsiteX68" fmla="*/ 5977945 w 6191980"/>
              <a:gd name="connsiteY68" fmla="*/ 2147852 h 6184462"/>
              <a:gd name="connsiteX69" fmla="*/ 5970435 w 6191980"/>
              <a:gd name="connsiteY69" fmla="*/ 2211686 h 6184462"/>
              <a:gd name="connsiteX70" fmla="*/ 5961048 w 6191980"/>
              <a:gd name="connsiteY70" fmla="*/ 2275522 h 6184462"/>
              <a:gd name="connsiteX71" fmla="*/ 5953538 w 6191980"/>
              <a:gd name="connsiteY71" fmla="*/ 2339356 h 6184462"/>
              <a:gd name="connsiteX72" fmla="*/ 5949784 w 6191980"/>
              <a:gd name="connsiteY72" fmla="*/ 2403192 h 6184462"/>
              <a:gd name="connsiteX73" fmla="*/ 5949784 w 6191980"/>
              <a:gd name="connsiteY73" fmla="*/ 2465149 h 6184462"/>
              <a:gd name="connsiteX74" fmla="*/ 5957294 w 6191980"/>
              <a:gd name="connsiteY74" fmla="*/ 2523350 h 6184462"/>
              <a:gd name="connsiteX75" fmla="*/ 5972312 w 6191980"/>
              <a:gd name="connsiteY75" fmla="*/ 2581552 h 6184462"/>
              <a:gd name="connsiteX76" fmla="*/ 5994843 w 6191980"/>
              <a:gd name="connsiteY76" fmla="*/ 2636001 h 6184462"/>
              <a:gd name="connsiteX77" fmla="*/ 6024884 w 6191980"/>
              <a:gd name="connsiteY77" fmla="*/ 2692325 h 6184462"/>
              <a:gd name="connsiteX78" fmla="*/ 6054922 w 6191980"/>
              <a:gd name="connsiteY78" fmla="*/ 2748651 h 6184462"/>
              <a:gd name="connsiteX79" fmla="*/ 6088718 w 6191980"/>
              <a:gd name="connsiteY79" fmla="*/ 2804974 h 6184462"/>
              <a:gd name="connsiteX80" fmla="*/ 6120634 w 6191980"/>
              <a:gd name="connsiteY80" fmla="*/ 2859423 h 6184462"/>
              <a:gd name="connsiteX81" fmla="*/ 6148798 w 6191980"/>
              <a:gd name="connsiteY81" fmla="*/ 2917624 h 6184462"/>
              <a:gd name="connsiteX82" fmla="*/ 6171326 w 6191980"/>
              <a:gd name="connsiteY82" fmla="*/ 2973950 h 6184462"/>
              <a:gd name="connsiteX83" fmla="*/ 6186347 w 6191980"/>
              <a:gd name="connsiteY83" fmla="*/ 3032152 h 6184462"/>
              <a:gd name="connsiteX84" fmla="*/ 6191980 w 6191980"/>
              <a:gd name="connsiteY84" fmla="*/ 3092230 h 6184462"/>
              <a:gd name="connsiteX85" fmla="*/ 6186347 w 6191980"/>
              <a:gd name="connsiteY85" fmla="*/ 3152310 h 6184462"/>
              <a:gd name="connsiteX86" fmla="*/ 6171326 w 6191980"/>
              <a:gd name="connsiteY86" fmla="*/ 3210513 h 6184462"/>
              <a:gd name="connsiteX87" fmla="*/ 6148798 w 6191980"/>
              <a:gd name="connsiteY87" fmla="*/ 3266839 h 6184462"/>
              <a:gd name="connsiteX88" fmla="*/ 6120634 w 6191980"/>
              <a:gd name="connsiteY88" fmla="*/ 3325039 h 6184462"/>
              <a:gd name="connsiteX89" fmla="*/ 6088718 w 6191980"/>
              <a:gd name="connsiteY89" fmla="*/ 3379488 h 6184462"/>
              <a:gd name="connsiteX90" fmla="*/ 6054922 w 6191980"/>
              <a:gd name="connsiteY90" fmla="*/ 3435814 h 6184462"/>
              <a:gd name="connsiteX91" fmla="*/ 6024884 w 6191980"/>
              <a:gd name="connsiteY91" fmla="*/ 3492137 h 6184462"/>
              <a:gd name="connsiteX92" fmla="*/ 5994843 w 6191980"/>
              <a:gd name="connsiteY92" fmla="*/ 3548461 h 6184462"/>
              <a:gd name="connsiteX93" fmla="*/ 5972312 w 6191980"/>
              <a:gd name="connsiteY93" fmla="*/ 3602910 h 6184462"/>
              <a:gd name="connsiteX94" fmla="*/ 5957294 w 6191980"/>
              <a:gd name="connsiteY94" fmla="*/ 3661113 h 6184462"/>
              <a:gd name="connsiteX95" fmla="*/ 5949784 w 6191980"/>
              <a:gd name="connsiteY95" fmla="*/ 3719313 h 6184462"/>
              <a:gd name="connsiteX96" fmla="*/ 5949784 w 6191980"/>
              <a:gd name="connsiteY96" fmla="*/ 3781272 h 6184462"/>
              <a:gd name="connsiteX97" fmla="*/ 5953538 w 6191980"/>
              <a:gd name="connsiteY97" fmla="*/ 3845106 h 6184462"/>
              <a:gd name="connsiteX98" fmla="*/ 5961048 w 6191980"/>
              <a:gd name="connsiteY98" fmla="*/ 3908940 h 6184462"/>
              <a:gd name="connsiteX99" fmla="*/ 5970435 w 6191980"/>
              <a:gd name="connsiteY99" fmla="*/ 3972776 h 6184462"/>
              <a:gd name="connsiteX100" fmla="*/ 5977945 w 6191980"/>
              <a:gd name="connsiteY100" fmla="*/ 4036610 h 6184462"/>
              <a:gd name="connsiteX101" fmla="*/ 5983578 w 6191980"/>
              <a:gd name="connsiteY101" fmla="*/ 4100444 h 6184462"/>
              <a:gd name="connsiteX102" fmla="*/ 5981700 w 6191980"/>
              <a:gd name="connsiteY102" fmla="*/ 4160526 h 6184462"/>
              <a:gd name="connsiteX103" fmla="*/ 5974191 w 6191980"/>
              <a:gd name="connsiteY103" fmla="*/ 4218729 h 6184462"/>
              <a:gd name="connsiteX104" fmla="*/ 5957294 w 6191980"/>
              <a:gd name="connsiteY104" fmla="*/ 4275053 h 6184462"/>
              <a:gd name="connsiteX105" fmla="*/ 5932886 w 6191980"/>
              <a:gd name="connsiteY105" fmla="*/ 4321989 h 6184462"/>
              <a:gd name="connsiteX106" fmla="*/ 5900968 w 6191980"/>
              <a:gd name="connsiteY106" fmla="*/ 4367050 h 6184462"/>
              <a:gd name="connsiteX107" fmla="*/ 5863416 w 6191980"/>
              <a:gd name="connsiteY107" fmla="*/ 4406477 h 6184462"/>
              <a:gd name="connsiteX108" fmla="*/ 5820236 w 6191980"/>
              <a:gd name="connsiteY108" fmla="*/ 4445903 h 6184462"/>
              <a:gd name="connsiteX109" fmla="*/ 5775175 w 6191980"/>
              <a:gd name="connsiteY109" fmla="*/ 4481577 h 6184462"/>
              <a:gd name="connsiteX110" fmla="*/ 5728238 w 6191980"/>
              <a:gd name="connsiteY110" fmla="*/ 4517249 h 6184462"/>
              <a:gd name="connsiteX111" fmla="*/ 5679425 w 6191980"/>
              <a:gd name="connsiteY111" fmla="*/ 4552921 h 6184462"/>
              <a:gd name="connsiteX112" fmla="*/ 5634364 w 6191980"/>
              <a:gd name="connsiteY112" fmla="*/ 4588593 h 6184462"/>
              <a:gd name="connsiteX113" fmla="*/ 5591181 w 6191980"/>
              <a:gd name="connsiteY113" fmla="*/ 4626142 h 6184462"/>
              <a:gd name="connsiteX114" fmla="*/ 5553632 w 6191980"/>
              <a:gd name="connsiteY114" fmla="*/ 4669325 h 6184462"/>
              <a:gd name="connsiteX115" fmla="*/ 5519836 w 6191980"/>
              <a:gd name="connsiteY115" fmla="*/ 4710630 h 6184462"/>
              <a:gd name="connsiteX116" fmla="*/ 5493550 w 6191980"/>
              <a:gd name="connsiteY116" fmla="*/ 4757566 h 6184462"/>
              <a:gd name="connsiteX117" fmla="*/ 5471021 w 6191980"/>
              <a:gd name="connsiteY117" fmla="*/ 4808259 h 6184462"/>
              <a:gd name="connsiteX118" fmla="*/ 5452246 w 6191980"/>
              <a:gd name="connsiteY118" fmla="*/ 4862708 h 6184462"/>
              <a:gd name="connsiteX119" fmla="*/ 5435349 w 6191980"/>
              <a:gd name="connsiteY119" fmla="*/ 4919033 h 6184462"/>
              <a:gd name="connsiteX120" fmla="*/ 5420328 w 6191980"/>
              <a:gd name="connsiteY120" fmla="*/ 4975357 h 6184462"/>
              <a:gd name="connsiteX121" fmla="*/ 5405308 w 6191980"/>
              <a:gd name="connsiteY121" fmla="*/ 5033560 h 6184462"/>
              <a:gd name="connsiteX122" fmla="*/ 5388410 w 6191980"/>
              <a:gd name="connsiteY122" fmla="*/ 5088007 h 6184462"/>
              <a:gd name="connsiteX123" fmla="*/ 5369636 w 6191980"/>
              <a:gd name="connsiteY123" fmla="*/ 5142453 h 6184462"/>
              <a:gd name="connsiteX124" fmla="*/ 5347108 w 6191980"/>
              <a:gd name="connsiteY124" fmla="*/ 5193146 h 6184462"/>
              <a:gd name="connsiteX125" fmla="*/ 5318944 w 6191980"/>
              <a:gd name="connsiteY125" fmla="*/ 5238207 h 6184462"/>
              <a:gd name="connsiteX126" fmla="*/ 5285151 w 6191980"/>
              <a:gd name="connsiteY126" fmla="*/ 5279510 h 6184462"/>
              <a:gd name="connsiteX127" fmla="*/ 5243845 w 6191980"/>
              <a:gd name="connsiteY127" fmla="*/ 5313305 h 6184462"/>
              <a:gd name="connsiteX128" fmla="*/ 5198784 w 6191980"/>
              <a:gd name="connsiteY128" fmla="*/ 5341467 h 6184462"/>
              <a:gd name="connsiteX129" fmla="*/ 5148091 w 6191980"/>
              <a:gd name="connsiteY129" fmla="*/ 5363998 h 6184462"/>
              <a:gd name="connsiteX130" fmla="*/ 5093644 w 6191980"/>
              <a:gd name="connsiteY130" fmla="*/ 5382773 h 6184462"/>
              <a:gd name="connsiteX131" fmla="*/ 5039198 w 6191980"/>
              <a:gd name="connsiteY131" fmla="*/ 5399670 h 6184462"/>
              <a:gd name="connsiteX132" fmla="*/ 4980995 w 6191980"/>
              <a:gd name="connsiteY132" fmla="*/ 5414691 h 6184462"/>
              <a:gd name="connsiteX133" fmla="*/ 4924669 w 6191980"/>
              <a:gd name="connsiteY133" fmla="*/ 5429711 h 6184462"/>
              <a:gd name="connsiteX134" fmla="*/ 4868345 w 6191980"/>
              <a:gd name="connsiteY134" fmla="*/ 5446609 h 6184462"/>
              <a:gd name="connsiteX135" fmla="*/ 4813899 w 6191980"/>
              <a:gd name="connsiteY135" fmla="*/ 5465383 h 6184462"/>
              <a:gd name="connsiteX136" fmla="*/ 4763206 w 6191980"/>
              <a:gd name="connsiteY136" fmla="*/ 5487914 h 6184462"/>
              <a:gd name="connsiteX137" fmla="*/ 4716270 w 6191980"/>
              <a:gd name="connsiteY137" fmla="*/ 5514197 h 6184462"/>
              <a:gd name="connsiteX138" fmla="*/ 4674964 w 6191980"/>
              <a:gd name="connsiteY138" fmla="*/ 5547992 h 6184462"/>
              <a:gd name="connsiteX139" fmla="*/ 4631782 w 6191980"/>
              <a:gd name="connsiteY139" fmla="*/ 5585543 h 6184462"/>
              <a:gd name="connsiteX140" fmla="*/ 4594231 w 6191980"/>
              <a:gd name="connsiteY140" fmla="*/ 5628725 h 6184462"/>
              <a:gd name="connsiteX141" fmla="*/ 4558559 w 6191980"/>
              <a:gd name="connsiteY141" fmla="*/ 5673785 h 6184462"/>
              <a:gd name="connsiteX142" fmla="*/ 4522886 w 6191980"/>
              <a:gd name="connsiteY142" fmla="*/ 5720721 h 6184462"/>
              <a:gd name="connsiteX143" fmla="*/ 4487214 w 6191980"/>
              <a:gd name="connsiteY143" fmla="*/ 5767659 h 6184462"/>
              <a:gd name="connsiteX144" fmla="*/ 4451542 w 6191980"/>
              <a:gd name="connsiteY144" fmla="*/ 5812719 h 6184462"/>
              <a:gd name="connsiteX145" fmla="*/ 4412114 w 6191980"/>
              <a:gd name="connsiteY145" fmla="*/ 5855901 h 6184462"/>
              <a:gd name="connsiteX146" fmla="*/ 4372686 w 6191980"/>
              <a:gd name="connsiteY146" fmla="*/ 5893450 h 6184462"/>
              <a:gd name="connsiteX147" fmla="*/ 4327628 w 6191980"/>
              <a:gd name="connsiteY147" fmla="*/ 5925368 h 6184462"/>
              <a:gd name="connsiteX148" fmla="*/ 4280690 w 6191980"/>
              <a:gd name="connsiteY148" fmla="*/ 5949776 h 6184462"/>
              <a:gd name="connsiteX149" fmla="*/ 4224364 w 6191980"/>
              <a:gd name="connsiteY149" fmla="*/ 5966674 h 6184462"/>
              <a:gd name="connsiteX150" fmla="*/ 4166161 w 6191980"/>
              <a:gd name="connsiteY150" fmla="*/ 5974184 h 6184462"/>
              <a:gd name="connsiteX151" fmla="*/ 4106083 w 6191980"/>
              <a:gd name="connsiteY151" fmla="*/ 5976061 h 6184462"/>
              <a:gd name="connsiteX152" fmla="*/ 4042247 w 6191980"/>
              <a:gd name="connsiteY152" fmla="*/ 5970428 h 6184462"/>
              <a:gd name="connsiteX153" fmla="*/ 3978413 w 6191980"/>
              <a:gd name="connsiteY153" fmla="*/ 5962919 h 6184462"/>
              <a:gd name="connsiteX154" fmla="*/ 3914577 w 6191980"/>
              <a:gd name="connsiteY154" fmla="*/ 5953530 h 6184462"/>
              <a:gd name="connsiteX155" fmla="*/ 3850743 w 6191980"/>
              <a:gd name="connsiteY155" fmla="*/ 5946022 h 6184462"/>
              <a:gd name="connsiteX156" fmla="*/ 3786907 w 6191980"/>
              <a:gd name="connsiteY156" fmla="*/ 5942266 h 6184462"/>
              <a:gd name="connsiteX157" fmla="*/ 3724950 w 6191980"/>
              <a:gd name="connsiteY157" fmla="*/ 5942266 h 6184462"/>
              <a:gd name="connsiteX158" fmla="*/ 3666749 w 6191980"/>
              <a:gd name="connsiteY158" fmla="*/ 5949776 h 6184462"/>
              <a:gd name="connsiteX159" fmla="*/ 3606669 w 6191980"/>
              <a:gd name="connsiteY159" fmla="*/ 5964797 h 6184462"/>
              <a:gd name="connsiteX160" fmla="*/ 3552221 w 6191980"/>
              <a:gd name="connsiteY160" fmla="*/ 5987325 h 6184462"/>
              <a:gd name="connsiteX161" fmla="*/ 3495897 w 6191980"/>
              <a:gd name="connsiteY161" fmla="*/ 6017366 h 6184462"/>
              <a:gd name="connsiteX162" fmla="*/ 3439573 w 6191980"/>
              <a:gd name="connsiteY162" fmla="*/ 6047407 h 6184462"/>
              <a:gd name="connsiteX163" fmla="*/ 3383247 w 6191980"/>
              <a:gd name="connsiteY163" fmla="*/ 6081200 h 6184462"/>
              <a:gd name="connsiteX164" fmla="*/ 3328798 w 6191980"/>
              <a:gd name="connsiteY164" fmla="*/ 6113118 h 6184462"/>
              <a:gd name="connsiteX165" fmla="*/ 3270598 w 6191980"/>
              <a:gd name="connsiteY165" fmla="*/ 6141280 h 6184462"/>
              <a:gd name="connsiteX166" fmla="*/ 3214272 w 6191980"/>
              <a:gd name="connsiteY166" fmla="*/ 6163811 h 6184462"/>
              <a:gd name="connsiteX167" fmla="*/ 3156069 w 6191980"/>
              <a:gd name="connsiteY167" fmla="*/ 6178831 h 6184462"/>
              <a:gd name="connsiteX168" fmla="*/ 3095991 w 6191980"/>
              <a:gd name="connsiteY168" fmla="*/ 6184462 h 6184462"/>
              <a:gd name="connsiteX169" fmla="*/ 3035911 w 6191980"/>
              <a:gd name="connsiteY169" fmla="*/ 6178831 h 6184462"/>
              <a:gd name="connsiteX170" fmla="*/ 2977708 w 6191980"/>
              <a:gd name="connsiteY170" fmla="*/ 6163811 h 6184462"/>
              <a:gd name="connsiteX171" fmla="*/ 2921385 w 6191980"/>
              <a:gd name="connsiteY171" fmla="*/ 6141280 h 6184462"/>
              <a:gd name="connsiteX172" fmla="*/ 2863182 w 6191980"/>
              <a:gd name="connsiteY172" fmla="*/ 6113118 h 6184462"/>
              <a:gd name="connsiteX173" fmla="*/ 2808733 w 6191980"/>
              <a:gd name="connsiteY173" fmla="*/ 6081200 h 6184462"/>
              <a:gd name="connsiteX174" fmla="*/ 2752409 w 6191980"/>
              <a:gd name="connsiteY174" fmla="*/ 6047407 h 6184462"/>
              <a:gd name="connsiteX175" fmla="*/ 2696083 w 6191980"/>
              <a:gd name="connsiteY175" fmla="*/ 6017366 h 6184462"/>
              <a:gd name="connsiteX176" fmla="*/ 2639760 w 6191980"/>
              <a:gd name="connsiteY176" fmla="*/ 5987325 h 6184462"/>
              <a:gd name="connsiteX177" fmla="*/ 2583436 w 6191980"/>
              <a:gd name="connsiteY177" fmla="*/ 5964797 h 6184462"/>
              <a:gd name="connsiteX178" fmla="*/ 2525233 w 6191980"/>
              <a:gd name="connsiteY178" fmla="*/ 5949776 h 6184462"/>
              <a:gd name="connsiteX179" fmla="*/ 2467030 w 6191980"/>
              <a:gd name="connsiteY179" fmla="*/ 5942266 h 6184462"/>
              <a:gd name="connsiteX180" fmla="*/ 2405071 w 6191980"/>
              <a:gd name="connsiteY180" fmla="*/ 5942266 h 6184462"/>
              <a:gd name="connsiteX181" fmla="*/ 2341237 w 6191980"/>
              <a:gd name="connsiteY181" fmla="*/ 5946022 h 6184462"/>
              <a:gd name="connsiteX182" fmla="*/ 2277403 w 6191980"/>
              <a:gd name="connsiteY182" fmla="*/ 5953530 h 6184462"/>
              <a:gd name="connsiteX183" fmla="*/ 2213567 w 6191980"/>
              <a:gd name="connsiteY183" fmla="*/ 5962919 h 6184462"/>
              <a:gd name="connsiteX184" fmla="*/ 2149731 w 6191980"/>
              <a:gd name="connsiteY184" fmla="*/ 5970428 h 6184462"/>
              <a:gd name="connsiteX185" fmla="*/ 2085897 w 6191980"/>
              <a:gd name="connsiteY185" fmla="*/ 5976061 h 6184462"/>
              <a:gd name="connsiteX186" fmla="*/ 2025819 w 6191980"/>
              <a:gd name="connsiteY186" fmla="*/ 5974184 h 6184462"/>
              <a:gd name="connsiteX187" fmla="*/ 1967617 w 6191980"/>
              <a:gd name="connsiteY187" fmla="*/ 5966674 h 6184462"/>
              <a:gd name="connsiteX188" fmla="*/ 1911291 w 6191980"/>
              <a:gd name="connsiteY188" fmla="*/ 5949776 h 6184462"/>
              <a:gd name="connsiteX189" fmla="*/ 1864354 w 6191980"/>
              <a:gd name="connsiteY189" fmla="*/ 5925368 h 6184462"/>
              <a:gd name="connsiteX190" fmla="*/ 1819293 w 6191980"/>
              <a:gd name="connsiteY190" fmla="*/ 5893450 h 6184462"/>
              <a:gd name="connsiteX191" fmla="*/ 1779867 w 6191980"/>
              <a:gd name="connsiteY191" fmla="*/ 5855901 h 6184462"/>
              <a:gd name="connsiteX192" fmla="*/ 1740438 w 6191980"/>
              <a:gd name="connsiteY192" fmla="*/ 5812719 h 6184462"/>
              <a:gd name="connsiteX193" fmla="*/ 1704766 w 6191980"/>
              <a:gd name="connsiteY193" fmla="*/ 5767659 h 6184462"/>
              <a:gd name="connsiteX194" fmla="*/ 1669094 w 6191980"/>
              <a:gd name="connsiteY194" fmla="*/ 5720721 h 6184462"/>
              <a:gd name="connsiteX195" fmla="*/ 1633422 w 6191980"/>
              <a:gd name="connsiteY195" fmla="*/ 5673785 h 6184462"/>
              <a:gd name="connsiteX196" fmla="*/ 1597750 w 6191980"/>
              <a:gd name="connsiteY196" fmla="*/ 5628725 h 6184462"/>
              <a:gd name="connsiteX197" fmla="*/ 1560199 w 6191980"/>
              <a:gd name="connsiteY197" fmla="*/ 5585543 h 6184462"/>
              <a:gd name="connsiteX198" fmla="*/ 1517016 w 6191980"/>
              <a:gd name="connsiteY198" fmla="*/ 5547992 h 6184462"/>
              <a:gd name="connsiteX199" fmla="*/ 1475711 w 6191980"/>
              <a:gd name="connsiteY199" fmla="*/ 5514197 h 6184462"/>
              <a:gd name="connsiteX200" fmla="*/ 1428774 w 6191980"/>
              <a:gd name="connsiteY200" fmla="*/ 5487914 h 6184462"/>
              <a:gd name="connsiteX201" fmla="*/ 1378082 w 6191980"/>
              <a:gd name="connsiteY201" fmla="*/ 5465383 h 6184462"/>
              <a:gd name="connsiteX202" fmla="*/ 1323635 w 6191980"/>
              <a:gd name="connsiteY202" fmla="*/ 5446609 h 6184462"/>
              <a:gd name="connsiteX203" fmla="*/ 1267309 w 6191980"/>
              <a:gd name="connsiteY203" fmla="*/ 5429711 h 6184462"/>
              <a:gd name="connsiteX204" fmla="*/ 1210986 w 6191980"/>
              <a:gd name="connsiteY204" fmla="*/ 5414691 h 6184462"/>
              <a:gd name="connsiteX205" fmla="*/ 1152783 w 6191980"/>
              <a:gd name="connsiteY205" fmla="*/ 5399670 h 6184462"/>
              <a:gd name="connsiteX206" fmla="*/ 1098336 w 6191980"/>
              <a:gd name="connsiteY206" fmla="*/ 5382773 h 6184462"/>
              <a:gd name="connsiteX207" fmla="*/ 1043887 w 6191980"/>
              <a:gd name="connsiteY207" fmla="*/ 5363998 h 6184462"/>
              <a:gd name="connsiteX208" fmla="*/ 993197 w 6191980"/>
              <a:gd name="connsiteY208" fmla="*/ 5341467 h 6184462"/>
              <a:gd name="connsiteX209" fmla="*/ 948135 w 6191980"/>
              <a:gd name="connsiteY209" fmla="*/ 5313305 h 6184462"/>
              <a:gd name="connsiteX210" fmla="*/ 906830 w 6191980"/>
              <a:gd name="connsiteY210" fmla="*/ 5279510 h 6184462"/>
              <a:gd name="connsiteX211" fmla="*/ 873037 w 6191980"/>
              <a:gd name="connsiteY211" fmla="*/ 5238207 h 6184462"/>
              <a:gd name="connsiteX212" fmla="*/ 844875 w 6191980"/>
              <a:gd name="connsiteY212" fmla="*/ 5193146 h 6184462"/>
              <a:gd name="connsiteX213" fmla="*/ 822344 w 6191980"/>
              <a:gd name="connsiteY213" fmla="*/ 5142453 h 6184462"/>
              <a:gd name="connsiteX214" fmla="*/ 803570 w 6191980"/>
              <a:gd name="connsiteY214" fmla="*/ 5088007 h 6184462"/>
              <a:gd name="connsiteX215" fmla="*/ 786672 w 6191980"/>
              <a:gd name="connsiteY215" fmla="*/ 5033560 h 6184462"/>
              <a:gd name="connsiteX216" fmla="*/ 771652 w 6191980"/>
              <a:gd name="connsiteY216" fmla="*/ 4975357 h 6184462"/>
              <a:gd name="connsiteX217" fmla="*/ 756631 w 6191980"/>
              <a:gd name="connsiteY217" fmla="*/ 4919033 h 6184462"/>
              <a:gd name="connsiteX218" fmla="*/ 739734 w 6191980"/>
              <a:gd name="connsiteY218" fmla="*/ 4862708 h 6184462"/>
              <a:gd name="connsiteX219" fmla="*/ 720959 w 6191980"/>
              <a:gd name="connsiteY219" fmla="*/ 4808259 h 6184462"/>
              <a:gd name="connsiteX220" fmla="*/ 698428 w 6191980"/>
              <a:gd name="connsiteY220" fmla="*/ 4757566 h 6184462"/>
              <a:gd name="connsiteX221" fmla="*/ 672143 w 6191980"/>
              <a:gd name="connsiteY221" fmla="*/ 4710630 h 6184462"/>
              <a:gd name="connsiteX222" fmla="*/ 638351 w 6191980"/>
              <a:gd name="connsiteY222" fmla="*/ 4669325 h 6184462"/>
              <a:gd name="connsiteX223" fmla="*/ 600799 w 6191980"/>
              <a:gd name="connsiteY223" fmla="*/ 4626142 h 6184462"/>
              <a:gd name="connsiteX224" fmla="*/ 557617 w 6191980"/>
              <a:gd name="connsiteY224" fmla="*/ 4588593 h 6184462"/>
              <a:gd name="connsiteX225" fmla="*/ 510678 w 6191980"/>
              <a:gd name="connsiteY225" fmla="*/ 4552921 h 6184462"/>
              <a:gd name="connsiteX226" fmla="*/ 463742 w 6191980"/>
              <a:gd name="connsiteY226" fmla="*/ 4517249 h 6184462"/>
              <a:gd name="connsiteX227" fmla="*/ 416805 w 6191980"/>
              <a:gd name="connsiteY227" fmla="*/ 4481577 h 6184462"/>
              <a:gd name="connsiteX228" fmla="*/ 371744 w 6191980"/>
              <a:gd name="connsiteY228" fmla="*/ 4445903 h 6184462"/>
              <a:gd name="connsiteX229" fmla="*/ 328562 w 6191980"/>
              <a:gd name="connsiteY229" fmla="*/ 4406477 h 6184462"/>
              <a:gd name="connsiteX230" fmla="*/ 291012 w 6191980"/>
              <a:gd name="connsiteY230" fmla="*/ 4367050 h 6184462"/>
              <a:gd name="connsiteX231" fmla="*/ 259096 w 6191980"/>
              <a:gd name="connsiteY231" fmla="*/ 4321989 h 6184462"/>
              <a:gd name="connsiteX232" fmla="*/ 234689 w 6191980"/>
              <a:gd name="connsiteY232" fmla="*/ 4275053 h 6184462"/>
              <a:gd name="connsiteX233" fmla="*/ 217791 w 6191980"/>
              <a:gd name="connsiteY233" fmla="*/ 4218729 h 6184462"/>
              <a:gd name="connsiteX234" fmla="*/ 210281 w 6191980"/>
              <a:gd name="connsiteY234" fmla="*/ 4160526 h 6184462"/>
              <a:gd name="connsiteX235" fmla="*/ 208402 w 6191980"/>
              <a:gd name="connsiteY235" fmla="*/ 4100444 h 6184462"/>
              <a:gd name="connsiteX236" fmla="*/ 214035 w 6191980"/>
              <a:gd name="connsiteY236" fmla="*/ 4036610 h 6184462"/>
              <a:gd name="connsiteX237" fmla="*/ 221545 w 6191980"/>
              <a:gd name="connsiteY237" fmla="*/ 3972776 h 6184462"/>
              <a:gd name="connsiteX238" fmla="*/ 230932 w 6191980"/>
              <a:gd name="connsiteY238" fmla="*/ 3908940 h 6184462"/>
              <a:gd name="connsiteX239" fmla="*/ 238443 w 6191980"/>
              <a:gd name="connsiteY239" fmla="*/ 3845106 h 6184462"/>
              <a:gd name="connsiteX240" fmla="*/ 242199 w 6191980"/>
              <a:gd name="connsiteY240" fmla="*/ 3781272 h 6184462"/>
              <a:gd name="connsiteX241" fmla="*/ 242199 w 6191980"/>
              <a:gd name="connsiteY241" fmla="*/ 3719313 h 6184462"/>
              <a:gd name="connsiteX242" fmla="*/ 234689 w 6191980"/>
              <a:gd name="connsiteY242" fmla="*/ 3661113 h 6184462"/>
              <a:gd name="connsiteX243" fmla="*/ 219668 w 6191980"/>
              <a:gd name="connsiteY243" fmla="*/ 3602910 h 6184462"/>
              <a:gd name="connsiteX244" fmla="*/ 197138 w 6191980"/>
              <a:gd name="connsiteY244" fmla="*/ 3548461 h 6184462"/>
              <a:gd name="connsiteX245" fmla="*/ 168976 w 6191980"/>
              <a:gd name="connsiteY245" fmla="*/ 3492137 h 6184462"/>
              <a:gd name="connsiteX246" fmla="*/ 137057 w 6191980"/>
              <a:gd name="connsiteY246" fmla="*/ 3435814 h 6184462"/>
              <a:gd name="connsiteX247" fmla="*/ 103264 w 6191980"/>
              <a:gd name="connsiteY247" fmla="*/ 3379488 h 6184462"/>
              <a:gd name="connsiteX248" fmla="*/ 71346 w 6191980"/>
              <a:gd name="connsiteY248" fmla="*/ 3325039 h 6184462"/>
              <a:gd name="connsiteX249" fmla="*/ 43182 w 6191980"/>
              <a:gd name="connsiteY249" fmla="*/ 3266839 h 6184462"/>
              <a:gd name="connsiteX250" fmla="*/ 20654 w 6191980"/>
              <a:gd name="connsiteY250" fmla="*/ 3210513 h 6184462"/>
              <a:gd name="connsiteX251" fmla="*/ 5634 w 6191980"/>
              <a:gd name="connsiteY251" fmla="*/ 3152310 h 6184462"/>
              <a:gd name="connsiteX252" fmla="*/ 0 w 6191980"/>
              <a:gd name="connsiteY252" fmla="*/ 3092230 h 6184462"/>
              <a:gd name="connsiteX253" fmla="*/ 5634 w 6191980"/>
              <a:gd name="connsiteY253" fmla="*/ 3032152 h 6184462"/>
              <a:gd name="connsiteX254" fmla="*/ 20654 w 6191980"/>
              <a:gd name="connsiteY254" fmla="*/ 2973950 h 6184462"/>
              <a:gd name="connsiteX255" fmla="*/ 43182 w 6191980"/>
              <a:gd name="connsiteY255" fmla="*/ 2917624 h 6184462"/>
              <a:gd name="connsiteX256" fmla="*/ 71346 w 6191980"/>
              <a:gd name="connsiteY256" fmla="*/ 2859423 h 6184462"/>
              <a:gd name="connsiteX257" fmla="*/ 103264 w 6191980"/>
              <a:gd name="connsiteY257" fmla="*/ 2804974 h 6184462"/>
              <a:gd name="connsiteX258" fmla="*/ 137057 w 6191980"/>
              <a:gd name="connsiteY258" fmla="*/ 2748651 h 6184462"/>
              <a:gd name="connsiteX259" fmla="*/ 168976 w 6191980"/>
              <a:gd name="connsiteY259" fmla="*/ 2692325 h 6184462"/>
              <a:gd name="connsiteX260" fmla="*/ 197138 w 6191980"/>
              <a:gd name="connsiteY260" fmla="*/ 2636001 h 6184462"/>
              <a:gd name="connsiteX261" fmla="*/ 219668 w 6191980"/>
              <a:gd name="connsiteY261" fmla="*/ 2581552 h 6184462"/>
              <a:gd name="connsiteX262" fmla="*/ 234689 w 6191980"/>
              <a:gd name="connsiteY262" fmla="*/ 2523350 h 6184462"/>
              <a:gd name="connsiteX263" fmla="*/ 242199 w 6191980"/>
              <a:gd name="connsiteY263" fmla="*/ 2465149 h 6184462"/>
              <a:gd name="connsiteX264" fmla="*/ 242199 w 6191980"/>
              <a:gd name="connsiteY264" fmla="*/ 2403192 h 6184462"/>
              <a:gd name="connsiteX265" fmla="*/ 238443 w 6191980"/>
              <a:gd name="connsiteY265" fmla="*/ 2339356 h 6184462"/>
              <a:gd name="connsiteX266" fmla="*/ 230932 w 6191980"/>
              <a:gd name="connsiteY266" fmla="*/ 2275522 h 6184462"/>
              <a:gd name="connsiteX267" fmla="*/ 221545 w 6191980"/>
              <a:gd name="connsiteY267" fmla="*/ 2211686 h 6184462"/>
              <a:gd name="connsiteX268" fmla="*/ 214035 w 6191980"/>
              <a:gd name="connsiteY268" fmla="*/ 2147852 h 6184462"/>
              <a:gd name="connsiteX269" fmla="*/ 208402 w 6191980"/>
              <a:gd name="connsiteY269" fmla="*/ 2084018 h 6184462"/>
              <a:gd name="connsiteX270" fmla="*/ 210281 w 6191980"/>
              <a:gd name="connsiteY270" fmla="*/ 2023938 h 6184462"/>
              <a:gd name="connsiteX271" fmla="*/ 217791 w 6191980"/>
              <a:gd name="connsiteY271" fmla="*/ 1965736 h 6184462"/>
              <a:gd name="connsiteX272" fmla="*/ 234689 w 6191980"/>
              <a:gd name="connsiteY272" fmla="*/ 1909410 h 6184462"/>
              <a:gd name="connsiteX273" fmla="*/ 259096 w 6191980"/>
              <a:gd name="connsiteY273" fmla="*/ 1862474 h 6184462"/>
              <a:gd name="connsiteX274" fmla="*/ 291012 w 6191980"/>
              <a:gd name="connsiteY274" fmla="*/ 1817414 h 6184462"/>
              <a:gd name="connsiteX275" fmla="*/ 328562 w 6191980"/>
              <a:gd name="connsiteY275" fmla="*/ 1777986 h 6184462"/>
              <a:gd name="connsiteX276" fmla="*/ 371744 w 6191980"/>
              <a:gd name="connsiteY276" fmla="*/ 1738560 h 6184462"/>
              <a:gd name="connsiteX277" fmla="*/ 416805 w 6191980"/>
              <a:gd name="connsiteY277" fmla="*/ 1702885 h 6184462"/>
              <a:gd name="connsiteX278" fmla="*/ 463742 w 6191980"/>
              <a:gd name="connsiteY278" fmla="*/ 1667213 h 6184462"/>
              <a:gd name="connsiteX279" fmla="*/ 510678 w 6191980"/>
              <a:gd name="connsiteY279" fmla="*/ 1631541 h 6184462"/>
              <a:gd name="connsiteX280" fmla="*/ 557617 w 6191980"/>
              <a:gd name="connsiteY280" fmla="*/ 1595869 h 6184462"/>
              <a:gd name="connsiteX281" fmla="*/ 600799 w 6191980"/>
              <a:gd name="connsiteY281" fmla="*/ 1558320 h 6184462"/>
              <a:gd name="connsiteX282" fmla="*/ 638351 w 6191980"/>
              <a:gd name="connsiteY282" fmla="*/ 1515138 h 6184462"/>
              <a:gd name="connsiteX283" fmla="*/ 672143 w 6191980"/>
              <a:gd name="connsiteY283" fmla="*/ 1473832 h 6184462"/>
              <a:gd name="connsiteX284" fmla="*/ 698428 w 6191980"/>
              <a:gd name="connsiteY284" fmla="*/ 1426896 h 6184462"/>
              <a:gd name="connsiteX285" fmla="*/ 720959 w 6191980"/>
              <a:gd name="connsiteY285" fmla="*/ 1376203 h 6184462"/>
              <a:gd name="connsiteX286" fmla="*/ 739734 w 6191980"/>
              <a:gd name="connsiteY286" fmla="*/ 1321755 h 6184462"/>
              <a:gd name="connsiteX287" fmla="*/ 756631 w 6191980"/>
              <a:gd name="connsiteY287" fmla="*/ 1265429 h 6184462"/>
              <a:gd name="connsiteX288" fmla="*/ 771652 w 6191980"/>
              <a:gd name="connsiteY288" fmla="*/ 1209105 h 6184462"/>
              <a:gd name="connsiteX289" fmla="*/ 786672 w 6191980"/>
              <a:gd name="connsiteY289" fmla="*/ 1150903 h 6184462"/>
              <a:gd name="connsiteX290" fmla="*/ 803570 w 6191980"/>
              <a:gd name="connsiteY290" fmla="*/ 1096456 h 6184462"/>
              <a:gd name="connsiteX291" fmla="*/ 822344 w 6191980"/>
              <a:gd name="connsiteY291" fmla="*/ 1042007 h 6184462"/>
              <a:gd name="connsiteX292" fmla="*/ 844875 w 6191980"/>
              <a:gd name="connsiteY292" fmla="*/ 991317 h 6184462"/>
              <a:gd name="connsiteX293" fmla="*/ 873037 w 6191980"/>
              <a:gd name="connsiteY293" fmla="*/ 946257 h 6184462"/>
              <a:gd name="connsiteX294" fmla="*/ 906830 w 6191980"/>
              <a:gd name="connsiteY294" fmla="*/ 904952 h 6184462"/>
              <a:gd name="connsiteX295" fmla="*/ 948135 w 6191980"/>
              <a:gd name="connsiteY295" fmla="*/ 871157 h 6184462"/>
              <a:gd name="connsiteX296" fmla="*/ 993197 w 6191980"/>
              <a:gd name="connsiteY296" fmla="*/ 842995 h 6184462"/>
              <a:gd name="connsiteX297" fmla="*/ 1043887 w 6191980"/>
              <a:gd name="connsiteY297" fmla="*/ 820464 h 6184462"/>
              <a:gd name="connsiteX298" fmla="*/ 1098336 w 6191980"/>
              <a:gd name="connsiteY298" fmla="*/ 801690 h 6184462"/>
              <a:gd name="connsiteX299" fmla="*/ 1152783 w 6191980"/>
              <a:gd name="connsiteY299" fmla="*/ 784792 h 6184462"/>
              <a:gd name="connsiteX300" fmla="*/ 1210986 w 6191980"/>
              <a:gd name="connsiteY300" fmla="*/ 769772 h 6184462"/>
              <a:gd name="connsiteX301" fmla="*/ 1267309 w 6191980"/>
              <a:gd name="connsiteY301" fmla="*/ 754751 h 6184462"/>
              <a:gd name="connsiteX302" fmla="*/ 1323635 w 6191980"/>
              <a:gd name="connsiteY302" fmla="*/ 737854 h 6184462"/>
              <a:gd name="connsiteX303" fmla="*/ 1378082 w 6191980"/>
              <a:gd name="connsiteY303" fmla="*/ 719079 h 6184462"/>
              <a:gd name="connsiteX304" fmla="*/ 1428774 w 6191980"/>
              <a:gd name="connsiteY304" fmla="*/ 696549 h 6184462"/>
              <a:gd name="connsiteX305" fmla="*/ 1475711 w 6191980"/>
              <a:gd name="connsiteY305" fmla="*/ 670266 h 6184462"/>
              <a:gd name="connsiteX306" fmla="*/ 1517016 w 6191980"/>
              <a:gd name="connsiteY306" fmla="*/ 636471 h 6184462"/>
              <a:gd name="connsiteX307" fmla="*/ 1560199 w 6191980"/>
              <a:gd name="connsiteY307" fmla="*/ 598919 h 6184462"/>
              <a:gd name="connsiteX308" fmla="*/ 1597750 w 6191980"/>
              <a:gd name="connsiteY308" fmla="*/ 555737 h 6184462"/>
              <a:gd name="connsiteX309" fmla="*/ 1633422 w 6191980"/>
              <a:gd name="connsiteY309" fmla="*/ 510678 h 6184462"/>
              <a:gd name="connsiteX310" fmla="*/ 1669094 w 6191980"/>
              <a:gd name="connsiteY310" fmla="*/ 463741 h 6184462"/>
              <a:gd name="connsiteX311" fmla="*/ 1704766 w 6191980"/>
              <a:gd name="connsiteY311" fmla="*/ 416803 h 6184462"/>
              <a:gd name="connsiteX312" fmla="*/ 1740438 w 6191980"/>
              <a:gd name="connsiteY312" fmla="*/ 371743 h 6184462"/>
              <a:gd name="connsiteX313" fmla="*/ 1779867 w 6191980"/>
              <a:gd name="connsiteY313" fmla="*/ 328561 h 6184462"/>
              <a:gd name="connsiteX314" fmla="*/ 1819293 w 6191980"/>
              <a:gd name="connsiteY314" fmla="*/ 291012 h 6184462"/>
              <a:gd name="connsiteX315" fmla="*/ 1864354 w 6191980"/>
              <a:gd name="connsiteY315" fmla="*/ 259094 h 6184462"/>
              <a:gd name="connsiteX316" fmla="*/ 1911291 w 6191980"/>
              <a:gd name="connsiteY316" fmla="*/ 234686 h 6184462"/>
              <a:gd name="connsiteX317" fmla="*/ 1967617 w 6191980"/>
              <a:gd name="connsiteY317" fmla="*/ 217789 h 6184462"/>
              <a:gd name="connsiteX318" fmla="*/ 2025819 w 6191980"/>
              <a:gd name="connsiteY318" fmla="*/ 210279 h 6184462"/>
              <a:gd name="connsiteX319" fmla="*/ 2085897 w 6191980"/>
              <a:gd name="connsiteY319" fmla="*/ 208401 h 6184462"/>
              <a:gd name="connsiteX320" fmla="*/ 2149731 w 6191980"/>
              <a:gd name="connsiteY320" fmla="*/ 214035 h 6184462"/>
              <a:gd name="connsiteX321" fmla="*/ 2213567 w 6191980"/>
              <a:gd name="connsiteY321" fmla="*/ 221545 h 6184462"/>
              <a:gd name="connsiteX322" fmla="*/ 2277403 w 6191980"/>
              <a:gd name="connsiteY322" fmla="*/ 230932 h 6184462"/>
              <a:gd name="connsiteX323" fmla="*/ 2341237 w 6191980"/>
              <a:gd name="connsiteY323" fmla="*/ 238443 h 6184462"/>
              <a:gd name="connsiteX324" fmla="*/ 2405071 w 6191980"/>
              <a:gd name="connsiteY324" fmla="*/ 242197 h 6184462"/>
              <a:gd name="connsiteX325" fmla="*/ 2467030 w 6191980"/>
              <a:gd name="connsiteY325" fmla="*/ 242197 h 6184462"/>
              <a:gd name="connsiteX326" fmla="*/ 2525233 w 6191980"/>
              <a:gd name="connsiteY326" fmla="*/ 234686 h 6184462"/>
              <a:gd name="connsiteX327" fmla="*/ 2583436 w 6191980"/>
              <a:gd name="connsiteY327" fmla="*/ 219666 h 6184462"/>
              <a:gd name="connsiteX328" fmla="*/ 2639760 w 6191980"/>
              <a:gd name="connsiteY328" fmla="*/ 197137 h 6184462"/>
              <a:gd name="connsiteX329" fmla="*/ 2696083 w 6191980"/>
              <a:gd name="connsiteY329" fmla="*/ 167096 h 6184462"/>
              <a:gd name="connsiteX330" fmla="*/ 2752409 w 6191980"/>
              <a:gd name="connsiteY330" fmla="*/ 137057 h 6184462"/>
              <a:gd name="connsiteX331" fmla="*/ 2808733 w 6191980"/>
              <a:gd name="connsiteY331" fmla="*/ 103262 h 6184462"/>
              <a:gd name="connsiteX332" fmla="*/ 2863182 w 6191980"/>
              <a:gd name="connsiteY332" fmla="*/ 71344 h 6184462"/>
              <a:gd name="connsiteX333" fmla="*/ 2921385 w 6191980"/>
              <a:gd name="connsiteY333" fmla="*/ 43182 h 6184462"/>
              <a:gd name="connsiteX334" fmla="*/ 2977708 w 6191980"/>
              <a:gd name="connsiteY334" fmla="*/ 20652 h 6184462"/>
              <a:gd name="connsiteX335" fmla="*/ 3035911 w 6191980"/>
              <a:gd name="connsiteY335" fmla="*/ 5631 h 618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6191980" h="6184462">
                <a:moveTo>
                  <a:pt x="3095991" y="0"/>
                </a:moveTo>
                <a:lnTo>
                  <a:pt x="3156069" y="5631"/>
                </a:lnTo>
                <a:lnTo>
                  <a:pt x="3214272" y="20652"/>
                </a:lnTo>
                <a:lnTo>
                  <a:pt x="3270598" y="43182"/>
                </a:lnTo>
                <a:lnTo>
                  <a:pt x="3328798" y="71344"/>
                </a:lnTo>
                <a:lnTo>
                  <a:pt x="3383247" y="103262"/>
                </a:lnTo>
                <a:lnTo>
                  <a:pt x="3439573" y="137057"/>
                </a:lnTo>
                <a:lnTo>
                  <a:pt x="3495897" y="167096"/>
                </a:lnTo>
                <a:lnTo>
                  <a:pt x="3552221" y="197137"/>
                </a:lnTo>
                <a:lnTo>
                  <a:pt x="3606669" y="219666"/>
                </a:lnTo>
                <a:lnTo>
                  <a:pt x="3666749" y="234686"/>
                </a:lnTo>
                <a:lnTo>
                  <a:pt x="3724950" y="242197"/>
                </a:lnTo>
                <a:lnTo>
                  <a:pt x="3786907" y="242197"/>
                </a:lnTo>
                <a:lnTo>
                  <a:pt x="3850743" y="238443"/>
                </a:lnTo>
                <a:lnTo>
                  <a:pt x="3914577" y="230932"/>
                </a:lnTo>
                <a:lnTo>
                  <a:pt x="3978413" y="221545"/>
                </a:lnTo>
                <a:lnTo>
                  <a:pt x="4042247" y="214035"/>
                </a:lnTo>
                <a:lnTo>
                  <a:pt x="4106083" y="208401"/>
                </a:lnTo>
                <a:lnTo>
                  <a:pt x="4166161" y="210279"/>
                </a:lnTo>
                <a:lnTo>
                  <a:pt x="4224364" y="217789"/>
                </a:lnTo>
                <a:lnTo>
                  <a:pt x="4280690" y="234686"/>
                </a:lnTo>
                <a:lnTo>
                  <a:pt x="4327628" y="259094"/>
                </a:lnTo>
                <a:lnTo>
                  <a:pt x="4372686" y="291012"/>
                </a:lnTo>
                <a:lnTo>
                  <a:pt x="4412114" y="328561"/>
                </a:lnTo>
                <a:lnTo>
                  <a:pt x="4451542" y="371743"/>
                </a:lnTo>
                <a:lnTo>
                  <a:pt x="4487214" y="416803"/>
                </a:lnTo>
                <a:lnTo>
                  <a:pt x="4522886" y="463741"/>
                </a:lnTo>
                <a:lnTo>
                  <a:pt x="4558559" y="510678"/>
                </a:lnTo>
                <a:lnTo>
                  <a:pt x="4594231" y="555737"/>
                </a:lnTo>
                <a:lnTo>
                  <a:pt x="4631782" y="598919"/>
                </a:lnTo>
                <a:lnTo>
                  <a:pt x="4674964" y="636471"/>
                </a:lnTo>
                <a:lnTo>
                  <a:pt x="4716270" y="670266"/>
                </a:lnTo>
                <a:lnTo>
                  <a:pt x="4763206" y="696549"/>
                </a:lnTo>
                <a:lnTo>
                  <a:pt x="4813899" y="719079"/>
                </a:lnTo>
                <a:lnTo>
                  <a:pt x="4868345" y="737854"/>
                </a:lnTo>
                <a:lnTo>
                  <a:pt x="4924669" y="754751"/>
                </a:lnTo>
                <a:lnTo>
                  <a:pt x="4980995" y="769772"/>
                </a:lnTo>
                <a:lnTo>
                  <a:pt x="5039198" y="784792"/>
                </a:lnTo>
                <a:lnTo>
                  <a:pt x="5093644" y="801690"/>
                </a:lnTo>
                <a:lnTo>
                  <a:pt x="5148091" y="820464"/>
                </a:lnTo>
                <a:lnTo>
                  <a:pt x="5198784" y="842995"/>
                </a:lnTo>
                <a:lnTo>
                  <a:pt x="5243845" y="871157"/>
                </a:lnTo>
                <a:lnTo>
                  <a:pt x="5285151" y="904952"/>
                </a:lnTo>
                <a:lnTo>
                  <a:pt x="5318944" y="946257"/>
                </a:lnTo>
                <a:lnTo>
                  <a:pt x="5347108" y="991317"/>
                </a:lnTo>
                <a:lnTo>
                  <a:pt x="5369636" y="1042007"/>
                </a:lnTo>
                <a:lnTo>
                  <a:pt x="5388410" y="1096456"/>
                </a:lnTo>
                <a:lnTo>
                  <a:pt x="5405308" y="1150903"/>
                </a:lnTo>
                <a:lnTo>
                  <a:pt x="5420328" y="1209105"/>
                </a:lnTo>
                <a:lnTo>
                  <a:pt x="5435349" y="1265429"/>
                </a:lnTo>
                <a:lnTo>
                  <a:pt x="5452246" y="1321755"/>
                </a:lnTo>
                <a:lnTo>
                  <a:pt x="5471021" y="1376203"/>
                </a:lnTo>
                <a:lnTo>
                  <a:pt x="5493550" y="1426896"/>
                </a:lnTo>
                <a:lnTo>
                  <a:pt x="5519836" y="1473832"/>
                </a:lnTo>
                <a:lnTo>
                  <a:pt x="5553632" y="1515138"/>
                </a:lnTo>
                <a:lnTo>
                  <a:pt x="5591181" y="1558320"/>
                </a:lnTo>
                <a:lnTo>
                  <a:pt x="5634364" y="1595869"/>
                </a:lnTo>
                <a:lnTo>
                  <a:pt x="5679425" y="1631541"/>
                </a:lnTo>
                <a:lnTo>
                  <a:pt x="5728238" y="1667213"/>
                </a:lnTo>
                <a:lnTo>
                  <a:pt x="5775175" y="1702885"/>
                </a:lnTo>
                <a:lnTo>
                  <a:pt x="5820236" y="1738560"/>
                </a:lnTo>
                <a:lnTo>
                  <a:pt x="5863416" y="1777986"/>
                </a:lnTo>
                <a:lnTo>
                  <a:pt x="5900968" y="1817414"/>
                </a:lnTo>
                <a:lnTo>
                  <a:pt x="5932886" y="1862474"/>
                </a:lnTo>
                <a:lnTo>
                  <a:pt x="5957294" y="1909410"/>
                </a:lnTo>
                <a:lnTo>
                  <a:pt x="5974191" y="1965736"/>
                </a:lnTo>
                <a:lnTo>
                  <a:pt x="5981700" y="2023938"/>
                </a:lnTo>
                <a:lnTo>
                  <a:pt x="5983578" y="2084018"/>
                </a:lnTo>
                <a:lnTo>
                  <a:pt x="5977945" y="2147852"/>
                </a:lnTo>
                <a:lnTo>
                  <a:pt x="5970435" y="2211686"/>
                </a:lnTo>
                <a:lnTo>
                  <a:pt x="5961048" y="2275522"/>
                </a:lnTo>
                <a:lnTo>
                  <a:pt x="5953538" y="2339356"/>
                </a:lnTo>
                <a:lnTo>
                  <a:pt x="5949784" y="2403192"/>
                </a:lnTo>
                <a:lnTo>
                  <a:pt x="5949784" y="2465149"/>
                </a:lnTo>
                <a:lnTo>
                  <a:pt x="5957294" y="2523350"/>
                </a:lnTo>
                <a:lnTo>
                  <a:pt x="5972312" y="2581552"/>
                </a:lnTo>
                <a:lnTo>
                  <a:pt x="5994843" y="2636001"/>
                </a:lnTo>
                <a:lnTo>
                  <a:pt x="6024884" y="2692325"/>
                </a:lnTo>
                <a:lnTo>
                  <a:pt x="6054922" y="2748651"/>
                </a:lnTo>
                <a:lnTo>
                  <a:pt x="6088718" y="2804974"/>
                </a:lnTo>
                <a:lnTo>
                  <a:pt x="6120634" y="2859423"/>
                </a:lnTo>
                <a:lnTo>
                  <a:pt x="6148798" y="2917624"/>
                </a:lnTo>
                <a:lnTo>
                  <a:pt x="6171326" y="2973950"/>
                </a:lnTo>
                <a:lnTo>
                  <a:pt x="6186347" y="3032152"/>
                </a:lnTo>
                <a:lnTo>
                  <a:pt x="6191980" y="3092230"/>
                </a:lnTo>
                <a:lnTo>
                  <a:pt x="6186347" y="3152310"/>
                </a:lnTo>
                <a:lnTo>
                  <a:pt x="6171326" y="3210513"/>
                </a:lnTo>
                <a:lnTo>
                  <a:pt x="6148798" y="3266839"/>
                </a:lnTo>
                <a:lnTo>
                  <a:pt x="6120634" y="3325039"/>
                </a:lnTo>
                <a:lnTo>
                  <a:pt x="6088718" y="3379488"/>
                </a:lnTo>
                <a:lnTo>
                  <a:pt x="6054922" y="3435814"/>
                </a:lnTo>
                <a:lnTo>
                  <a:pt x="6024884" y="3492137"/>
                </a:lnTo>
                <a:lnTo>
                  <a:pt x="5994843" y="3548461"/>
                </a:lnTo>
                <a:lnTo>
                  <a:pt x="5972312" y="3602910"/>
                </a:lnTo>
                <a:lnTo>
                  <a:pt x="5957294" y="3661113"/>
                </a:lnTo>
                <a:lnTo>
                  <a:pt x="5949784" y="3719313"/>
                </a:lnTo>
                <a:lnTo>
                  <a:pt x="5949784" y="3781272"/>
                </a:lnTo>
                <a:lnTo>
                  <a:pt x="5953538" y="3845106"/>
                </a:lnTo>
                <a:lnTo>
                  <a:pt x="5961048" y="3908940"/>
                </a:lnTo>
                <a:lnTo>
                  <a:pt x="5970435" y="3972776"/>
                </a:lnTo>
                <a:lnTo>
                  <a:pt x="5977945" y="4036610"/>
                </a:lnTo>
                <a:lnTo>
                  <a:pt x="5983578" y="4100444"/>
                </a:lnTo>
                <a:lnTo>
                  <a:pt x="5981700" y="4160526"/>
                </a:lnTo>
                <a:lnTo>
                  <a:pt x="5974191" y="4218729"/>
                </a:lnTo>
                <a:lnTo>
                  <a:pt x="5957294" y="4275053"/>
                </a:lnTo>
                <a:lnTo>
                  <a:pt x="5932886" y="4321989"/>
                </a:lnTo>
                <a:lnTo>
                  <a:pt x="5900968" y="4367050"/>
                </a:lnTo>
                <a:lnTo>
                  <a:pt x="5863416" y="4406477"/>
                </a:lnTo>
                <a:lnTo>
                  <a:pt x="5820236" y="4445903"/>
                </a:lnTo>
                <a:lnTo>
                  <a:pt x="5775175" y="4481577"/>
                </a:lnTo>
                <a:lnTo>
                  <a:pt x="5728238" y="4517249"/>
                </a:lnTo>
                <a:lnTo>
                  <a:pt x="5679425" y="4552921"/>
                </a:lnTo>
                <a:lnTo>
                  <a:pt x="5634364" y="4588593"/>
                </a:lnTo>
                <a:lnTo>
                  <a:pt x="5591181" y="4626142"/>
                </a:lnTo>
                <a:lnTo>
                  <a:pt x="5553632" y="4669325"/>
                </a:lnTo>
                <a:lnTo>
                  <a:pt x="5519836" y="4710630"/>
                </a:lnTo>
                <a:lnTo>
                  <a:pt x="5493550" y="4757566"/>
                </a:lnTo>
                <a:lnTo>
                  <a:pt x="5471021" y="4808259"/>
                </a:lnTo>
                <a:lnTo>
                  <a:pt x="5452246" y="4862708"/>
                </a:lnTo>
                <a:lnTo>
                  <a:pt x="5435349" y="4919033"/>
                </a:lnTo>
                <a:lnTo>
                  <a:pt x="5420328" y="4975357"/>
                </a:lnTo>
                <a:lnTo>
                  <a:pt x="5405308" y="5033560"/>
                </a:lnTo>
                <a:lnTo>
                  <a:pt x="5388410" y="5088007"/>
                </a:lnTo>
                <a:lnTo>
                  <a:pt x="5369636" y="5142453"/>
                </a:lnTo>
                <a:lnTo>
                  <a:pt x="5347108" y="5193146"/>
                </a:lnTo>
                <a:lnTo>
                  <a:pt x="5318944" y="5238207"/>
                </a:lnTo>
                <a:lnTo>
                  <a:pt x="5285151" y="5279510"/>
                </a:lnTo>
                <a:lnTo>
                  <a:pt x="5243845" y="5313305"/>
                </a:lnTo>
                <a:lnTo>
                  <a:pt x="5198784" y="5341467"/>
                </a:lnTo>
                <a:lnTo>
                  <a:pt x="5148091" y="5363998"/>
                </a:lnTo>
                <a:lnTo>
                  <a:pt x="5093644" y="5382773"/>
                </a:lnTo>
                <a:lnTo>
                  <a:pt x="5039198" y="5399670"/>
                </a:lnTo>
                <a:lnTo>
                  <a:pt x="4980995" y="5414691"/>
                </a:lnTo>
                <a:lnTo>
                  <a:pt x="4924669" y="5429711"/>
                </a:lnTo>
                <a:lnTo>
                  <a:pt x="4868345" y="5446609"/>
                </a:lnTo>
                <a:lnTo>
                  <a:pt x="4813899" y="5465383"/>
                </a:lnTo>
                <a:lnTo>
                  <a:pt x="4763206" y="5487914"/>
                </a:lnTo>
                <a:lnTo>
                  <a:pt x="4716270" y="5514197"/>
                </a:lnTo>
                <a:lnTo>
                  <a:pt x="4674964" y="5547992"/>
                </a:lnTo>
                <a:lnTo>
                  <a:pt x="4631782" y="5585543"/>
                </a:lnTo>
                <a:lnTo>
                  <a:pt x="4594231" y="5628725"/>
                </a:lnTo>
                <a:lnTo>
                  <a:pt x="4558559" y="5673785"/>
                </a:lnTo>
                <a:lnTo>
                  <a:pt x="4522886" y="5720721"/>
                </a:lnTo>
                <a:lnTo>
                  <a:pt x="4487214" y="5767659"/>
                </a:lnTo>
                <a:lnTo>
                  <a:pt x="4451542" y="5812719"/>
                </a:lnTo>
                <a:lnTo>
                  <a:pt x="4412114" y="5855901"/>
                </a:lnTo>
                <a:lnTo>
                  <a:pt x="4372686" y="5893450"/>
                </a:lnTo>
                <a:lnTo>
                  <a:pt x="4327628" y="5925368"/>
                </a:lnTo>
                <a:lnTo>
                  <a:pt x="4280690" y="5949776"/>
                </a:lnTo>
                <a:lnTo>
                  <a:pt x="4224364" y="5966674"/>
                </a:lnTo>
                <a:lnTo>
                  <a:pt x="4166161" y="5974184"/>
                </a:lnTo>
                <a:lnTo>
                  <a:pt x="4106083" y="5976061"/>
                </a:lnTo>
                <a:lnTo>
                  <a:pt x="4042247" y="5970428"/>
                </a:lnTo>
                <a:lnTo>
                  <a:pt x="3978413" y="5962919"/>
                </a:lnTo>
                <a:lnTo>
                  <a:pt x="3914577" y="5953530"/>
                </a:lnTo>
                <a:lnTo>
                  <a:pt x="3850743" y="5946022"/>
                </a:lnTo>
                <a:lnTo>
                  <a:pt x="3786907" y="5942266"/>
                </a:lnTo>
                <a:lnTo>
                  <a:pt x="3724950" y="5942266"/>
                </a:lnTo>
                <a:lnTo>
                  <a:pt x="3666749" y="5949776"/>
                </a:lnTo>
                <a:lnTo>
                  <a:pt x="3606669" y="5964797"/>
                </a:lnTo>
                <a:lnTo>
                  <a:pt x="3552221" y="5987325"/>
                </a:lnTo>
                <a:lnTo>
                  <a:pt x="3495897" y="6017366"/>
                </a:lnTo>
                <a:lnTo>
                  <a:pt x="3439573" y="6047407"/>
                </a:lnTo>
                <a:lnTo>
                  <a:pt x="3383247" y="6081200"/>
                </a:lnTo>
                <a:lnTo>
                  <a:pt x="3328798" y="6113118"/>
                </a:lnTo>
                <a:lnTo>
                  <a:pt x="3270598" y="6141280"/>
                </a:lnTo>
                <a:lnTo>
                  <a:pt x="3214272" y="6163811"/>
                </a:lnTo>
                <a:lnTo>
                  <a:pt x="3156069" y="6178831"/>
                </a:lnTo>
                <a:lnTo>
                  <a:pt x="3095991" y="6184462"/>
                </a:lnTo>
                <a:lnTo>
                  <a:pt x="3035911" y="6178831"/>
                </a:lnTo>
                <a:lnTo>
                  <a:pt x="2977708" y="6163811"/>
                </a:lnTo>
                <a:lnTo>
                  <a:pt x="2921385" y="6141280"/>
                </a:lnTo>
                <a:lnTo>
                  <a:pt x="2863182" y="6113118"/>
                </a:lnTo>
                <a:lnTo>
                  <a:pt x="2808733" y="6081200"/>
                </a:lnTo>
                <a:lnTo>
                  <a:pt x="2752409" y="6047407"/>
                </a:lnTo>
                <a:lnTo>
                  <a:pt x="2696083" y="6017366"/>
                </a:lnTo>
                <a:lnTo>
                  <a:pt x="2639760" y="5987325"/>
                </a:lnTo>
                <a:lnTo>
                  <a:pt x="2583436" y="5964797"/>
                </a:lnTo>
                <a:lnTo>
                  <a:pt x="2525233" y="5949776"/>
                </a:lnTo>
                <a:lnTo>
                  <a:pt x="2467030" y="5942266"/>
                </a:lnTo>
                <a:lnTo>
                  <a:pt x="2405071" y="5942266"/>
                </a:lnTo>
                <a:lnTo>
                  <a:pt x="2341237" y="5946022"/>
                </a:lnTo>
                <a:lnTo>
                  <a:pt x="2277403" y="5953530"/>
                </a:lnTo>
                <a:lnTo>
                  <a:pt x="2213567" y="5962919"/>
                </a:lnTo>
                <a:lnTo>
                  <a:pt x="2149731" y="5970428"/>
                </a:lnTo>
                <a:lnTo>
                  <a:pt x="2085897" y="5976061"/>
                </a:lnTo>
                <a:lnTo>
                  <a:pt x="2025819" y="5974184"/>
                </a:lnTo>
                <a:lnTo>
                  <a:pt x="1967617" y="5966674"/>
                </a:lnTo>
                <a:lnTo>
                  <a:pt x="1911291" y="5949776"/>
                </a:lnTo>
                <a:lnTo>
                  <a:pt x="1864354" y="5925368"/>
                </a:lnTo>
                <a:lnTo>
                  <a:pt x="1819293" y="5893450"/>
                </a:lnTo>
                <a:lnTo>
                  <a:pt x="1779867" y="5855901"/>
                </a:lnTo>
                <a:lnTo>
                  <a:pt x="1740438" y="5812719"/>
                </a:lnTo>
                <a:lnTo>
                  <a:pt x="1704766" y="5767659"/>
                </a:lnTo>
                <a:lnTo>
                  <a:pt x="1669094" y="5720721"/>
                </a:lnTo>
                <a:lnTo>
                  <a:pt x="1633422" y="5673785"/>
                </a:lnTo>
                <a:lnTo>
                  <a:pt x="1597750" y="5628725"/>
                </a:lnTo>
                <a:lnTo>
                  <a:pt x="1560199" y="5585543"/>
                </a:lnTo>
                <a:lnTo>
                  <a:pt x="1517016" y="5547992"/>
                </a:lnTo>
                <a:lnTo>
                  <a:pt x="1475711" y="5514197"/>
                </a:lnTo>
                <a:lnTo>
                  <a:pt x="1428774" y="5487914"/>
                </a:lnTo>
                <a:lnTo>
                  <a:pt x="1378082" y="5465383"/>
                </a:lnTo>
                <a:lnTo>
                  <a:pt x="1323635" y="5446609"/>
                </a:lnTo>
                <a:lnTo>
                  <a:pt x="1267309" y="5429711"/>
                </a:lnTo>
                <a:lnTo>
                  <a:pt x="1210986" y="5414691"/>
                </a:lnTo>
                <a:lnTo>
                  <a:pt x="1152783" y="5399670"/>
                </a:lnTo>
                <a:lnTo>
                  <a:pt x="1098336" y="5382773"/>
                </a:lnTo>
                <a:lnTo>
                  <a:pt x="1043887" y="5363998"/>
                </a:lnTo>
                <a:lnTo>
                  <a:pt x="993197" y="5341467"/>
                </a:lnTo>
                <a:lnTo>
                  <a:pt x="948135" y="5313305"/>
                </a:lnTo>
                <a:lnTo>
                  <a:pt x="906830" y="5279510"/>
                </a:lnTo>
                <a:lnTo>
                  <a:pt x="873037" y="5238207"/>
                </a:lnTo>
                <a:lnTo>
                  <a:pt x="844875" y="5193146"/>
                </a:lnTo>
                <a:lnTo>
                  <a:pt x="822344" y="5142453"/>
                </a:lnTo>
                <a:lnTo>
                  <a:pt x="803570" y="5088007"/>
                </a:lnTo>
                <a:lnTo>
                  <a:pt x="786672" y="5033560"/>
                </a:lnTo>
                <a:lnTo>
                  <a:pt x="771652" y="4975357"/>
                </a:lnTo>
                <a:lnTo>
                  <a:pt x="756631" y="4919033"/>
                </a:lnTo>
                <a:lnTo>
                  <a:pt x="739734" y="4862708"/>
                </a:lnTo>
                <a:lnTo>
                  <a:pt x="720959" y="4808259"/>
                </a:lnTo>
                <a:lnTo>
                  <a:pt x="698428" y="4757566"/>
                </a:lnTo>
                <a:lnTo>
                  <a:pt x="672143" y="4710630"/>
                </a:lnTo>
                <a:lnTo>
                  <a:pt x="638351" y="4669325"/>
                </a:lnTo>
                <a:lnTo>
                  <a:pt x="600799" y="4626142"/>
                </a:lnTo>
                <a:lnTo>
                  <a:pt x="557617" y="4588593"/>
                </a:lnTo>
                <a:lnTo>
                  <a:pt x="510678" y="4552921"/>
                </a:lnTo>
                <a:lnTo>
                  <a:pt x="463742" y="4517249"/>
                </a:lnTo>
                <a:lnTo>
                  <a:pt x="416805" y="4481577"/>
                </a:lnTo>
                <a:lnTo>
                  <a:pt x="371744" y="4445903"/>
                </a:lnTo>
                <a:lnTo>
                  <a:pt x="328562" y="4406477"/>
                </a:lnTo>
                <a:lnTo>
                  <a:pt x="291012" y="4367050"/>
                </a:lnTo>
                <a:lnTo>
                  <a:pt x="259096" y="4321989"/>
                </a:lnTo>
                <a:lnTo>
                  <a:pt x="234689" y="4275053"/>
                </a:lnTo>
                <a:lnTo>
                  <a:pt x="217791" y="4218729"/>
                </a:lnTo>
                <a:lnTo>
                  <a:pt x="210281" y="4160526"/>
                </a:lnTo>
                <a:lnTo>
                  <a:pt x="208402" y="4100444"/>
                </a:lnTo>
                <a:lnTo>
                  <a:pt x="214035" y="4036610"/>
                </a:lnTo>
                <a:lnTo>
                  <a:pt x="221545" y="3972776"/>
                </a:lnTo>
                <a:lnTo>
                  <a:pt x="230932" y="3908940"/>
                </a:lnTo>
                <a:lnTo>
                  <a:pt x="238443" y="3845106"/>
                </a:lnTo>
                <a:lnTo>
                  <a:pt x="242199" y="3781272"/>
                </a:lnTo>
                <a:lnTo>
                  <a:pt x="242199" y="3719313"/>
                </a:lnTo>
                <a:lnTo>
                  <a:pt x="234689" y="3661113"/>
                </a:lnTo>
                <a:lnTo>
                  <a:pt x="219668" y="3602910"/>
                </a:lnTo>
                <a:lnTo>
                  <a:pt x="197138" y="3548461"/>
                </a:lnTo>
                <a:lnTo>
                  <a:pt x="168976" y="3492137"/>
                </a:lnTo>
                <a:lnTo>
                  <a:pt x="137057" y="3435814"/>
                </a:lnTo>
                <a:lnTo>
                  <a:pt x="103264" y="3379488"/>
                </a:lnTo>
                <a:lnTo>
                  <a:pt x="71346" y="3325039"/>
                </a:lnTo>
                <a:lnTo>
                  <a:pt x="43182" y="3266839"/>
                </a:lnTo>
                <a:lnTo>
                  <a:pt x="20654" y="3210513"/>
                </a:lnTo>
                <a:lnTo>
                  <a:pt x="5634" y="3152310"/>
                </a:lnTo>
                <a:lnTo>
                  <a:pt x="0" y="3092230"/>
                </a:lnTo>
                <a:lnTo>
                  <a:pt x="5634" y="3032152"/>
                </a:lnTo>
                <a:lnTo>
                  <a:pt x="20654" y="2973950"/>
                </a:lnTo>
                <a:lnTo>
                  <a:pt x="43182" y="2917624"/>
                </a:lnTo>
                <a:lnTo>
                  <a:pt x="71346" y="2859423"/>
                </a:lnTo>
                <a:lnTo>
                  <a:pt x="103264" y="2804974"/>
                </a:lnTo>
                <a:lnTo>
                  <a:pt x="137057" y="2748651"/>
                </a:lnTo>
                <a:lnTo>
                  <a:pt x="168976" y="2692325"/>
                </a:lnTo>
                <a:lnTo>
                  <a:pt x="197138" y="2636001"/>
                </a:lnTo>
                <a:lnTo>
                  <a:pt x="219668" y="2581552"/>
                </a:lnTo>
                <a:lnTo>
                  <a:pt x="234689" y="2523350"/>
                </a:lnTo>
                <a:lnTo>
                  <a:pt x="242199" y="2465149"/>
                </a:lnTo>
                <a:lnTo>
                  <a:pt x="242199" y="2403192"/>
                </a:lnTo>
                <a:lnTo>
                  <a:pt x="238443" y="2339356"/>
                </a:lnTo>
                <a:lnTo>
                  <a:pt x="230932" y="2275522"/>
                </a:lnTo>
                <a:lnTo>
                  <a:pt x="221545" y="2211686"/>
                </a:lnTo>
                <a:lnTo>
                  <a:pt x="214035" y="2147852"/>
                </a:lnTo>
                <a:lnTo>
                  <a:pt x="208402" y="2084018"/>
                </a:lnTo>
                <a:lnTo>
                  <a:pt x="210281" y="2023938"/>
                </a:lnTo>
                <a:lnTo>
                  <a:pt x="217791" y="1965736"/>
                </a:lnTo>
                <a:lnTo>
                  <a:pt x="234689" y="1909410"/>
                </a:lnTo>
                <a:lnTo>
                  <a:pt x="259096" y="1862474"/>
                </a:lnTo>
                <a:lnTo>
                  <a:pt x="291012" y="1817414"/>
                </a:lnTo>
                <a:lnTo>
                  <a:pt x="328562" y="1777986"/>
                </a:lnTo>
                <a:lnTo>
                  <a:pt x="371744" y="1738560"/>
                </a:lnTo>
                <a:lnTo>
                  <a:pt x="416805" y="1702885"/>
                </a:lnTo>
                <a:lnTo>
                  <a:pt x="463742" y="1667213"/>
                </a:lnTo>
                <a:lnTo>
                  <a:pt x="510678" y="1631541"/>
                </a:lnTo>
                <a:lnTo>
                  <a:pt x="557617" y="1595869"/>
                </a:lnTo>
                <a:lnTo>
                  <a:pt x="600799" y="1558320"/>
                </a:lnTo>
                <a:lnTo>
                  <a:pt x="638351" y="1515138"/>
                </a:lnTo>
                <a:lnTo>
                  <a:pt x="672143" y="1473832"/>
                </a:lnTo>
                <a:lnTo>
                  <a:pt x="698428" y="1426896"/>
                </a:lnTo>
                <a:lnTo>
                  <a:pt x="720959" y="1376203"/>
                </a:lnTo>
                <a:lnTo>
                  <a:pt x="739734" y="1321755"/>
                </a:lnTo>
                <a:lnTo>
                  <a:pt x="756631" y="1265429"/>
                </a:lnTo>
                <a:lnTo>
                  <a:pt x="771652" y="1209105"/>
                </a:lnTo>
                <a:lnTo>
                  <a:pt x="786672" y="1150903"/>
                </a:lnTo>
                <a:lnTo>
                  <a:pt x="803570" y="1096456"/>
                </a:lnTo>
                <a:lnTo>
                  <a:pt x="822344" y="1042007"/>
                </a:lnTo>
                <a:lnTo>
                  <a:pt x="844875" y="991317"/>
                </a:lnTo>
                <a:lnTo>
                  <a:pt x="873037" y="946257"/>
                </a:lnTo>
                <a:lnTo>
                  <a:pt x="906830" y="904952"/>
                </a:lnTo>
                <a:lnTo>
                  <a:pt x="948135" y="871157"/>
                </a:lnTo>
                <a:lnTo>
                  <a:pt x="993197" y="842995"/>
                </a:lnTo>
                <a:lnTo>
                  <a:pt x="1043887" y="820464"/>
                </a:lnTo>
                <a:lnTo>
                  <a:pt x="1098336" y="801690"/>
                </a:lnTo>
                <a:lnTo>
                  <a:pt x="1152783" y="784792"/>
                </a:lnTo>
                <a:lnTo>
                  <a:pt x="1210986" y="769772"/>
                </a:lnTo>
                <a:lnTo>
                  <a:pt x="1267309" y="754751"/>
                </a:lnTo>
                <a:lnTo>
                  <a:pt x="1323635" y="737854"/>
                </a:lnTo>
                <a:lnTo>
                  <a:pt x="1378082" y="719079"/>
                </a:lnTo>
                <a:lnTo>
                  <a:pt x="1428774" y="696549"/>
                </a:lnTo>
                <a:lnTo>
                  <a:pt x="1475711" y="670266"/>
                </a:lnTo>
                <a:lnTo>
                  <a:pt x="1517016" y="636471"/>
                </a:lnTo>
                <a:lnTo>
                  <a:pt x="1560199" y="598919"/>
                </a:lnTo>
                <a:lnTo>
                  <a:pt x="1597750" y="555737"/>
                </a:lnTo>
                <a:lnTo>
                  <a:pt x="1633422" y="510678"/>
                </a:lnTo>
                <a:lnTo>
                  <a:pt x="1669094" y="463741"/>
                </a:lnTo>
                <a:lnTo>
                  <a:pt x="1704766" y="416803"/>
                </a:lnTo>
                <a:lnTo>
                  <a:pt x="1740438" y="371743"/>
                </a:lnTo>
                <a:lnTo>
                  <a:pt x="1779867" y="328561"/>
                </a:lnTo>
                <a:lnTo>
                  <a:pt x="1819293" y="291012"/>
                </a:lnTo>
                <a:lnTo>
                  <a:pt x="1864354" y="259094"/>
                </a:lnTo>
                <a:lnTo>
                  <a:pt x="1911291" y="234686"/>
                </a:lnTo>
                <a:lnTo>
                  <a:pt x="1967617" y="217789"/>
                </a:lnTo>
                <a:lnTo>
                  <a:pt x="2025819" y="210279"/>
                </a:lnTo>
                <a:lnTo>
                  <a:pt x="2085897" y="208401"/>
                </a:lnTo>
                <a:lnTo>
                  <a:pt x="2149731" y="214035"/>
                </a:lnTo>
                <a:lnTo>
                  <a:pt x="2213567" y="221545"/>
                </a:lnTo>
                <a:lnTo>
                  <a:pt x="2277403" y="230932"/>
                </a:lnTo>
                <a:lnTo>
                  <a:pt x="2341237" y="238443"/>
                </a:lnTo>
                <a:lnTo>
                  <a:pt x="2405071" y="242197"/>
                </a:lnTo>
                <a:lnTo>
                  <a:pt x="2467030" y="242197"/>
                </a:lnTo>
                <a:lnTo>
                  <a:pt x="2525233" y="234686"/>
                </a:lnTo>
                <a:lnTo>
                  <a:pt x="2583436" y="219666"/>
                </a:lnTo>
                <a:lnTo>
                  <a:pt x="2639760" y="197137"/>
                </a:lnTo>
                <a:lnTo>
                  <a:pt x="2696083" y="167096"/>
                </a:lnTo>
                <a:lnTo>
                  <a:pt x="2752409" y="137057"/>
                </a:lnTo>
                <a:lnTo>
                  <a:pt x="2808733" y="103262"/>
                </a:lnTo>
                <a:lnTo>
                  <a:pt x="2863182" y="71344"/>
                </a:lnTo>
                <a:lnTo>
                  <a:pt x="2921385" y="43182"/>
                </a:lnTo>
                <a:lnTo>
                  <a:pt x="2977708" y="20652"/>
                </a:lnTo>
                <a:lnTo>
                  <a:pt x="3035911" y="56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48696AC6-8B7F-4A58-9421-B593C84E6A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371" r="15799" b="-6"/>
          <a:stretch/>
        </p:blipFill>
        <p:spPr>
          <a:xfrm>
            <a:off x="5664999" y="370840"/>
            <a:ext cx="1979894" cy="1977488"/>
          </a:xfrm>
          <a:custGeom>
            <a:avLst/>
            <a:gdLst/>
            <a:ahLst/>
            <a:cxnLst/>
            <a:rect l="l" t="t" r="r" b="b"/>
            <a:pathLst>
              <a:path w="1930108" h="1927762">
                <a:moveTo>
                  <a:pt x="965055" y="0"/>
                </a:moveTo>
                <a:lnTo>
                  <a:pt x="983782" y="1755"/>
                </a:lnTo>
                <a:lnTo>
                  <a:pt x="1001924" y="6437"/>
                </a:lnTo>
                <a:lnTo>
                  <a:pt x="1019481" y="13460"/>
                </a:lnTo>
                <a:lnTo>
                  <a:pt x="1037623" y="22239"/>
                </a:lnTo>
                <a:lnTo>
                  <a:pt x="1054595" y="32188"/>
                </a:lnTo>
                <a:lnTo>
                  <a:pt x="1072153" y="42722"/>
                </a:lnTo>
                <a:lnTo>
                  <a:pt x="1089710" y="52086"/>
                </a:lnTo>
                <a:lnTo>
                  <a:pt x="1107266" y="61450"/>
                </a:lnTo>
                <a:lnTo>
                  <a:pt x="1124238" y="68472"/>
                </a:lnTo>
                <a:lnTo>
                  <a:pt x="1142966" y="73154"/>
                </a:lnTo>
                <a:lnTo>
                  <a:pt x="1161108" y="75495"/>
                </a:lnTo>
                <a:lnTo>
                  <a:pt x="1180421" y="75495"/>
                </a:lnTo>
                <a:lnTo>
                  <a:pt x="1200319" y="74325"/>
                </a:lnTo>
                <a:lnTo>
                  <a:pt x="1220217" y="71984"/>
                </a:lnTo>
                <a:lnTo>
                  <a:pt x="1240115" y="69058"/>
                </a:lnTo>
                <a:lnTo>
                  <a:pt x="1260013" y="66717"/>
                </a:lnTo>
                <a:lnTo>
                  <a:pt x="1279911" y="64961"/>
                </a:lnTo>
                <a:lnTo>
                  <a:pt x="1298638" y="65546"/>
                </a:lnTo>
                <a:lnTo>
                  <a:pt x="1316781" y="67887"/>
                </a:lnTo>
                <a:lnTo>
                  <a:pt x="1334338" y="73154"/>
                </a:lnTo>
                <a:lnTo>
                  <a:pt x="1348969" y="80762"/>
                </a:lnTo>
                <a:lnTo>
                  <a:pt x="1363014" y="90712"/>
                </a:lnTo>
                <a:lnTo>
                  <a:pt x="1375304" y="102416"/>
                </a:lnTo>
                <a:lnTo>
                  <a:pt x="1387595" y="115876"/>
                </a:lnTo>
                <a:lnTo>
                  <a:pt x="1398714" y="129922"/>
                </a:lnTo>
                <a:lnTo>
                  <a:pt x="1409833" y="144553"/>
                </a:lnTo>
                <a:lnTo>
                  <a:pt x="1420953" y="159184"/>
                </a:lnTo>
                <a:lnTo>
                  <a:pt x="1432072" y="173229"/>
                </a:lnTo>
                <a:lnTo>
                  <a:pt x="1443777" y="186689"/>
                </a:lnTo>
                <a:lnTo>
                  <a:pt x="1457238" y="198395"/>
                </a:lnTo>
                <a:lnTo>
                  <a:pt x="1470113" y="208929"/>
                </a:lnTo>
                <a:lnTo>
                  <a:pt x="1484744" y="217122"/>
                </a:lnTo>
                <a:lnTo>
                  <a:pt x="1500545" y="224145"/>
                </a:lnTo>
                <a:lnTo>
                  <a:pt x="1517517" y="229997"/>
                </a:lnTo>
                <a:lnTo>
                  <a:pt x="1535073" y="235264"/>
                </a:lnTo>
                <a:lnTo>
                  <a:pt x="1552631" y="239946"/>
                </a:lnTo>
                <a:lnTo>
                  <a:pt x="1570773" y="244628"/>
                </a:lnTo>
                <a:lnTo>
                  <a:pt x="1587745" y="249895"/>
                </a:lnTo>
                <a:lnTo>
                  <a:pt x="1604717" y="255747"/>
                </a:lnTo>
                <a:lnTo>
                  <a:pt x="1620518" y="262771"/>
                </a:lnTo>
                <a:lnTo>
                  <a:pt x="1634564" y="271549"/>
                </a:lnTo>
                <a:lnTo>
                  <a:pt x="1647440" y="282083"/>
                </a:lnTo>
                <a:lnTo>
                  <a:pt x="1657973" y="294958"/>
                </a:lnTo>
                <a:lnTo>
                  <a:pt x="1666752" y="309004"/>
                </a:lnTo>
                <a:lnTo>
                  <a:pt x="1673775" y="324805"/>
                </a:lnTo>
                <a:lnTo>
                  <a:pt x="1679627" y="341777"/>
                </a:lnTo>
                <a:lnTo>
                  <a:pt x="1684894" y="358749"/>
                </a:lnTo>
                <a:lnTo>
                  <a:pt x="1689576" y="376891"/>
                </a:lnTo>
                <a:lnTo>
                  <a:pt x="1694258" y="394448"/>
                </a:lnTo>
                <a:lnTo>
                  <a:pt x="1699525" y="412005"/>
                </a:lnTo>
                <a:lnTo>
                  <a:pt x="1705377" y="428977"/>
                </a:lnTo>
                <a:lnTo>
                  <a:pt x="1712400" y="444779"/>
                </a:lnTo>
                <a:lnTo>
                  <a:pt x="1720594" y="459409"/>
                </a:lnTo>
                <a:lnTo>
                  <a:pt x="1731128" y="472285"/>
                </a:lnTo>
                <a:lnTo>
                  <a:pt x="1742833" y="485745"/>
                </a:lnTo>
                <a:lnTo>
                  <a:pt x="1756293" y="497449"/>
                </a:lnTo>
                <a:lnTo>
                  <a:pt x="1770339" y="508569"/>
                </a:lnTo>
                <a:lnTo>
                  <a:pt x="1785555" y="519688"/>
                </a:lnTo>
                <a:lnTo>
                  <a:pt x="1800186" y="530807"/>
                </a:lnTo>
                <a:lnTo>
                  <a:pt x="1814232" y="541928"/>
                </a:lnTo>
                <a:lnTo>
                  <a:pt x="1827691" y="554217"/>
                </a:lnTo>
                <a:lnTo>
                  <a:pt x="1839397" y="566507"/>
                </a:lnTo>
                <a:lnTo>
                  <a:pt x="1849346" y="580553"/>
                </a:lnTo>
                <a:lnTo>
                  <a:pt x="1856954" y="595183"/>
                </a:lnTo>
                <a:lnTo>
                  <a:pt x="1862221" y="612741"/>
                </a:lnTo>
                <a:lnTo>
                  <a:pt x="1864562" y="630883"/>
                </a:lnTo>
                <a:lnTo>
                  <a:pt x="1865147" y="649610"/>
                </a:lnTo>
                <a:lnTo>
                  <a:pt x="1863391" y="669508"/>
                </a:lnTo>
                <a:lnTo>
                  <a:pt x="1861050" y="689406"/>
                </a:lnTo>
                <a:lnTo>
                  <a:pt x="1858124" y="709304"/>
                </a:lnTo>
                <a:lnTo>
                  <a:pt x="1855783" y="729202"/>
                </a:lnTo>
                <a:lnTo>
                  <a:pt x="1854613" y="749100"/>
                </a:lnTo>
                <a:lnTo>
                  <a:pt x="1854613" y="768413"/>
                </a:lnTo>
                <a:lnTo>
                  <a:pt x="1856954" y="786555"/>
                </a:lnTo>
                <a:lnTo>
                  <a:pt x="1861635" y="804697"/>
                </a:lnTo>
                <a:lnTo>
                  <a:pt x="1868658" y="821669"/>
                </a:lnTo>
                <a:lnTo>
                  <a:pt x="1878023" y="839226"/>
                </a:lnTo>
                <a:lnTo>
                  <a:pt x="1887386" y="856784"/>
                </a:lnTo>
                <a:lnTo>
                  <a:pt x="1897920" y="874340"/>
                </a:lnTo>
                <a:lnTo>
                  <a:pt x="1907869" y="891312"/>
                </a:lnTo>
                <a:lnTo>
                  <a:pt x="1916648" y="909454"/>
                </a:lnTo>
                <a:lnTo>
                  <a:pt x="1923670" y="927012"/>
                </a:lnTo>
                <a:lnTo>
                  <a:pt x="1928352" y="945154"/>
                </a:lnTo>
                <a:lnTo>
                  <a:pt x="1930108" y="963881"/>
                </a:lnTo>
                <a:lnTo>
                  <a:pt x="1928352" y="982608"/>
                </a:lnTo>
                <a:lnTo>
                  <a:pt x="1923670" y="1000751"/>
                </a:lnTo>
                <a:lnTo>
                  <a:pt x="1916648" y="1018308"/>
                </a:lnTo>
                <a:lnTo>
                  <a:pt x="1907869" y="1036450"/>
                </a:lnTo>
                <a:lnTo>
                  <a:pt x="1897920" y="1053422"/>
                </a:lnTo>
                <a:lnTo>
                  <a:pt x="1887386" y="1070980"/>
                </a:lnTo>
                <a:lnTo>
                  <a:pt x="1878023" y="1088536"/>
                </a:lnTo>
                <a:lnTo>
                  <a:pt x="1868658" y="1106093"/>
                </a:lnTo>
                <a:lnTo>
                  <a:pt x="1861635" y="1123065"/>
                </a:lnTo>
                <a:lnTo>
                  <a:pt x="1856954" y="1141208"/>
                </a:lnTo>
                <a:lnTo>
                  <a:pt x="1854613" y="1159349"/>
                </a:lnTo>
                <a:lnTo>
                  <a:pt x="1854613" y="1178662"/>
                </a:lnTo>
                <a:lnTo>
                  <a:pt x="1855783" y="1198560"/>
                </a:lnTo>
                <a:lnTo>
                  <a:pt x="1858124" y="1218458"/>
                </a:lnTo>
                <a:lnTo>
                  <a:pt x="1861050" y="1238356"/>
                </a:lnTo>
                <a:lnTo>
                  <a:pt x="1863391" y="1258254"/>
                </a:lnTo>
                <a:lnTo>
                  <a:pt x="1865147" y="1278152"/>
                </a:lnTo>
                <a:lnTo>
                  <a:pt x="1864562" y="1296880"/>
                </a:lnTo>
                <a:lnTo>
                  <a:pt x="1862221" y="1315022"/>
                </a:lnTo>
                <a:lnTo>
                  <a:pt x="1856954" y="1332579"/>
                </a:lnTo>
                <a:lnTo>
                  <a:pt x="1849346" y="1347210"/>
                </a:lnTo>
                <a:lnTo>
                  <a:pt x="1839397" y="1361256"/>
                </a:lnTo>
                <a:lnTo>
                  <a:pt x="1827691" y="1373545"/>
                </a:lnTo>
                <a:lnTo>
                  <a:pt x="1814232" y="1385835"/>
                </a:lnTo>
                <a:lnTo>
                  <a:pt x="1800186" y="1396955"/>
                </a:lnTo>
                <a:lnTo>
                  <a:pt x="1785555" y="1408074"/>
                </a:lnTo>
                <a:lnTo>
                  <a:pt x="1770339" y="1419194"/>
                </a:lnTo>
                <a:lnTo>
                  <a:pt x="1756293" y="1430313"/>
                </a:lnTo>
                <a:lnTo>
                  <a:pt x="1742833" y="1442017"/>
                </a:lnTo>
                <a:lnTo>
                  <a:pt x="1731128" y="1455478"/>
                </a:lnTo>
                <a:lnTo>
                  <a:pt x="1720594" y="1468353"/>
                </a:lnTo>
                <a:lnTo>
                  <a:pt x="1712400" y="1482984"/>
                </a:lnTo>
                <a:lnTo>
                  <a:pt x="1705377" y="1498785"/>
                </a:lnTo>
                <a:lnTo>
                  <a:pt x="1699525" y="1515757"/>
                </a:lnTo>
                <a:lnTo>
                  <a:pt x="1694258" y="1533315"/>
                </a:lnTo>
                <a:lnTo>
                  <a:pt x="1689576" y="1550871"/>
                </a:lnTo>
                <a:lnTo>
                  <a:pt x="1684894" y="1569014"/>
                </a:lnTo>
                <a:lnTo>
                  <a:pt x="1679627" y="1585985"/>
                </a:lnTo>
                <a:lnTo>
                  <a:pt x="1673775" y="1602957"/>
                </a:lnTo>
                <a:lnTo>
                  <a:pt x="1666752" y="1618758"/>
                </a:lnTo>
                <a:lnTo>
                  <a:pt x="1657973" y="1632804"/>
                </a:lnTo>
                <a:lnTo>
                  <a:pt x="1647440" y="1645679"/>
                </a:lnTo>
                <a:lnTo>
                  <a:pt x="1634564" y="1656213"/>
                </a:lnTo>
                <a:lnTo>
                  <a:pt x="1620518" y="1664992"/>
                </a:lnTo>
                <a:lnTo>
                  <a:pt x="1604717" y="1672015"/>
                </a:lnTo>
                <a:lnTo>
                  <a:pt x="1587745" y="1677867"/>
                </a:lnTo>
                <a:lnTo>
                  <a:pt x="1570773" y="1683134"/>
                </a:lnTo>
                <a:lnTo>
                  <a:pt x="1552631" y="1687816"/>
                </a:lnTo>
                <a:lnTo>
                  <a:pt x="1535073" y="1692498"/>
                </a:lnTo>
                <a:lnTo>
                  <a:pt x="1517517" y="1697766"/>
                </a:lnTo>
                <a:lnTo>
                  <a:pt x="1500545" y="1703618"/>
                </a:lnTo>
                <a:lnTo>
                  <a:pt x="1484744" y="1710641"/>
                </a:lnTo>
                <a:lnTo>
                  <a:pt x="1470113" y="1718834"/>
                </a:lnTo>
                <a:lnTo>
                  <a:pt x="1457238" y="1729368"/>
                </a:lnTo>
                <a:lnTo>
                  <a:pt x="1443777" y="1741073"/>
                </a:lnTo>
                <a:lnTo>
                  <a:pt x="1432072" y="1754533"/>
                </a:lnTo>
                <a:lnTo>
                  <a:pt x="1420953" y="1768579"/>
                </a:lnTo>
                <a:lnTo>
                  <a:pt x="1409833" y="1783209"/>
                </a:lnTo>
                <a:lnTo>
                  <a:pt x="1398714" y="1797840"/>
                </a:lnTo>
                <a:lnTo>
                  <a:pt x="1387595" y="1811886"/>
                </a:lnTo>
                <a:lnTo>
                  <a:pt x="1375304" y="1825346"/>
                </a:lnTo>
                <a:lnTo>
                  <a:pt x="1363014" y="1837051"/>
                </a:lnTo>
                <a:lnTo>
                  <a:pt x="1348969" y="1847000"/>
                </a:lnTo>
                <a:lnTo>
                  <a:pt x="1334338" y="1854608"/>
                </a:lnTo>
                <a:lnTo>
                  <a:pt x="1316781" y="1859875"/>
                </a:lnTo>
                <a:lnTo>
                  <a:pt x="1298638" y="1862216"/>
                </a:lnTo>
                <a:lnTo>
                  <a:pt x="1279911" y="1862801"/>
                </a:lnTo>
                <a:lnTo>
                  <a:pt x="1260013" y="1861046"/>
                </a:lnTo>
                <a:lnTo>
                  <a:pt x="1240115" y="1858705"/>
                </a:lnTo>
                <a:lnTo>
                  <a:pt x="1220217" y="1855778"/>
                </a:lnTo>
                <a:lnTo>
                  <a:pt x="1200319" y="1853438"/>
                </a:lnTo>
                <a:lnTo>
                  <a:pt x="1180421" y="1852267"/>
                </a:lnTo>
                <a:lnTo>
                  <a:pt x="1161108" y="1852267"/>
                </a:lnTo>
                <a:lnTo>
                  <a:pt x="1142966" y="1854608"/>
                </a:lnTo>
                <a:lnTo>
                  <a:pt x="1124238" y="1859290"/>
                </a:lnTo>
                <a:lnTo>
                  <a:pt x="1107266" y="1866313"/>
                </a:lnTo>
                <a:lnTo>
                  <a:pt x="1089710" y="1875677"/>
                </a:lnTo>
                <a:lnTo>
                  <a:pt x="1072153" y="1885041"/>
                </a:lnTo>
                <a:lnTo>
                  <a:pt x="1054595" y="1895574"/>
                </a:lnTo>
                <a:lnTo>
                  <a:pt x="1037623" y="1905524"/>
                </a:lnTo>
                <a:lnTo>
                  <a:pt x="1019481" y="1914302"/>
                </a:lnTo>
                <a:lnTo>
                  <a:pt x="1001924" y="1921325"/>
                </a:lnTo>
                <a:lnTo>
                  <a:pt x="983782" y="1926007"/>
                </a:lnTo>
                <a:lnTo>
                  <a:pt x="965055" y="1927762"/>
                </a:lnTo>
                <a:lnTo>
                  <a:pt x="946327" y="1926007"/>
                </a:lnTo>
                <a:lnTo>
                  <a:pt x="928184" y="1921325"/>
                </a:lnTo>
                <a:lnTo>
                  <a:pt x="910628" y="1914302"/>
                </a:lnTo>
                <a:lnTo>
                  <a:pt x="892485" y="1905524"/>
                </a:lnTo>
                <a:lnTo>
                  <a:pt x="875513" y="1895574"/>
                </a:lnTo>
                <a:lnTo>
                  <a:pt x="857956" y="1885041"/>
                </a:lnTo>
                <a:lnTo>
                  <a:pt x="840399" y="1875677"/>
                </a:lnTo>
                <a:lnTo>
                  <a:pt x="822842" y="1866313"/>
                </a:lnTo>
                <a:lnTo>
                  <a:pt x="805286" y="1859290"/>
                </a:lnTo>
                <a:lnTo>
                  <a:pt x="787143" y="1854608"/>
                </a:lnTo>
                <a:lnTo>
                  <a:pt x="769000" y="1852267"/>
                </a:lnTo>
                <a:lnTo>
                  <a:pt x="749687" y="1852267"/>
                </a:lnTo>
                <a:lnTo>
                  <a:pt x="729789" y="1853438"/>
                </a:lnTo>
                <a:lnTo>
                  <a:pt x="709892" y="1855778"/>
                </a:lnTo>
                <a:lnTo>
                  <a:pt x="689993" y="1858705"/>
                </a:lnTo>
                <a:lnTo>
                  <a:pt x="670095" y="1861046"/>
                </a:lnTo>
                <a:lnTo>
                  <a:pt x="650197" y="1862801"/>
                </a:lnTo>
                <a:lnTo>
                  <a:pt x="631470" y="1862216"/>
                </a:lnTo>
                <a:lnTo>
                  <a:pt x="613328" y="1859875"/>
                </a:lnTo>
                <a:lnTo>
                  <a:pt x="595771" y="1854608"/>
                </a:lnTo>
                <a:lnTo>
                  <a:pt x="581140" y="1847000"/>
                </a:lnTo>
                <a:lnTo>
                  <a:pt x="567094" y="1837051"/>
                </a:lnTo>
                <a:lnTo>
                  <a:pt x="554804" y="1825346"/>
                </a:lnTo>
                <a:lnTo>
                  <a:pt x="542514" y="1811886"/>
                </a:lnTo>
                <a:lnTo>
                  <a:pt x="531394" y="1797840"/>
                </a:lnTo>
                <a:lnTo>
                  <a:pt x="520275" y="1783209"/>
                </a:lnTo>
                <a:lnTo>
                  <a:pt x="509156" y="1768579"/>
                </a:lnTo>
                <a:lnTo>
                  <a:pt x="498036" y="1754533"/>
                </a:lnTo>
                <a:lnTo>
                  <a:pt x="486331" y="1741073"/>
                </a:lnTo>
                <a:lnTo>
                  <a:pt x="472871" y="1729368"/>
                </a:lnTo>
                <a:lnTo>
                  <a:pt x="459996" y="1718834"/>
                </a:lnTo>
                <a:lnTo>
                  <a:pt x="445365" y="1710641"/>
                </a:lnTo>
                <a:lnTo>
                  <a:pt x="429563" y="1703618"/>
                </a:lnTo>
                <a:lnTo>
                  <a:pt x="412592" y="1697766"/>
                </a:lnTo>
                <a:lnTo>
                  <a:pt x="395034" y="1692498"/>
                </a:lnTo>
                <a:lnTo>
                  <a:pt x="377478" y="1687816"/>
                </a:lnTo>
                <a:lnTo>
                  <a:pt x="359335" y="1683134"/>
                </a:lnTo>
                <a:lnTo>
                  <a:pt x="342364" y="1677867"/>
                </a:lnTo>
                <a:lnTo>
                  <a:pt x="325391" y="1672015"/>
                </a:lnTo>
                <a:lnTo>
                  <a:pt x="309591" y="1664992"/>
                </a:lnTo>
                <a:lnTo>
                  <a:pt x="295544" y="1656213"/>
                </a:lnTo>
                <a:lnTo>
                  <a:pt x="282669" y="1645679"/>
                </a:lnTo>
                <a:lnTo>
                  <a:pt x="272135" y="1632804"/>
                </a:lnTo>
                <a:lnTo>
                  <a:pt x="263357" y="1618758"/>
                </a:lnTo>
                <a:lnTo>
                  <a:pt x="256334" y="1602957"/>
                </a:lnTo>
                <a:lnTo>
                  <a:pt x="250482" y="1585985"/>
                </a:lnTo>
                <a:lnTo>
                  <a:pt x="245215" y="1569014"/>
                </a:lnTo>
                <a:lnTo>
                  <a:pt x="240533" y="1550871"/>
                </a:lnTo>
                <a:lnTo>
                  <a:pt x="235850" y="1533315"/>
                </a:lnTo>
                <a:lnTo>
                  <a:pt x="230583" y="1515757"/>
                </a:lnTo>
                <a:lnTo>
                  <a:pt x="224731" y="1498785"/>
                </a:lnTo>
                <a:lnTo>
                  <a:pt x="217708" y="1482984"/>
                </a:lnTo>
                <a:lnTo>
                  <a:pt x="209515" y="1468353"/>
                </a:lnTo>
                <a:lnTo>
                  <a:pt x="198981" y="1455478"/>
                </a:lnTo>
                <a:lnTo>
                  <a:pt x="187276" y="1442017"/>
                </a:lnTo>
                <a:lnTo>
                  <a:pt x="173816" y="1430313"/>
                </a:lnTo>
                <a:lnTo>
                  <a:pt x="159184" y="1419194"/>
                </a:lnTo>
                <a:lnTo>
                  <a:pt x="144554" y="1408074"/>
                </a:lnTo>
                <a:lnTo>
                  <a:pt x="129923" y="1396955"/>
                </a:lnTo>
                <a:lnTo>
                  <a:pt x="115877" y="1385835"/>
                </a:lnTo>
                <a:lnTo>
                  <a:pt x="102417" y="1373545"/>
                </a:lnTo>
                <a:lnTo>
                  <a:pt x="90712" y="1361256"/>
                </a:lnTo>
                <a:lnTo>
                  <a:pt x="80763" y="1347210"/>
                </a:lnTo>
                <a:lnTo>
                  <a:pt x="73155" y="1332579"/>
                </a:lnTo>
                <a:lnTo>
                  <a:pt x="67888" y="1315022"/>
                </a:lnTo>
                <a:lnTo>
                  <a:pt x="65547" y="1296880"/>
                </a:lnTo>
                <a:lnTo>
                  <a:pt x="64961" y="1278152"/>
                </a:lnTo>
                <a:lnTo>
                  <a:pt x="66717" y="1258254"/>
                </a:lnTo>
                <a:lnTo>
                  <a:pt x="69058" y="1238356"/>
                </a:lnTo>
                <a:lnTo>
                  <a:pt x="71984" y="1218458"/>
                </a:lnTo>
                <a:lnTo>
                  <a:pt x="74326" y="1198560"/>
                </a:lnTo>
                <a:lnTo>
                  <a:pt x="75496" y="1178662"/>
                </a:lnTo>
                <a:lnTo>
                  <a:pt x="75496" y="1159349"/>
                </a:lnTo>
                <a:lnTo>
                  <a:pt x="73155" y="1141208"/>
                </a:lnTo>
                <a:lnTo>
                  <a:pt x="68473" y="1123065"/>
                </a:lnTo>
                <a:lnTo>
                  <a:pt x="61450" y="1106093"/>
                </a:lnTo>
                <a:lnTo>
                  <a:pt x="52672" y="1088536"/>
                </a:lnTo>
                <a:lnTo>
                  <a:pt x="42722" y="1070980"/>
                </a:lnTo>
                <a:lnTo>
                  <a:pt x="32189" y="1053422"/>
                </a:lnTo>
                <a:lnTo>
                  <a:pt x="22240" y="1036450"/>
                </a:lnTo>
                <a:lnTo>
                  <a:pt x="13461" y="1018308"/>
                </a:lnTo>
                <a:lnTo>
                  <a:pt x="6438" y="1000751"/>
                </a:lnTo>
                <a:lnTo>
                  <a:pt x="1756" y="982608"/>
                </a:lnTo>
                <a:lnTo>
                  <a:pt x="0" y="963881"/>
                </a:lnTo>
                <a:lnTo>
                  <a:pt x="1756" y="945154"/>
                </a:lnTo>
                <a:lnTo>
                  <a:pt x="6438" y="927012"/>
                </a:lnTo>
                <a:lnTo>
                  <a:pt x="13461" y="909454"/>
                </a:lnTo>
                <a:lnTo>
                  <a:pt x="22240" y="891312"/>
                </a:lnTo>
                <a:lnTo>
                  <a:pt x="32189" y="874340"/>
                </a:lnTo>
                <a:lnTo>
                  <a:pt x="42722" y="856784"/>
                </a:lnTo>
                <a:lnTo>
                  <a:pt x="52672" y="839226"/>
                </a:lnTo>
                <a:lnTo>
                  <a:pt x="61450" y="821669"/>
                </a:lnTo>
                <a:lnTo>
                  <a:pt x="68473" y="804697"/>
                </a:lnTo>
                <a:lnTo>
                  <a:pt x="73155" y="786555"/>
                </a:lnTo>
                <a:lnTo>
                  <a:pt x="75496" y="768413"/>
                </a:lnTo>
                <a:lnTo>
                  <a:pt x="75496" y="749100"/>
                </a:lnTo>
                <a:lnTo>
                  <a:pt x="74326" y="729202"/>
                </a:lnTo>
                <a:lnTo>
                  <a:pt x="71984" y="709304"/>
                </a:lnTo>
                <a:lnTo>
                  <a:pt x="69058" y="689406"/>
                </a:lnTo>
                <a:lnTo>
                  <a:pt x="66717" y="669508"/>
                </a:lnTo>
                <a:lnTo>
                  <a:pt x="64961" y="649610"/>
                </a:lnTo>
                <a:lnTo>
                  <a:pt x="65547" y="630883"/>
                </a:lnTo>
                <a:lnTo>
                  <a:pt x="67888" y="612741"/>
                </a:lnTo>
                <a:lnTo>
                  <a:pt x="73155" y="595183"/>
                </a:lnTo>
                <a:lnTo>
                  <a:pt x="80763" y="580553"/>
                </a:lnTo>
                <a:lnTo>
                  <a:pt x="90712" y="566507"/>
                </a:lnTo>
                <a:lnTo>
                  <a:pt x="102417" y="554217"/>
                </a:lnTo>
                <a:lnTo>
                  <a:pt x="115877" y="541928"/>
                </a:lnTo>
                <a:lnTo>
                  <a:pt x="129923" y="530807"/>
                </a:lnTo>
                <a:lnTo>
                  <a:pt x="144554" y="519688"/>
                </a:lnTo>
                <a:lnTo>
                  <a:pt x="159184" y="508569"/>
                </a:lnTo>
                <a:lnTo>
                  <a:pt x="173816" y="497449"/>
                </a:lnTo>
                <a:lnTo>
                  <a:pt x="187276" y="485745"/>
                </a:lnTo>
                <a:lnTo>
                  <a:pt x="198981" y="472285"/>
                </a:lnTo>
                <a:lnTo>
                  <a:pt x="209515" y="459409"/>
                </a:lnTo>
                <a:lnTo>
                  <a:pt x="217708" y="444779"/>
                </a:lnTo>
                <a:lnTo>
                  <a:pt x="224731" y="428977"/>
                </a:lnTo>
                <a:lnTo>
                  <a:pt x="230583" y="412005"/>
                </a:lnTo>
                <a:lnTo>
                  <a:pt x="235850" y="394448"/>
                </a:lnTo>
                <a:lnTo>
                  <a:pt x="240533" y="376891"/>
                </a:lnTo>
                <a:lnTo>
                  <a:pt x="245215" y="358749"/>
                </a:lnTo>
                <a:lnTo>
                  <a:pt x="250482" y="341777"/>
                </a:lnTo>
                <a:lnTo>
                  <a:pt x="256334" y="324805"/>
                </a:lnTo>
                <a:lnTo>
                  <a:pt x="263357" y="309004"/>
                </a:lnTo>
                <a:lnTo>
                  <a:pt x="272135" y="294958"/>
                </a:lnTo>
                <a:lnTo>
                  <a:pt x="282669" y="282083"/>
                </a:lnTo>
                <a:lnTo>
                  <a:pt x="295544" y="271549"/>
                </a:lnTo>
                <a:lnTo>
                  <a:pt x="309591" y="262771"/>
                </a:lnTo>
                <a:lnTo>
                  <a:pt x="325391" y="255747"/>
                </a:lnTo>
                <a:lnTo>
                  <a:pt x="342364" y="249895"/>
                </a:lnTo>
                <a:lnTo>
                  <a:pt x="359335" y="244628"/>
                </a:lnTo>
                <a:lnTo>
                  <a:pt x="377478" y="239946"/>
                </a:lnTo>
                <a:lnTo>
                  <a:pt x="395034" y="235264"/>
                </a:lnTo>
                <a:lnTo>
                  <a:pt x="412592" y="229997"/>
                </a:lnTo>
                <a:lnTo>
                  <a:pt x="429563" y="224145"/>
                </a:lnTo>
                <a:lnTo>
                  <a:pt x="445365" y="217122"/>
                </a:lnTo>
                <a:lnTo>
                  <a:pt x="459996" y="208929"/>
                </a:lnTo>
                <a:lnTo>
                  <a:pt x="472871" y="198395"/>
                </a:lnTo>
                <a:lnTo>
                  <a:pt x="486331" y="186689"/>
                </a:lnTo>
                <a:lnTo>
                  <a:pt x="498036" y="173229"/>
                </a:lnTo>
                <a:lnTo>
                  <a:pt x="509156" y="159184"/>
                </a:lnTo>
                <a:lnTo>
                  <a:pt x="520275" y="144553"/>
                </a:lnTo>
                <a:lnTo>
                  <a:pt x="531394" y="129922"/>
                </a:lnTo>
                <a:lnTo>
                  <a:pt x="542514" y="115876"/>
                </a:lnTo>
                <a:lnTo>
                  <a:pt x="554804" y="102416"/>
                </a:lnTo>
                <a:lnTo>
                  <a:pt x="567094" y="90712"/>
                </a:lnTo>
                <a:lnTo>
                  <a:pt x="581140" y="80762"/>
                </a:lnTo>
                <a:lnTo>
                  <a:pt x="595771" y="73154"/>
                </a:lnTo>
                <a:lnTo>
                  <a:pt x="613328" y="67887"/>
                </a:lnTo>
                <a:lnTo>
                  <a:pt x="631470" y="65546"/>
                </a:lnTo>
                <a:lnTo>
                  <a:pt x="650197" y="64961"/>
                </a:lnTo>
                <a:lnTo>
                  <a:pt x="670095" y="66717"/>
                </a:lnTo>
                <a:lnTo>
                  <a:pt x="689993" y="69058"/>
                </a:lnTo>
                <a:lnTo>
                  <a:pt x="709892" y="71984"/>
                </a:lnTo>
                <a:lnTo>
                  <a:pt x="729789" y="74325"/>
                </a:lnTo>
                <a:lnTo>
                  <a:pt x="749687" y="75495"/>
                </a:lnTo>
                <a:lnTo>
                  <a:pt x="769000" y="75495"/>
                </a:lnTo>
                <a:lnTo>
                  <a:pt x="787143" y="73154"/>
                </a:lnTo>
                <a:lnTo>
                  <a:pt x="805286" y="68472"/>
                </a:lnTo>
                <a:lnTo>
                  <a:pt x="822842" y="61450"/>
                </a:lnTo>
                <a:lnTo>
                  <a:pt x="840399" y="52086"/>
                </a:lnTo>
                <a:lnTo>
                  <a:pt x="857956" y="42722"/>
                </a:lnTo>
                <a:lnTo>
                  <a:pt x="875513" y="32188"/>
                </a:lnTo>
                <a:lnTo>
                  <a:pt x="892485" y="22239"/>
                </a:lnTo>
                <a:lnTo>
                  <a:pt x="910628" y="13460"/>
                </a:lnTo>
                <a:lnTo>
                  <a:pt x="928184" y="6437"/>
                </a:lnTo>
                <a:lnTo>
                  <a:pt x="946327" y="1755"/>
                </a:lnTo>
                <a:close/>
              </a:path>
            </a:pathLst>
          </a:custGeom>
        </p:spPr>
      </p:pic>
      <p:sp>
        <p:nvSpPr>
          <p:cNvPr id="165" name="Freeform: Shape 106">
            <a:extLst>
              <a:ext uri="{FF2B5EF4-FFF2-40B4-BE49-F238E27FC236}">
                <a16:creationId xmlns:a16="http://schemas.microsoft.com/office/drawing/2014/main" xmlns="" id="{67042D35-575D-4898-836D-DA0D5671C71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790805" y="2554317"/>
            <a:ext cx="3185554" cy="3181684"/>
          </a:xfrm>
          <a:custGeom>
            <a:avLst/>
            <a:gdLst>
              <a:gd name="connsiteX0" fmla="*/ 3095991 w 6191980"/>
              <a:gd name="connsiteY0" fmla="*/ 0 h 6184462"/>
              <a:gd name="connsiteX1" fmla="*/ 3156069 w 6191980"/>
              <a:gd name="connsiteY1" fmla="*/ 5631 h 6184462"/>
              <a:gd name="connsiteX2" fmla="*/ 3214272 w 6191980"/>
              <a:gd name="connsiteY2" fmla="*/ 20652 h 6184462"/>
              <a:gd name="connsiteX3" fmla="*/ 3270598 w 6191980"/>
              <a:gd name="connsiteY3" fmla="*/ 43182 h 6184462"/>
              <a:gd name="connsiteX4" fmla="*/ 3328798 w 6191980"/>
              <a:gd name="connsiteY4" fmla="*/ 71344 h 6184462"/>
              <a:gd name="connsiteX5" fmla="*/ 3383247 w 6191980"/>
              <a:gd name="connsiteY5" fmla="*/ 103262 h 6184462"/>
              <a:gd name="connsiteX6" fmla="*/ 3439573 w 6191980"/>
              <a:gd name="connsiteY6" fmla="*/ 137057 h 6184462"/>
              <a:gd name="connsiteX7" fmla="*/ 3495897 w 6191980"/>
              <a:gd name="connsiteY7" fmla="*/ 167096 h 6184462"/>
              <a:gd name="connsiteX8" fmla="*/ 3552221 w 6191980"/>
              <a:gd name="connsiteY8" fmla="*/ 197137 h 6184462"/>
              <a:gd name="connsiteX9" fmla="*/ 3606669 w 6191980"/>
              <a:gd name="connsiteY9" fmla="*/ 219666 h 6184462"/>
              <a:gd name="connsiteX10" fmla="*/ 3666749 w 6191980"/>
              <a:gd name="connsiteY10" fmla="*/ 234686 h 6184462"/>
              <a:gd name="connsiteX11" fmla="*/ 3724950 w 6191980"/>
              <a:gd name="connsiteY11" fmla="*/ 242197 h 6184462"/>
              <a:gd name="connsiteX12" fmla="*/ 3786907 w 6191980"/>
              <a:gd name="connsiteY12" fmla="*/ 242197 h 6184462"/>
              <a:gd name="connsiteX13" fmla="*/ 3850743 w 6191980"/>
              <a:gd name="connsiteY13" fmla="*/ 238443 h 6184462"/>
              <a:gd name="connsiteX14" fmla="*/ 3914577 w 6191980"/>
              <a:gd name="connsiteY14" fmla="*/ 230932 h 6184462"/>
              <a:gd name="connsiteX15" fmla="*/ 3978413 w 6191980"/>
              <a:gd name="connsiteY15" fmla="*/ 221545 h 6184462"/>
              <a:gd name="connsiteX16" fmla="*/ 4042247 w 6191980"/>
              <a:gd name="connsiteY16" fmla="*/ 214035 h 6184462"/>
              <a:gd name="connsiteX17" fmla="*/ 4106083 w 6191980"/>
              <a:gd name="connsiteY17" fmla="*/ 208401 h 6184462"/>
              <a:gd name="connsiteX18" fmla="*/ 4166161 w 6191980"/>
              <a:gd name="connsiteY18" fmla="*/ 210279 h 6184462"/>
              <a:gd name="connsiteX19" fmla="*/ 4224364 w 6191980"/>
              <a:gd name="connsiteY19" fmla="*/ 217789 h 6184462"/>
              <a:gd name="connsiteX20" fmla="*/ 4280690 w 6191980"/>
              <a:gd name="connsiteY20" fmla="*/ 234686 h 6184462"/>
              <a:gd name="connsiteX21" fmla="*/ 4327628 w 6191980"/>
              <a:gd name="connsiteY21" fmla="*/ 259094 h 6184462"/>
              <a:gd name="connsiteX22" fmla="*/ 4372686 w 6191980"/>
              <a:gd name="connsiteY22" fmla="*/ 291012 h 6184462"/>
              <a:gd name="connsiteX23" fmla="*/ 4412114 w 6191980"/>
              <a:gd name="connsiteY23" fmla="*/ 328561 h 6184462"/>
              <a:gd name="connsiteX24" fmla="*/ 4451542 w 6191980"/>
              <a:gd name="connsiteY24" fmla="*/ 371743 h 6184462"/>
              <a:gd name="connsiteX25" fmla="*/ 4487214 w 6191980"/>
              <a:gd name="connsiteY25" fmla="*/ 416803 h 6184462"/>
              <a:gd name="connsiteX26" fmla="*/ 4522886 w 6191980"/>
              <a:gd name="connsiteY26" fmla="*/ 463741 h 6184462"/>
              <a:gd name="connsiteX27" fmla="*/ 4558559 w 6191980"/>
              <a:gd name="connsiteY27" fmla="*/ 510678 h 6184462"/>
              <a:gd name="connsiteX28" fmla="*/ 4594231 w 6191980"/>
              <a:gd name="connsiteY28" fmla="*/ 555737 h 6184462"/>
              <a:gd name="connsiteX29" fmla="*/ 4631782 w 6191980"/>
              <a:gd name="connsiteY29" fmla="*/ 598919 h 6184462"/>
              <a:gd name="connsiteX30" fmla="*/ 4674964 w 6191980"/>
              <a:gd name="connsiteY30" fmla="*/ 636471 h 6184462"/>
              <a:gd name="connsiteX31" fmla="*/ 4716270 w 6191980"/>
              <a:gd name="connsiteY31" fmla="*/ 670266 h 6184462"/>
              <a:gd name="connsiteX32" fmla="*/ 4763206 w 6191980"/>
              <a:gd name="connsiteY32" fmla="*/ 696549 h 6184462"/>
              <a:gd name="connsiteX33" fmla="*/ 4813899 w 6191980"/>
              <a:gd name="connsiteY33" fmla="*/ 719079 h 6184462"/>
              <a:gd name="connsiteX34" fmla="*/ 4868345 w 6191980"/>
              <a:gd name="connsiteY34" fmla="*/ 737854 h 6184462"/>
              <a:gd name="connsiteX35" fmla="*/ 4924669 w 6191980"/>
              <a:gd name="connsiteY35" fmla="*/ 754751 h 6184462"/>
              <a:gd name="connsiteX36" fmla="*/ 4980995 w 6191980"/>
              <a:gd name="connsiteY36" fmla="*/ 769772 h 6184462"/>
              <a:gd name="connsiteX37" fmla="*/ 5039198 w 6191980"/>
              <a:gd name="connsiteY37" fmla="*/ 784792 h 6184462"/>
              <a:gd name="connsiteX38" fmla="*/ 5093644 w 6191980"/>
              <a:gd name="connsiteY38" fmla="*/ 801690 h 6184462"/>
              <a:gd name="connsiteX39" fmla="*/ 5148091 w 6191980"/>
              <a:gd name="connsiteY39" fmla="*/ 820464 h 6184462"/>
              <a:gd name="connsiteX40" fmla="*/ 5198784 w 6191980"/>
              <a:gd name="connsiteY40" fmla="*/ 842995 h 6184462"/>
              <a:gd name="connsiteX41" fmla="*/ 5243845 w 6191980"/>
              <a:gd name="connsiteY41" fmla="*/ 871157 h 6184462"/>
              <a:gd name="connsiteX42" fmla="*/ 5285151 w 6191980"/>
              <a:gd name="connsiteY42" fmla="*/ 904952 h 6184462"/>
              <a:gd name="connsiteX43" fmla="*/ 5318944 w 6191980"/>
              <a:gd name="connsiteY43" fmla="*/ 946257 h 6184462"/>
              <a:gd name="connsiteX44" fmla="*/ 5347108 w 6191980"/>
              <a:gd name="connsiteY44" fmla="*/ 991317 h 6184462"/>
              <a:gd name="connsiteX45" fmla="*/ 5369636 w 6191980"/>
              <a:gd name="connsiteY45" fmla="*/ 1042007 h 6184462"/>
              <a:gd name="connsiteX46" fmla="*/ 5388410 w 6191980"/>
              <a:gd name="connsiteY46" fmla="*/ 1096456 h 6184462"/>
              <a:gd name="connsiteX47" fmla="*/ 5405308 w 6191980"/>
              <a:gd name="connsiteY47" fmla="*/ 1150903 h 6184462"/>
              <a:gd name="connsiteX48" fmla="*/ 5420328 w 6191980"/>
              <a:gd name="connsiteY48" fmla="*/ 1209105 h 6184462"/>
              <a:gd name="connsiteX49" fmla="*/ 5435349 w 6191980"/>
              <a:gd name="connsiteY49" fmla="*/ 1265429 h 6184462"/>
              <a:gd name="connsiteX50" fmla="*/ 5452246 w 6191980"/>
              <a:gd name="connsiteY50" fmla="*/ 1321755 h 6184462"/>
              <a:gd name="connsiteX51" fmla="*/ 5471021 w 6191980"/>
              <a:gd name="connsiteY51" fmla="*/ 1376203 h 6184462"/>
              <a:gd name="connsiteX52" fmla="*/ 5493550 w 6191980"/>
              <a:gd name="connsiteY52" fmla="*/ 1426896 h 6184462"/>
              <a:gd name="connsiteX53" fmla="*/ 5519836 w 6191980"/>
              <a:gd name="connsiteY53" fmla="*/ 1473832 h 6184462"/>
              <a:gd name="connsiteX54" fmla="*/ 5553632 w 6191980"/>
              <a:gd name="connsiteY54" fmla="*/ 1515138 h 6184462"/>
              <a:gd name="connsiteX55" fmla="*/ 5591181 w 6191980"/>
              <a:gd name="connsiteY55" fmla="*/ 1558320 h 6184462"/>
              <a:gd name="connsiteX56" fmla="*/ 5634364 w 6191980"/>
              <a:gd name="connsiteY56" fmla="*/ 1595869 h 6184462"/>
              <a:gd name="connsiteX57" fmla="*/ 5679425 w 6191980"/>
              <a:gd name="connsiteY57" fmla="*/ 1631541 h 6184462"/>
              <a:gd name="connsiteX58" fmla="*/ 5728238 w 6191980"/>
              <a:gd name="connsiteY58" fmla="*/ 1667213 h 6184462"/>
              <a:gd name="connsiteX59" fmla="*/ 5775175 w 6191980"/>
              <a:gd name="connsiteY59" fmla="*/ 1702885 h 6184462"/>
              <a:gd name="connsiteX60" fmla="*/ 5820236 w 6191980"/>
              <a:gd name="connsiteY60" fmla="*/ 1738560 h 6184462"/>
              <a:gd name="connsiteX61" fmla="*/ 5863416 w 6191980"/>
              <a:gd name="connsiteY61" fmla="*/ 1777986 h 6184462"/>
              <a:gd name="connsiteX62" fmla="*/ 5900968 w 6191980"/>
              <a:gd name="connsiteY62" fmla="*/ 1817414 h 6184462"/>
              <a:gd name="connsiteX63" fmla="*/ 5932886 w 6191980"/>
              <a:gd name="connsiteY63" fmla="*/ 1862474 h 6184462"/>
              <a:gd name="connsiteX64" fmla="*/ 5957294 w 6191980"/>
              <a:gd name="connsiteY64" fmla="*/ 1909410 h 6184462"/>
              <a:gd name="connsiteX65" fmla="*/ 5974191 w 6191980"/>
              <a:gd name="connsiteY65" fmla="*/ 1965736 h 6184462"/>
              <a:gd name="connsiteX66" fmla="*/ 5981700 w 6191980"/>
              <a:gd name="connsiteY66" fmla="*/ 2023938 h 6184462"/>
              <a:gd name="connsiteX67" fmla="*/ 5983578 w 6191980"/>
              <a:gd name="connsiteY67" fmla="*/ 2084018 h 6184462"/>
              <a:gd name="connsiteX68" fmla="*/ 5977945 w 6191980"/>
              <a:gd name="connsiteY68" fmla="*/ 2147852 h 6184462"/>
              <a:gd name="connsiteX69" fmla="*/ 5970435 w 6191980"/>
              <a:gd name="connsiteY69" fmla="*/ 2211686 h 6184462"/>
              <a:gd name="connsiteX70" fmla="*/ 5961048 w 6191980"/>
              <a:gd name="connsiteY70" fmla="*/ 2275522 h 6184462"/>
              <a:gd name="connsiteX71" fmla="*/ 5953538 w 6191980"/>
              <a:gd name="connsiteY71" fmla="*/ 2339356 h 6184462"/>
              <a:gd name="connsiteX72" fmla="*/ 5949784 w 6191980"/>
              <a:gd name="connsiteY72" fmla="*/ 2403192 h 6184462"/>
              <a:gd name="connsiteX73" fmla="*/ 5949784 w 6191980"/>
              <a:gd name="connsiteY73" fmla="*/ 2465149 h 6184462"/>
              <a:gd name="connsiteX74" fmla="*/ 5957294 w 6191980"/>
              <a:gd name="connsiteY74" fmla="*/ 2523350 h 6184462"/>
              <a:gd name="connsiteX75" fmla="*/ 5972312 w 6191980"/>
              <a:gd name="connsiteY75" fmla="*/ 2581552 h 6184462"/>
              <a:gd name="connsiteX76" fmla="*/ 5994843 w 6191980"/>
              <a:gd name="connsiteY76" fmla="*/ 2636001 h 6184462"/>
              <a:gd name="connsiteX77" fmla="*/ 6024884 w 6191980"/>
              <a:gd name="connsiteY77" fmla="*/ 2692325 h 6184462"/>
              <a:gd name="connsiteX78" fmla="*/ 6054922 w 6191980"/>
              <a:gd name="connsiteY78" fmla="*/ 2748651 h 6184462"/>
              <a:gd name="connsiteX79" fmla="*/ 6088718 w 6191980"/>
              <a:gd name="connsiteY79" fmla="*/ 2804974 h 6184462"/>
              <a:gd name="connsiteX80" fmla="*/ 6120634 w 6191980"/>
              <a:gd name="connsiteY80" fmla="*/ 2859423 h 6184462"/>
              <a:gd name="connsiteX81" fmla="*/ 6148798 w 6191980"/>
              <a:gd name="connsiteY81" fmla="*/ 2917624 h 6184462"/>
              <a:gd name="connsiteX82" fmla="*/ 6171326 w 6191980"/>
              <a:gd name="connsiteY82" fmla="*/ 2973950 h 6184462"/>
              <a:gd name="connsiteX83" fmla="*/ 6186347 w 6191980"/>
              <a:gd name="connsiteY83" fmla="*/ 3032152 h 6184462"/>
              <a:gd name="connsiteX84" fmla="*/ 6191980 w 6191980"/>
              <a:gd name="connsiteY84" fmla="*/ 3092230 h 6184462"/>
              <a:gd name="connsiteX85" fmla="*/ 6186347 w 6191980"/>
              <a:gd name="connsiteY85" fmla="*/ 3152310 h 6184462"/>
              <a:gd name="connsiteX86" fmla="*/ 6171326 w 6191980"/>
              <a:gd name="connsiteY86" fmla="*/ 3210513 h 6184462"/>
              <a:gd name="connsiteX87" fmla="*/ 6148798 w 6191980"/>
              <a:gd name="connsiteY87" fmla="*/ 3266839 h 6184462"/>
              <a:gd name="connsiteX88" fmla="*/ 6120634 w 6191980"/>
              <a:gd name="connsiteY88" fmla="*/ 3325039 h 6184462"/>
              <a:gd name="connsiteX89" fmla="*/ 6088718 w 6191980"/>
              <a:gd name="connsiteY89" fmla="*/ 3379488 h 6184462"/>
              <a:gd name="connsiteX90" fmla="*/ 6054922 w 6191980"/>
              <a:gd name="connsiteY90" fmla="*/ 3435814 h 6184462"/>
              <a:gd name="connsiteX91" fmla="*/ 6024884 w 6191980"/>
              <a:gd name="connsiteY91" fmla="*/ 3492137 h 6184462"/>
              <a:gd name="connsiteX92" fmla="*/ 5994843 w 6191980"/>
              <a:gd name="connsiteY92" fmla="*/ 3548461 h 6184462"/>
              <a:gd name="connsiteX93" fmla="*/ 5972312 w 6191980"/>
              <a:gd name="connsiteY93" fmla="*/ 3602910 h 6184462"/>
              <a:gd name="connsiteX94" fmla="*/ 5957294 w 6191980"/>
              <a:gd name="connsiteY94" fmla="*/ 3661113 h 6184462"/>
              <a:gd name="connsiteX95" fmla="*/ 5949784 w 6191980"/>
              <a:gd name="connsiteY95" fmla="*/ 3719313 h 6184462"/>
              <a:gd name="connsiteX96" fmla="*/ 5949784 w 6191980"/>
              <a:gd name="connsiteY96" fmla="*/ 3781272 h 6184462"/>
              <a:gd name="connsiteX97" fmla="*/ 5953538 w 6191980"/>
              <a:gd name="connsiteY97" fmla="*/ 3845106 h 6184462"/>
              <a:gd name="connsiteX98" fmla="*/ 5961048 w 6191980"/>
              <a:gd name="connsiteY98" fmla="*/ 3908940 h 6184462"/>
              <a:gd name="connsiteX99" fmla="*/ 5970435 w 6191980"/>
              <a:gd name="connsiteY99" fmla="*/ 3972776 h 6184462"/>
              <a:gd name="connsiteX100" fmla="*/ 5977945 w 6191980"/>
              <a:gd name="connsiteY100" fmla="*/ 4036610 h 6184462"/>
              <a:gd name="connsiteX101" fmla="*/ 5983578 w 6191980"/>
              <a:gd name="connsiteY101" fmla="*/ 4100444 h 6184462"/>
              <a:gd name="connsiteX102" fmla="*/ 5981700 w 6191980"/>
              <a:gd name="connsiteY102" fmla="*/ 4160526 h 6184462"/>
              <a:gd name="connsiteX103" fmla="*/ 5974191 w 6191980"/>
              <a:gd name="connsiteY103" fmla="*/ 4218729 h 6184462"/>
              <a:gd name="connsiteX104" fmla="*/ 5957294 w 6191980"/>
              <a:gd name="connsiteY104" fmla="*/ 4275053 h 6184462"/>
              <a:gd name="connsiteX105" fmla="*/ 5932886 w 6191980"/>
              <a:gd name="connsiteY105" fmla="*/ 4321989 h 6184462"/>
              <a:gd name="connsiteX106" fmla="*/ 5900968 w 6191980"/>
              <a:gd name="connsiteY106" fmla="*/ 4367050 h 6184462"/>
              <a:gd name="connsiteX107" fmla="*/ 5863416 w 6191980"/>
              <a:gd name="connsiteY107" fmla="*/ 4406477 h 6184462"/>
              <a:gd name="connsiteX108" fmla="*/ 5820236 w 6191980"/>
              <a:gd name="connsiteY108" fmla="*/ 4445903 h 6184462"/>
              <a:gd name="connsiteX109" fmla="*/ 5775175 w 6191980"/>
              <a:gd name="connsiteY109" fmla="*/ 4481577 h 6184462"/>
              <a:gd name="connsiteX110" fmla="*/ 5728238 w 6191980"/>
              <a:gd name="connsiteY110" fmla="*/ 4517249 h 6184462"/>
              <a:gd name="connsiteX111" fmla="*/ 5679425 w 6191980"/>
              <a:gd name="connsiteY111" fmla="*/ 4552921 h 6184462"/>
              <a:gd name="connsiteX112" fmla="*/ 5634364 w 6191980"/>
              <a:gd name="connsiteY112" fmla="*/ 4588593 h 6184462"/>
              <a:gd name="connsiteX113" fmla="*/ 5591181 w 6191980"/>
              <a:gd name="connsiteY113" fmla="*/ 4626142 h 6184462"/>
              <a:gd name="connsiteX114" fmla="*/ 5553632 w 6191980"/>
              <a:gd name="connsiteY114" fmla="*/ 4669325 h 6184462"/>
              <a:gd name="connsiteX115" fmla="*/ 5519836 w 6191980"/>
              <a:gd name="connsiteY115" fmla="*/ 4710630 h 6184462"/>
              <a:gd name="connsiteX116" fmla="*/ 5493550 w 6191980"/>
              <a:gd name="connsiteY116" fmla="*/ 4757566 h 6184462"/>
              <a:gd name="connsiteX117" fmla="*/ 5471021 w 6191980"/>
              <a:gd name="connsiteY117" fmla="*/ 4808259 h 6184462"/>
              <a:gd name="connsiteX118" fmla="*/ 5452246 w 6191980"/>
              <a:gd name="connsiteY118" fmla="*/ 4862708 h 6184462"/>
              <a:gd name="connsiteX119" fmla="*/ 5435349 w 6191980"/>
              <a:gd name="connsiteY119" fmla="*/ 4919033 h 6184462"/>
              <a:gd name="connsiteX120" fmla="*/ 5420328 w 6191980"/>
              <a:gd name="connsiteY120" fmla="*/ 4975357 h 6184462"/>
              <a:gd name="connsiteX121" fmla="*/ 5405308 w 6191980"/>
              <a:gd name="connsiteY121" fmla="*/ 5033560 h 6184462"/>
              <a:gd name="connsiteX122" fmla="*/ 5388410 w 6191980"/>
              <a:gd name="connsiteY122" fmla="*/ 5088007 h 6184462"/>
              <a:gd name="connsiteX123" fmla="*/ 5369636 w 6191980"/>
              <a:gd name="connsiteY123" fmla="*/ 5142453 h 6184462"/>
              <a:gd name="connsiteX124" fmla="*/ 5347108 w 6191980"/>
              <a:gd name="connsiteY124" fmla="*/ 5193146 h 6184462"/>
              <a:gd name="connsiteX125" fmla="*/ 5318944 w 6191980"/>
              <a:gd name="connsiteY125" fmla="*/ 5238207 h 6184462"/>
              <a:gd name="connsiteX126" fmla="*/ 5285151 w 6191980"/>
              <a:gd name="connsiteY126" fmla="*/ 5279510 h 6184462"/>
              <a:gd name="connsiteX127" fmla="*/ 5243845 w 6191980"/>
              <a:gd name="connsiteY127" fmla="*/ 5313305 h 6184462"/>
              <a:gd name="connsiteX128" fmla="*/ 5198784 w 6191980"/>
              <a:gd name="connsiteY128" fmla="*/ 5341467 h 6184462"/>
              <a:gd name="connsiteX129" fmla="*/ 5148091 w 6191980"/>
              <a:gd name="connsiteY129" fmla="*/ 5363998 h 6184462"/>
              <a:gd name="connsiteX130" fmla="*/ 5093644 w 6191980"/>
              <a:gd name="connsiteY130" fmla="*/ 5382773 h 6184462"/>
              <a:gd name="connsiteX131" fmla="*/ 5039198 w 6191980"/>
              <a:gd name="connsiteY131" fmla="*/ 5399670 h 6184462"/>
              <a:gd name="connsiteX132" fmla="*/ 4980995 w 6191980"/>
              <a:gd name="connsiteY132" fmla="*/ 5414691 h 6184462"/>
              <a:gd name="connsiteX133" fmla="*/ 4924669 w 6191980"/>
              <a:gd name="connsiteY133" fmla="*/ 5429711 h 6184462"/>
              <a:gd name="connsiteX134" fmla="*/ 4868345 w 6191980"/>
              <a:gd name="connsiteY134" fmla="*/ 5446609 h 6184462"/>
              <a:gd name="connsiteX135" fmla="*/ 4813899 w 6191980"/>
              <a:gd name="connsiteY135" fmla="*/ 5465383 h 6184462"/>
              <a:gd name="connsiteX136" fmla="*/ 4763206 w 6191980"/>
              <a:gd name="connsiteY136" fmla="*/ 5487914 h 6184462"/>
              <a:gd name="connsiteX137" fmla="*/ 4716270 w 6191980"/>
              <a:gd name="connsiteY137" fmla="*/ 5514197 h 6184462"/>
              <a:gd name="connsiteX138" fmla="*/ 4674964 w 6191980"/>
              <a:gd name="connsiteY138" fmla="*/ 5547992 h 6184462"/>
              <a:gd name="connsiteX139" fmla="*/ 4631782 w 6191980"/>
              <a:gd name="connsiteY139" fmla="*/ 5585543 h 6184462"/>
              <a:gd name="connsiteX140" fmla="*/ 4594231 w 6191980"/>
              <a:gd name="connsiteY140" fmla="*/ 5628725 h 6184462"/>
              <a:gd name="connsiteX141" fmla="*/ 4558559 w 6191980"/>
              <a:gd name="connsiteY141" fmla="*/ 5673785 h 6184462"/>
              <a:gd name="connsiteX142" fmla="*/ 4522886 w 6191980"/>
              <a:gd name="connsiteY142" fmla="*/ 5720721 h 6184462"/>
              <a:gd name="connsiteX143" fmla="*/ 4487214 w 6191980"/>
              <a:gd name="connsiteY143" fmla="*/ 5767659 h 6184462"/>
              <a:gd name="connsiteX144" fmla="*/ 4451542 w 6191980"/>
              <a:gd name="connsiteY144" fmla="*/ 5812719 h 6184462"/>
              <a:gd name="connsiteX145" fmla="*/ 4412114 w 6191980"/>
              <a:gd name="connsiteY145" fmla="*/ 5855901 h 6184462"/>
              <a:gd name="connsiteX146" fmla="*/ 4372686 w 6191980"/>
              <a:gd name="connsiteY146" fmla="*/ 5893450 h 6184462"/>
              <a:gd name="connsiteX147" fmla="*/ 4327628 w 6191980"/>
              <a:gd name="connsiteY147" fmla="*/ 5925368 h 6184462"/>
              <a:gd name="connsiteX148" fmla="*/ 4280690 w 6191980"/>
              <a:gd name="connsiteY148" fmla="*/ 5949776 h 6184462"/>
              <a:gd name="connsiteX149" fmla="*/ 4224364 w 6191980"/>
              <a:gd name="connsiteY149" fmla="*/ 5966674 h 6184462"/>
              <a:gd name="connsiteX150" fmla="*/ 4166161 w 6191980"/>
              <a:gd name="connsiteY150" fmla="*/ 5974184 h 6184462"/>
              <a:gd name="connsiteX151" fmla="*/ 4106083 w 6191980"/>
              <a:gd name="connsiteY151" fmla="*/ 5976061 h 6184462"/>
              <a:gd name="connsiteX152" fmla="*/ 4042247 w 6191980"/>
              <a:gd name="connsiteY152" fmla="*/ 5970428 h 6184462"/>
              <a:gd name="connsiteX153" fmla="*/ 3978413 w 6191980"/>
              <a:gd name="connsiteY153" fmla="*/ 5962919 h 6184462"/>
              <a:gd name="connsiteX154" fmla="*/ 3914577 w 6191980"/>
              <a:gd name="connsiteY154" fmla="*/ 5953530 h 6184462"/>
              <a:gd name="connsiteX155" fmla="*/ 3850743 w 6191980"/>
              <a:gd name="connsiteY155" fmla="*/ 5946022 h 6184462"/>
              <a:gd name="connsiteX156" fmla="*/ 3786907 w 6191980"/>
              <a:gd name="connsiteY156" fmla="*/ 5942266 h 6184462"/>
              <a:gd name="connsiteX157" fmla="*/ 3724950 w 6191980"/>
              <a:gd name="connsiteY157" fmla="*/ 5942266 h 6184462"/>
              <a:gd name="connsiteX158" fmla="*/ 3666749 w 6191980"/>
              <a:gd name="connsiteY158" fmla="*/ 5949776 h 6184462"/>
              <a:gd name="connsiteX159" fmla="*/ 3606669 w 6191980"/>
              <a:gd name="connsiteY159" fmla="*/ 5964797 h 6184462"/>
              <a:gd name="connsiteX160" fmla="*/ 3552221 w 6191980"/>
              <a:gd name="connsiteY160" fmla="*/ 5987325 h 6184462"/>
              <a:gd name="connsiteX161" fmla="*/ 3495897 w 6191980"/>
              <a:gd name="connsiteY161" fmla="*/ 6017366 h 6184462"/>
              <a:gd name="connsiteX162" fmla="*/ 3439573 w 6191980"/>
              <a:gd name="connsiteY162" fmla="*/ 6047407 h 6184462"/>
              <a:gd name="connsiteX163" fmla="*/ 3383247 w 6191980"/>
              <a:gd name="connsiteY163" fmla="*/ 6081200 h 6184462"/>
              <a:gd name="connsiteX164" fmla="*/ 3328798 w 6191980"/>
              <a:gd name="connsiteY164" fmla="*/ 6113118 h 6184462"/>
              <a:gd name="connsiteX165" fmla="*/ 3270598 w 6191980"/>
              <a:gd name="connsiteY165" fmla="*/ 6141280 h 6184462"/>
              <a:gd name="connsiteX166" fmla="*/ 3214272 w 6191980"/>
              <a:gd name="connsiteY166" fmla="*/ 6163811 h 6184462"/>
              <a:gd name="connsiteX167" fmla="*/ 3156069 w 6191980"/>
              <a:gd name="connsiteY167" fmla="*/ 6178831 h 6184462"/>
              <a:gd name="connsiteX168" fmla="*/ 3095991 w 6191980"/>
              <a:gd name="connsiteY168" fmla="*/ 6184462 h 6184462"/>
              <a:gd name="connsiteX169" fmla="*/ 3035911 w 6191980"/>
              <a:gd name="connsiteY169" fmla="*/ 6178831 h 6184462"/>
              <a:gd name="connsiteX170" fmla="*/ 2977708 w 6191980"/>
              <a:gd name="connsiteY170" fmla="*/ 6163811 h 6184462"/>
              <a:gd name="connsiteX171" fmla="*/ 2921385 w 6191980"/>
              <a:gd name="connsiteY171" fmla="*/ 6141280 h 6184462"/>
              <a:gd name="connsiteX172" fmla="*/ 2863182 w 6191980"/>
              <a:gd name="connsiteY172" fmla="*/ 6113118 h 6184462"/>
              <a:gd name="connsiteX173" fmla="*/ 2808733 w 6191980"/>
              <a:gd name="connsiteY173" fmla="*/ 6081200 h 6184462"/>
              <a:gd name="connsiteX174" fmla="*/ 2752409 w 6191980"/>
              <a:gd name="connsiteY174" fmla="*/ 6047407 h 6184462"/>
              <a:gd name="connsiteX175" fmla="*/ 2696083 w 6191980"/>
              <a:gd name="connsiteY175" fmla="*/ 6017366 h 6184462"/>
              <a:gd name="connsiteX176" fmla="*/ 2639760 w 6191980"/>
              <a:gd name="connsiteY176" fmla="*/ 5987325 h 6184462"/>
              <a:gd name="connsiteX177" fmla="*/ 2583436 w 6191980"/>
              <a:gd name="connsiteY177" fmla="*/ 5964797 h 6184462"/>
              <a:gd name="connsiteX178" fmla="*/ 2525233 w 6191980"/>
              <a:gd name="connsiteY178" fmla="*/ 5949776 h 6184462"/>
              <a:gd name="connsiteX179" fmla="*/ 2467030 w 6191980"/>
              <a:gd name="connsiteY179" fmla="*/ 5942266 h 6184462"/>
              <a:gd name="connsiteX180" fmla="*/ 2405071 w 6191980"/>
              <a:gd name="connsiteY180" fmla="*/ 5942266 h 6184462"/>
              <a:gd name="connsiteX181" fmla="*/ 2341237 w 6191980"/>
              <a:gd name="connsiteY181" fmla="*/ 5946022 h 6184462"/>
              <a:gd name="connsiteX182" fmla="*/ 2277403 w 6191980"/>
              <a:gd name="connsiteY182" fmla="*/ 5953530 h 6184462"/>
              <a:gd name="connsiteX183" fmla="*/ 2213567 w 6191980"/>
              <a:gd name="connsiteY183" fmla="*/ 5962919 h 6184462"/>
              <a:gd name="connsiteX184" fmla="*/ 2149731 w 6191980"/>
              <a:gd name="connsiteY184" fmla="*/ 5970428 h 6184462"/>
              <a:gd name="connsiteX185" fmla="*/ 2085897 w 6191980"/>
              <a:gd name="connsiteY185" fmla="*/ 5976061 h 6184462"/>
              <a:gd name="connsiteX186" fmla="*/ 2025819 w 6191980"/>
              <a:gd name="connsiteY186" fmla="*/ 5974184 h 6184462"/>
              <a:gd name="connsiteX187" fmla="*/ 1967617 w 6191980"/>
              <a:gd name="connsiteY187" fmla="*/ 5966674 h 6184462"/>
              <a:gd name="connsiteX188" fmla="*/ 1911291 w 6191980"/>
              <a:gd name="connsiteY188" fmla="*/ 5949776 h 6184462"/>
              <a:gd name="connsiteX189" fmla="*/ 1864354 w 6191980"/>
              <a:gd name="connsiteY189" fmla="*/ 5925368 h 6184462"/>
              <a:gd name="connsiteX190" fmla="*/ 1819293 w 6191980"/>
              <a:gd name="connsiteY190" fmla="*/ 5893450 h 6184462"/>
              <a:gd name="connsiteX191" fmla="*/ 1779867 w 6191980"/>
              <a:gd name="connsiteY191" fmla="*/ 5855901 h 6184462"/>
              <a:gd name="connsiteX192" fmla="*/ 1740438 w 6191980"/>
              <a:gd name="connsiteY192" fmla="*/ 5812719 h 6184462"/>
              <a:gd name="connsiteX193" fmla="*/ 1704766 w 6191980"/>
              <a:gd name="connsiteY193" fmla="*/ 5767659 h 6184462"/>
              <a:gd name="connsiteX194" fmla="*/ 1669094 w 6191980"/>
              <a:gd name="connsiteY194" fmla="*/ 5720721 h 6184462"/>
              <a:gd name="connsiteX195" fmla="*/ 1633422 w 6191980"/>
              <a:gd name="connsiteY195" fmla="*/ 5673785 h 6184462"/>
              <a:gd name="connsiteX196" fmla="*/ 1597750 w 6191980"/>
              <a:gd name="connsiteY196" fmla="*/ 5628725 h 6184462"/>
              <a:gd name="connsiteX197" fmla="*/ 1560199 w 6191980"/>
              <a:gd name="connsiteY197" fmla="*/ 5585543 h 6184462"/>
              <a:gd name="connsiteX198" fmla="*/ 1517016 w 6191980"/>
              <a:gd name="connsiteY198" fmla="*/ 5547992 h 6184462"/>
              <a:gd name="connsiteX199" fmla="*/ 1475711 w 6191980"/>
              <a:gd name="connsiteY199" fmla="*/ 5514197 h 6184462"/>
              <a:gd name="connsiteX200" fmla="*/ 1428774 w 6191980"/>
              <a:gd name="connsiteY200" fmla="*/ 5487914 h 6184462"/>
              <a:gd name="connsiteX201" fmla="*/ 1378082 w 6191980"/>
              <a:gd name="connsiteY201" fmla="*/ 5465383 h 6184462"/>
              <a:gd name="connsiteX202" fmla="*/ 1323635 w 6191980"/>
              <a:gd name="connsiteY202" fmla="*/ 5446609 h 6184462"/>
              <a:gd name="connsiteX203" fmla="*/ 1267309 w 6191980"/>
              <a:gd name="connsiteY203" fmla="*/ 5429711 h 6184462"/>
              <a:gd name="connsiteX204" fmla="*/ 1210986 w 6191980"/>
              <a:gd name="connsiteY204" fmla="*/ 5414691 h 6184462"/>
              <a:gd name="connsiteX205" fmla="*/ 1152783 w 6191980"/>
              <a:gd name="connsiteY205" fmla="*/ 5399670 h 6184462"/>
              <a:gd name="connsiteX206" fmla="*/ 1098336 w 6191980"/>
              <a:gd name="connsiteY206" fmla="*/ 5382773 h 6184462"/>
              <a:gd name="connsiteX207" fmla="*/ 1043887 w 6191980"/>
              <a:gd name="connsiteY207" fmla="*/ 5363998 h 6184462"/>
              <a:gd name="connsiteX208" fmla="*/ 993197 w 6191980"/>
              <a:gd name="connsiteY208" fmla="*/ 5341467 h 6184462"/>
              <a:gd name="connsiteX209" fmla="*/ 948135 w 6191980"/>
              <a:gd name="connsiteY209" fmla="*/ 5313305 h 6184462"/>
              <a:gd name="connsiteX210" fmla="*/ 906830 w 6191980"/>
              <a:gd name="connsiteY210" fmla="*/ 5279510 h 6184462"/>
              <a:gd name="connsiteX211" fmla="*/ 873037 w 6191980"/>
              <a:gd name="connsiteY211" fmla="*/ 5238207 h 6184462"/>
              <a:gd name="connsiteX212" fmla="*/ 844875 w 6191980"/>
              <a:gd name="connsiteY212" fmla="*/ 5193146 h 6184462"/>
              <a:gd name="connsiteX213" fmla="*/ 822344 w 6191980"/>
              <a:gd name="connsiteY213" fmla="*/ 5142453 h 6184462"/>
              <a:gd name="connsiteX214" fmla="*/ 803570 w 6191980"/>
              <a:gd name="connsiteY214" fmla="*/ 5088007 h 6184462"/>
              <a:gd name="connsiteX215" fmla="*/ 786672 w 6191980"/>
              <a:gd name="connsiteY215" fmla="*/ 5033560 h 6184462"/>
              <a:gd name="connsiteX216" fmla="*/ 771652 w 6191980"/>
              <a:gd name="connsiteY216" fmla="*/ 4975357 h 6184462"/>
              <a:gd name="connsiteX217" fmla="*/ 756631 w 6191980"/>
              <a:gd name="connsiteY217" fmla="*/ 4919033 h 6184462"/>
              <a:gd name="connsiteX218" fmla="*/ 739734 w 6191980"/>
              <a:gd name="connsiteY218" fmla="*/ 4862708 h 6184462"/>
              <a:gd name="connsiteX219" fmla="*/ 720959 w 6191980"/>
              <a:gd name="connsiteY219" fmla="*/ 4808259 h 6184462"/>
              <a:gd name="connsiteX220" fmla="*/ 698428 w 6191980"/>
              <a:gd name="connsiteY220" fmla="*/ 4757566 h 6184462"/>
              <a:gd name="connsiteX221" fmla="*/ 672143 w 6191980"/>
              <a:gd name="connsiteY221" fmla="*/ 4710630 h 6184462"/>
              <a:gd name="connsiteX222" fmla="*/ 638351 w 6191980"/>
              <a:gd name="connsiteY222" fmla="*/ 4669325 h 6184462"/>
              <a:gd name="connsiteX223" fmla="*/ 600799 w 6191980"/>
              <a:gd name="connsiteY223" fmla="*/ 4626142 h 6184462"/>
              <a:gd name="connsiteX224" fmla="*/ 557617 w 6191980"/>
              <a:gd name="connsiteY224" fmla="*/ 4588593 h 6184462"/>
              <a:gd name="connsiteX225" fmla="*/ 510678 w 6191980"/>
              <a:gd name="connsiteY225" fmla="*/ 4552921 h 6184462"/>
              <a:gd name="connsiteX226" fmla="*/ 463742 w 6191980"/>
              <a:gd name="connsiteY226" fmla="*/ 4517249 h 6184462"/>
              <a:gd name="connsiteX227" fmla="*/ 416805 w 6191980"/>
              <a:gd name="connsiteY227" fmla="*/ 4481577 h 6184462"/>
              <a:gd name="connsiteX228" fmla="*/ 371744 w 6191980"/>
              <a:gd name="connsiteY228" fmla="*/ 4445903 h 6184462"/>
              <a:gd name="connsiteX229" fmla="*/ 328562 w 6191980"/>
              <a:gd name="connsiteY229" fmla="*/ 4406477 h 6184462"/>
              <a:gd name="connsiteX230" fmla="*/ 291012 w 6191980"/>
              <a:gd name="connsiteY230" fmla="*/ 4367050 h 6184462"/>
              <a:gd name="connsiteX231" fmla="*/ 259096 w 6191980"/>
              <a:gd name="connsiteY231" fmla="*/ 4321989 h 6184462"/>
              <a:gd name="connsiteX232" fmla="*/ 234689 w 6191980"/>
              <a:gd name="connsiteY232" fmla="*/ 4275053 h 6184462"/>
              <a:gd name="connsiteX233" fmla="*/ 217791 w 6191980"/>
              <a:gd name="connsiteY233" fmla="*/ 4218729 h 6184462"/>
              <a:gd name="connsiteX234" fmla="*/ 210281 w 6191980"/>
              <a:gd name="connsiteY234" fmla="*/ 4160526 h 6184462"/>
              <a:gd name="connsiteX235" fmla="*/ 208402 w 6191980"/>
              <a:gd name="connsiteY235" fmla="*/ 4100444 h 6184462"/>
              <a:gd name="connsiteX236" fmla="*/ 214035 w 6191980"/>
              <a:gd name="connsiteY236" fmla="*/ 4036610 h 6184462"/>
              <a:gd name="connsiteX237" fmla="*/ 221545 w 6191980"/>
              <a:gd name="connsiteY237" fmla="*/ 3972776 h 6184462"/>
              <a:gd name="connsiteX238" fmla="*/ 230932 w 6191980"/>
              <a:gd name="connsiteY238" fmla="*/ 3908940 h 6184462"/>
              <a:gd name="connsiteX239" fmla="*/ 238443 w 6191980"/>
              <a:gd name="connsiteY239" fmla="*/ 3845106 h 6184462"/>
              <a:gd name="connsiteX240" fmla="*/ 242199 w 6191980"/>
              <a:gd name="connsiteY240" fmla="*/ 3781272 h 6184462"/>
              <a:gd name="connsiteX241" fmla="*/ 242199 w 6191980"/>
              <a:gd name="connsiteY241" fmla="*/ 3719313 h 6184462"/>
              <a:gd name="connsiteX242" fmla="*/ 234689 w 6191980"/>
              <a:gd name="connsiteY242" fmla="*/ 3661113 h 6184462"/>
              <a:gd name="connsiteX243" fmla="*/ 219668 w 6191980"/>
              <a:gd name="connsiteY243" fmla="*/ 3602910 h 6184462"/>
              <a:gd name="connsiteX244" fmla="*/ 197138 w 6191980"/>
              <a:gd name="connsiteY244" fmla="*/ 3548461 h 6184462"/>
              <a:gd name="connsiteX245" fmla="*/ 168976 w 6191980"/>
              <a:gd name="connsiteY245" fmla="*/ 3492137 h 6184462"/>
              <a:gd name="connsiteX246" fmla="*/ 137057 w 6191980"/>
              <a:gd name="connsiteY246" fmla="*/ 3435814 h 6184462"/>
              <a:gd name="connsiteX247" fmla="*/ 103264 w 6191980"/>
              <a:gd name="connsiteY247" fmla="*/ 3379488 h 6184462"/>
              <a:gd name="connsiteX248" fmla="*/ 71346 w 6191980"/>
              <a:gd name="connsiteY248" fmla="*/ 3325039 h 6184462"/>
              <a:gd name="connsiteX249" fmla="*/ 43182 w 6191980"/>
              <a:gd name="connsiteY249" fmla="*/ 3266839 h 6184462"/>
              <a:gd name="connsiteX250" fmla="*/ 20654 w 6191980"/>
              <a:gd name="connsiteY250" fmla="*/ 3210513 h 6184462"/>
              <a:gd name="connsiteX251" fmla="*/ 5634 w 6191980"/>
              <a:gd name="connsiteY251" fmla="*/ 3152310 h 6184462"/>
              <a:gd name="connsiteX252" fmla="*/ 0 w 6191980"/>
              <a:gd name="connsiteY252" fmla="*/ 3092230 h 6184462"/>
              <a:gd name="connsiteX253" fmla="*/ 5634 w 6191980"/>
              <a:gd name="connsiteY253" fmla="*/ 3032152 h 6184462"/>
              <a:gd name="connsiteX254" fmla="*/ 20654 w 6191980"/>
              <a:gd name="connsiteY254" fmla="*/ 2973950 h 6184462"/>
              <a:gd name="connsiteX255" fmla="*/ 43182 w 6191980"/>
              <a:gd name="connsiteY255" fmla="*/ 2917624 h 6184462"/>
              <a:gd name="connsiteX256" fmla="*/ 71346 w 6191980"/>
              <a:gd name="connsiteY256" fmla="*/ 2859423 h 6184462"/>
              <a:gd name="connsiteX257" fmla="*/ 103264 w 6191980"/>
              <a:gd name="connsiteY257" fmla="*/ 2804974 h 6184462"/>
              <a:gd name="connsiteX258" fmla="*/ 137057 w 6191980"/>
              <a:gd name="connsiteY258" fmla="*/ 2748651 h 6184462"/>
              <a:gd name="connsiteX259" fmla="*/ 168976 w 6191980"/>
              <a:gd name="connsiteY259" fmla="*/ 2692325 h 6184462"/>
              <a:gd name="connsiteX260" fmla="*/ 197138 w 6191980"/>
              <a:gd name="connsiteY260" fmla="*/ 2636001 h 6184462"/>
              <a:gd name="connsiteX261" fmla="*/ 219668 w 6191980"/>
              <a:gd name="connsiteY261" fmla="*/ 2581552 h 6184462"/>
              <a:gd name="connsiteX262" fmla="*/ 234689 w 6191980"/>
              <a:gd name="connsiteY262" fmla="*/ 2523350 h 6184462"/>
              <a:gd name="connsiteX263" fmla="*/ 242199 w 6191980"/>
              <a:gd name="connsiteY263" fmla="*/ 2465149 h 6184462"/>
              <a:gd name="connsiteX264" fmla="*/ 242199 w 6191980"/>
              <a:gd name="connsiteY264" fmla="*/ 2403192 h 6184462"/>
              <a:gd name="connsiteX265" fmla="*/ 238443 w 6191980"/>
              <a:gd name="connsiteY265" fmla="*/ 2339356 h 6184462"/>
              <a:gd name="connsiteX266" fmla="*/ 230932 w 6191980"/>
              <a:gd name="connsiteY266" fmla="*/ 2275522 h 6184462"/>
              <a:gd name="connsiteX267" fmla="*/ 221545 w 6191980"/>
              <a:gd name="connsiteY267" fmla="*/ 2211686 h 6184462"/>
              <a:gd name="connsiteX268" fmla="*/ 214035 w 6191980"/>
              <a:gd name="connsiteY268" fmla="*/ 2147852 h 6184462"/>
              <a:gd name="connsiteX269" fmla="*/ 208402 w 6191980"/>
              <a:gd name="connsiteY269" fmla="*/ 2084018 h 6184462"/>
              <a:gd name="connsiteX270" fmla="*/ 210281 w 6191980"/>
              <a:gd name="connsiteY270" fmla="*/ 2023938 h 6184462"/>
              <a:gd name="connsiteX271" fmla="*/ 217791 w 6191980"/>
              <a:gd name="connsiteY271" fmla="*/ 1965736 h 6184462"/>
              <a:gd name="connsiteX272" fmla="*/ 234689 w 6191980"/>
              <a:gd name="connsiteY272" fmla="*/ 1909410 h 6184462"/>
              <a:gd name="connsiteX273" fmla="*/ 259096 w 6191980"/>
              <a:gd name="connsiteY273" fmla="*/ 1862474 h 6184462"/>
              <a:gd name="connsiteX274" fmla="*/ 291012 w 6191980"/>
              <a:gd name="connsiteY274" fmla="*/ 1817414 h 6184462"/>
              <a:gd name="connsiteX275" fmla="*/ 328562 w 6191980"/>
              <a:gd name="connsiteY275" fmla="*/ 1777986 h 6184462"/>
              <a:gd name="connsiteX276" fmla="*/ 371744 w 6191980"/>
              <a:gd name="connsiteY276" fmla="*/ 1738560 h 6184462"/>
              <a:gd name="connsiteX277" fmla="*/ 416805 w 6191980"/>
              <a:gd name="connsiteY277" fmla="*/ 1702885 h 6184462"/>
              <a:gd name="connsiteX278" fmla="*/ 463742 w 6191980"/>
              <a:gd name="connsiteY278" fmla="*/ 1667213 h 6184462"/>
              <a:gd name="connsiteX279" fmla="*/ 510678 w 6191980"/>
              <a:gd name="connsiteY279" fmla="*/ 1631541 h 6184462"/>
              <a:gd name="connsiteX280" fmla="*/ 557617 w 6191980"/>
              <a:gd name="connsiteY280" fmla="*/ 1595869 h 6184462"/>
              <a:gd name="connsiteX281" fmla="*/ 600799 w 6191980"/>
              <a:gd name="connsiteY281" fmla="*/ 1558320 h 6184462"/>
              <a:gd name="connsiteX282" fmla="*/ 638351 w 6191980"/>
              <a:gd name="connsiteY282" fmla="*/ 1515138 h 6184462"/>
              <a:gd name="connsiteX283" fmla="*/ 672143 w 6191980"/>
              <a:gd name="connsiteY283" fmla="*/ 1473832 h 6184462"/>
              <a:gd name="connsiteX284" fmla="*/ 698428 w 6191980"/>
              <a:gd name="connsiteY284" fmla="*/ 1426896 h 6184462"/>
              <a:gd name="connsiteX285" fmla="*/ 720959 w 6191980"/>
              <a:gd name="connsiteY285" fmla="*/ 1376203 h 6184462"/>
              <a:gd name="connsiteX286" fmla="*/ 739734 w 6191980"/>
              <a:gd name="connsiteY286" fmla="*/ 1321755 h 6184462"/>
              <a:gd name="connsiteX287" fmla="*/ 756631 w 6191980"/>
              <a:gd name="connsiteY287" fmla="*/ 1265429 h 6184462"/>
              <a:gd name="connsiteX288" fmla="*/ 771652 w 6191980"/>
              <a:gd name="connsiteY288" fmla="*/ 1209105 h 6184462"/>
              <a:gd name="connsiteX289" fmla="*/ 786672 w 6191980"/>
              <a:gd name="connsiteY289" fmla="*/ 1150903 h 6184462"/>
              <a:gd name="connsiteX290" fmla="*/ 803570 w 6191980"/>
              <a:gd name="connsiteY290" fmla="*/ 1096456 h 6184462"/>
              <a:gd name="connsiteX291" fmla="*/ 822344 w 6191980"/>
              <a:gd name="connsiteY291" fmla="*/ 1042007 h 6184462"/>
              <a:gd name="connsiteX292" fmla="*/ 844875 w 6191980"/>
              <a:gd name="connsiteY292" fmla="*/ 991317 h 6184462"/>
              <a:gd name="connsiteX293" fmla="*/ 873037 w 6191980"/>
              <a:gd name="connsiteY293" fmla="*/ 946257 h 6184462"/>
              <a:gd name="connsiteX294" fmla="*/ 906830 w 6191980"/>
              <a:gd name="connsiteY294" fmla="*/ 904952 h 6184462"/>
              <a:gd name="connsiteX295" fmla="*/ 948135 w 6191980"/>
              <a:gd name="connsiteY295" fmla="*/ 871157 h 6184462"/>
              <a:gd name="connsiteX296" fmla="*/ 993197 w 6191980"/>
              <a:gd name="connsiteY296" fmla="*/ 842995 h 6184462"/>
              <a:gd name="connsiteX297" fmla="*/ 1043887 w 6191980"/>
              <a:gd name="connsiteY297" fmla="*/ 820464 h 6184462"/>
              <a:gd name="connsiteX298" fmla="*/ 1098336 w 6191980"/>
              <a:gd name="connsiteY298" fmla="*/ 801690 h 6184462"/>
              <a:gd name="connsiteX299" fmla="*/ 1152783 w 6191980"/>
              <a:gd name="connsiteY299" fmla="*/ 784792 h 6184462"/>
              <a:gd name="connsiteX300" fmla="*/ 1210986 w 6191980"/>
              <a:gd name="connsiteY300" fmla="*/ 769772 h 6184462"/>
              <a:gd name="connsiteX301" fmla="*/ 1267309 w 6191980"/>
              <a:gd name="connsiteY301" fmla="*/ 754751 h 6184462"/>
              <a:gd name="connsiteX302" fmla="*/ 1323635 w 6191980"/>
              <a:gd name="connsiteY302" fmla="*/ 737854 h 6184462"/>
              <a:gd name="connsiteX303" fmla="*/ 1378082 w 6191980"/>
              <a:gd name="connsiteY303" fmla="*/ 719079 h 6184462"/>
              <a:gd name="connsiteX304" fmla="*/ 1428774 w 6191980"/>
              <a:gd name="connsiteY304" fmla="*/ 696549 h 6184462"/>
              <a:gd name="connsiteX305" fmla="*/ 1475711 w 6191980"/>
              <a:gd name="connsiteY305" fmla="*/ 670266 h 6184462"/>
              <a:gd name="connsiteX306" fmla="*/ 1517016 w 6191980"/>
              <a:gd name="connsiteY306" fmla="*/ 636471 h 6184462"/>
              <a:gd name="connsiteX307" fmla="*/ 1560199 w 6191980"/>
              <a:gd name="connsiteY307" fmla="*/ 598919 h 6184462"/>
              <a:gd name="connsiteX308" fmla="*/ 1597750 w 6191980"/>
              <a:gd name="connsiteY308" fmla="*/ 555737 h 6184462"/>
              <a:gd name="connsiteX309" fmla="*/ 1633422 w 6191980"/>
              <a:gd name="connsiteY309" fmla="*/ 510678 h 6184462"/>
              <a:gd name="connsiteX310" fmla="*/ 1669094 w 6191980"/>
              <a:gd name="connsiteY310" fmla="*/ 463741 h 6184462"/>
              <a:gd name="connsiteX311" fmla="*/ 1704766 w 6191980"/>
              <a:gd name="connsiteY311" fmla="*/ 416803 h 6184462"/>
              <a:gd name="connsiteX312" fmla="*/ 1740438 w 6191980"/>
              <a:gd name="connsiteY312" fmla="*/ 371743 h 6184462"/>
              <a:gd name="connsiteX313" fmla="*/ 1779867 w 6191980"/>
              <a:gd name="connsiteY313" fmla="*/ 328561 h 6184462"/>
              <a:gd name="connsiteX314" fmla="*/ 1819293 w 6191980"/>
              <a:gd name="connsiteY314" fmla="*/ 291012 h 6184462"/>
              <a:gd name="connsiteX315" fmla="*/ 1864354 w 6191980"/>
              <a:gd name="connsiteY315" fmla="*/ 259094 h 6184462"/>
              <a:gd name="connsiteX316" fmla="*/ 1911291 w 6191980"/>
              <a:gd name="connsiteY316" fmla="*/ 234686 h 6184462"/>
              <a:gd name="connsiteX317" fmla="*/ 1967617 w 6191980"/>
              <a:gd name="connsiteY317" fmla="*/ 217789 h 6184462"/>
              <a:gd name="connsiteX318" fmla="*/ 2025819 w 6191980"/>
              <a:gd name="connsiteY318" fmla="*/ 210279 h 6184462"/>
              <a:gd name="connsiteX319" fmla="*/ 2085897 w 6191980"/>
              <a:gd name="connsiteY319" fmla="*/ 208401 h 6184462"/>
              <a:gd name="connsiteX320" fmla="*/ 2149731 w 6191980"/>
              <a:gd name="connsiteY320" fmla="*/ 214035 h 6184462"/>
              <a:gd name="connsiteX321" fmla="*/ 2213567 w 6191980"/>
              <a:gd name="connsiteY321" fmla="*/ 221545 h 6184462"/>
              <a:gd name="connsiteX322" fmla="*/ 2277403 w 6191980"/>
              <a:gd name="connsiteY322" fmla="*/ 230932 h 6184462"/>
              <a:gd name="connsiteX323" fmla="*/ 2341237 w 6191980"/>
              <a:gd name="connsiteY323" fmla="*/ 238443 h 6184462"/>
              <a:gd name="connsiteX324" fmla="*/ 2405071 w 6191980"/>
              <a:gd name="connsiteY324" fmla="*/ 242197 h 6184462"/>
              <a:gd name="connsiteX325" fmla="*/ 2467030 w 6191980"/>
              <a:gd name="connsiteY325" fmla="*/ 242197 h 6184462"/>
              <a:gd name="connsiteX326" fmla="*/ 2525233 w 6191980"/>
              <a:gd name="connsiteY326" fmla="*/ 234686 h 6184462"/>
              <a:gd name="connsiteX327" fmla="*/ 2583436 w 6191980"/>
              <a:gd name="connsiteY327" fmla="*/ 219666 h 6184462"/>
              <a:gd name="connsiteX328" fmla="*/ 2639760 w 6191980"/>
              <a:gd name="connsiteY328" fmla="*/ 197137 h 6184462"/>
              <a:gd name="connsiteX329" fmla="*/ 2696083 w 6191980"/>
              <a:gd name="connsiteY329" fmla="*/ 167096 h 6184462"/>
              <a:gd name="connsiteX330" fmla="*/ 2752409 w 6191980"/>
              <a:gd name="connsiteY330" fmla="*/ 137057 h 6184462"/>
              <a:gd name="connsiteX331" fmla="*/ 2808733 w 6191980"/>
              <a:gd name="connsiteY331" fmla="*/ 103262 h 6184462"/>
              <a:gd name="connsiteX332" fmla="*/ 2863182 w 6191980"/>
              <a:gd name="connsiteY332" fmla="*/ 71344 h 6184462"/>
              <a:gd name="connsiteX333" fmla="*/ 2921385 w 6191980"/>
              <a:gd name="connsiteY333" fmla="*/ 43182 h 6184462"/>
              <a:gd name="connsiteX334" fmla="*/ 2977708 w 6191980"/>
              <a:gd name="connsiteY334" fmla="*/ 20652 h 6184462"/>
              <a:gd name="connsiteX335" fmla="*/ 3035911 w 6191980"/>
              <a:gd name="connsiteY335" fmla="*/ 5631 h 618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6191980" h="6184462">
                <a:moveTo>
                  <a:pt x="3095991" y="0"/>
                </a:moveTo>
                <a:lnTo>
                  <a:pt x="3156069" y="5631"/>
                </a:lnTo>
                <a:lnTo>
                  <a:pt x="3214272" y="20652"/>
                </a:lnTo>
                <a:lnTo>
                  <a:pt x="3270598" y="43182"/>
                </a:lnTo>
                <a:lnTo>
                  <a:pt x="3328798" y="71344"/>
                </a:lnTo>
                <a:lnTo>
                  <a:pt x="3383247" y="103262"/>
                </a:lnTo>
                <a:lnTo>
                  <a:pt x="3439573" y="137057"/>
                </a:lnTo>
                <a:lnTo>
                  <a:pt x="3495897" y="167096"/>
                </a:lnTo>
                <a:lnTo>
                  <a:pt x="3552221" y="197137"/>
                </a:lnTo>
                <a:lnTo>
                  <a:pt x="3606669" y="219666"/>
                </a:lnTo>
                <a:lnTo>
                  <a:pt x="3666749" y="234686"/>
                </a:lnTo>
                <a:lnTo>
                  <a:pt x="3724950" y="242197"/>
                </a:lnTo>
                <a:lnTo>
                  <a:pt x="3786907" y="242197"/>
                </a:lnTo>
                <a:lnTo>
                  <a:pt x="3850743" y="238443"/>
                </a:lnTo>
                <a:lnTo>
                  <a:pt x="3914577" y="230932"/>
                </a:lnTo>
                <a:lnTo>
                  <a:pt x="3978413" y="221545"/>
                </a:lnTo>
                <a:lnTo>
                  <a:pt x="4042247" y="214035"/>
                </a:lnTo>
                <a:lnTo>
                  <a:pt x="4106083" y="208401"/>
                </a:lnTo>
                <a:lnTo>
                  <a:pt x="4166161" y="210279"/>
                </a:lnTo>
                <a:lnTo>
                  <a:pt x="4224364" y="217789"/>
                </a:lnTo>
                <a:lnTo>
                  <a:pt x="4280690" y="234686"/>
                </a:lnTo>
                <a:lnTo>
                  <a:pt x="4327628" y="259094"/>
                </a:lnTo>
                <a:lnTo>
                  <a:pt x="4372686" y="291012"/>
                </a:lnTo>
                <a:lnTo>
                  <a:pt x="4412114" y="328561"/>
                </a:lnTo>
                <a:lnTo>
                  <a:pt x="4451542" y="371743"/>
                </a:lnTo>
                <a:lnTo>
                  <a:pt x="4487214" y="416803"/>
                </a:lnTo>
                <a:lnTo>
                  <a:pt x="4522886" y="463741"/>
                </a:lnTo>
                <a:lnTo>
                  <a:pt x="4558559" y="510678"/>
                </a:lnTo>
                <a:lnTo>
                  <a:pt x="4594231" y="555737"/>
                </a:lnTo>
                <a:lnTo>
                  <a:pt x="4631782" y="598919"/>
                </a:lnTo>
                <a:lnTo>
                  <a:pt x="4674964" y="636471"/>
                </a:lnTo>
                <a:lnTo>
                  <a:pt x="4716270" y="670266"/>
                </a:lnTo>
                <a:lnTo>
                  <a:pt x="4763206" y="696549"/>
                </a:lnTo>
                <a:lnTo>
                  <a:pt x="4813899" y="719079"/>
                </a:lnTo>
                <a:lnTo>
                  <a:pt x="4868345" y="737854"/>
                </a:lnTo>
                <a:lnTo>
                  <a:pt x="4924669" y="754751"/>
                </a:lnTo>
                <a:lnTo>
                  <a:pt x="4980995" y="769772"/>
                </a:lnTo>
                <a:lnTo>
                  <a:pt x="5039198" y="784792"/>
                </a:lnTo>
                <a:lnTo>
                  <a:pt x="5093644" y="801690"/>
                </a:lnTo>
                <a:lnTo>
                  <a:pt x="5148091" y="820464"/>
                </a:lnTo>
                <a:lnTo>
                  <a:pt x="5198784" y="842995"/>
                </a:lnTo>
                <a:lnTo>
                  <a:pt x="5243845" y="871157"/>
                </a:lnTo>
                <a:lnTo>
                  <a:pt x="5285151" y="904952"/>
                </a:lnTo>
                <a:lnTo>
                  <a:pt x="5318944" y="946257"/>
                </a:lnTo>
                <a:lnTo>
                  <a:pt x="5347108" y="991317"/>
                </a:lnTo>
                <a:lnTo>
                  <a:pt x="5369636" y="1042007"/>
                </a:lnTo>
                <a:lnTo>
                  <a:pt x="5388410" y="1096456"/>
                </a:lnTo>
                <a:lnTo>
                  <a:pt x="5405308" y="1150903"/>
                </a:lnTo>
                <a:lnTo>
                  <a:pt x="5420328" y="1209105"/>
                </a:lnTo>
                <a:lnTo>
                  <a:pt x="5435349" y="1265429"/>
                </a:lnTo>
                <a:lnTo>
                  <a:pt x="5452246" y="1321755"/>
                </a:lnTo>
                <a:lnTo>
                  <a:pt x="5471021" y="1376203"/>
                </a:lnTo>
                <a:lnTo>
                  <a:pt x="5493550" y="1426896"/>
                </a:lnTo>
                <a:lnTo>
                  <a:pt x="5519836" y="1473832"/>
                </a:lnTo>
                <a:lnTo>
                  <a:pt x="5553632" y="1515138"/>
                </a:lnTo>
                <a:lnTo>
                  <a:pt x="5591181" y="1558320"/>
                </a:lnTo>
                <a:lnTo>
                  <a:pt x="5634364" y="1595869"/>
                </a:lnTo>
                <a:lnTo>
                  <a:pt x="5679425" y="1631541"/>
                </a:lnTo>
                <a:lnTo>
                  <a:pt x="5728238" y="1667213"/>
                </a:lnTo>
                <a:lnTo>
                  <a:pt x="5775175" y="1702885"/>
                </a:lnTo>
                <a:lnTo>
                  <a:pt x="5820236" y="1738560"/>
                </a:lnTo>
                <a:lnTo>
                  <a:pt x="5863416" y="1777986"/>
                </a:lnTo>
                <a:lnTo>
                  <a:pt x="5900968" y="1817414"/>
                </a:lnTo>
                <a:lnTo>
                  <a:pt x="5932886" y="1862474"/>
                </a:lnTo>
                <a:lnTo>
                  <a:pt x="5957294" y="1909410"/>
                </a:lnTo>
                <a:lnTo>
                  <a:pt x="5974191" y="1965736"/>
                </a:lnTo>
                <a:lnTo>
                  <a:pt x="5981700" y="2023938"/>
                </a:lnTo>
                <a:lnTo>
                  <a:pt x="5983578" y="2084018"/>
                </a:lnTo>
                <a:lnTo>
                  <a:pt x="5977945" y="2147852"/>
                </a:lnTo>
                <a:lnTo>
                  <a:pt x="5970435" y="2211686"/>
                </a:lnTo>
                <a:lnTo>
                  <a:pt x="5961048" y="2275522"/>
                </a:lnTo>
                <a:lnTo>
                  <a:pt x="5953538" y="2339356"/>
                </a:lnTo>
                <a:lnTo>
                  <a:pt x="5949784" y="2403192"/>
                </a:lnTo>
                <a:lnTo>
                  <a:pt x="5949784" y="2465149"/>
                </a:lnTo>
                <a:lnTo>
                  <a:pt x="5957294" y="2523350"/>
                </a:lnTo>
                <a:lnTo>
                  <a:pt x="5972312" y="2581552"/>
                </a:lnTo>
                <a:lnTo>
                  <a:pt x="5994843" y="2636001"/>
                </a:lnTo>
                <a:lnTo>
                  <a:pt x="6024884" y="2692325"/>
                </a:lnTo>
                <a:lnTo>
                  <a:pt x="6054922" y="2748651"/>
                </a:lnTo>
                <a:lnTo>
                  <a:pt x="6088718" y="2804974"/>
                </a:lnTo>
                <a:lnTo>
                  <a:pt x="6120634" y="2859423"/>
                </a:lnTo>
                <a:lnTo>
                  <a:pt x="6148798" y="2917624"/>
                </a:lnTo>
                <a:lnTo>
                  <a:pt x="6171326" y="2973950"/>
                </a:lnTo>
                <a:lnTo>
                  <a:pt x="6186347" y="3032152"/>
                </a:lnTo>
                <a:lnTo>
                  <a:pt x="6191980" y="3092230"/>
                </a:lnTo>
                <a:lnTo>
                  <a:pt x="6186347" y="3152310"/>
                </a:lnTo>
                <a:lnTo>
                  <a:pt x="6171326" y="3210513"/>
                </a:lnTo>
                <a:lnTo>
                  <a:pt x="6148798" y="3266839"/>
                </a:lnTo>
                <a:lnTo>
                  <a:pt x="6120634" y="3325039"/>
                </a:lnTo>
                <a:lnTo>
                  <a:pt x="6088718" y="3379488"/>
                </a:lnTo>
                <a:lnTo>
                  <a:pt x="6054922" y="3435814"/>
                </a:lnTo>
                <a:lnTo>
                  <a:pt x="6024884" y="3492137"/>
                </a:lnTo>
                <a:lnTo>
                  <a:pt x="5994843" y="3548461"/>
                </a:lnTo>
                <a:lnTo>
                  <a:pt x="5972312" y="3602910"/>
                </a:lnTo>
                <a:lnTo>
                  <a:pt x="5957294" y="3661113"/>
                </a:lnTo>
                <a:lnTo>
                  <a:pt x="5949784" y="3719313"/>
                </a:lnTo>
                <a:lnTo>
                  <a:pt x="5949784" y="3781272"/>
                </a:lnTo>
                <a:lnTo>
                  <a:pt x="5953538" y="3845106"/>
                </a:lnTo>
                <a:lnTo>
                  <a:pt x="5961048" y="3908940"/>
                </a:lnTo>
                <a:lnTo>
                  <a:pt x="5970435" y="3972776"/>
                </a:lnTo>
                <a:lnTo>
                  <a:pt x="5977945" y="4036610"/>
                </a:lnTo>
                <a:lnTo>
                  <a:pt x="5983578" y="4100444"/>
                </a:lnTo>
                <a:lnTo>
                  <a:pt x="5981700" y="4160526"/>
                </a:lnTo>
                <a:lnTo>
                  <a:pt x="5974191" y="4218729"/>
                </a:lnTo>
                <a:lnTo>
                  <a:pt x="5957294" y="4275053"/>
                </a:lnTo>
                <a:lnTo>
                  <a:pt x="5932886" y="4321989"/>
                </a:lnTo>
                <a:lnTo>
                  <a:pt x="5900968" y="4367050"/>
                </a:lnTo>
                <a:lnTo>
                  <a:pt x="5863416" y="4406477"/>
                </a:lnTo>
                <a:lnTo>
                  <a:pt x="5820236" y="4445903"/>
                </a:lnTo>
                <a:lnTo>
                  <a:pt x="5775175" y="4481577"/>
                </a:lnTo>
                <a:lnTo>
                  <a:pt x="5728238" y="4517249"/>
                </a:lnTo>
                <a:lnTo>
                  <a:pt x="5679425" y="4552921"/>
                </a:lnTo>
                <a:lnTo>
                  <a:pt x="5634364" y="4588593"/>
                </a:lnTo>
                <a:lnTo>
                  <a:pt x="5591181" y="4626142"/>
                </a:lnTo>
                <a:lnTo>
                  <a:pt x="5553632" y="4669325"/>
                </a:lnTo>
                <a:lnTo>
                  <a:pt x="5519836" y="4710630"/>
                </a:lnTo>
                <a:lnTo>
                  <a:pt x="5493550" y="4757566"/>
                </a:lnTo>
                <a:lnTo>
                  <a:pt x="5471021" y="4808259"/>
                </a:lnTo>
                <a:lnTo>
                  <a:pt x="5452246" y="4862708"/>
                </a:lnTo>
                <a:lnTo>
                  <a:pt x="5435349" y="4919033"/>
                </a:lnTo>
                <a:lnTo>
                  <a:pt x="5420328" y="4975357"/>
                </a:lnTo>
                <a:lnTo>
                  <a:pt x="5405308" y="5033560"/>
                </a:lnTo>
                <a:lnTo>
                  <a:pt x="5388410" y="5088007"/>
                </a:lnTo>
                <a:lnTo>
                  <a:pt x="5369636" y="5142453"/>
                </a:lnTo>
                <a:lnTo>
                  <a:pt x="5347108" y="5193146"/>
                </a:lnTo>
                <a:lnTo>
                  <a:pt x="5318944" y="5238207"/>
                </a:lnTo>
                <a:lnTo>
                  <a:pt x="5285151" y="5279510"/>
                </a:lnTo>
                <a:lnTo>
                  <a:pt x="5243845" y="5313305"/>
                </a:lnTo>
                <a:lnTo>
                  <a:pt x="5198784" y="5341467"/>
                </a:lnTo>
                <a:lnTo>
                  <a:pt x="5148091" y="5363998"/>
                </a:lnTo>
                <a:lnTo>
                  <a:pt x="5093644" y="5382773"/>
                </a:lnTo>
                <a:lnTo>
                  <a:pt x="5039198" y="5399670"/>
                </a:lnTo>
                <a:lnTo>
                  <a:pt x="4980995" y="5414691"/>
                </a:lnTo>
                <a:lnTo>
                  <a:pt x="4924669" y="5429711"/>
                </a:lnTo>
                <a:lnTo>
                  <a:pt x="4868345" y="5446609"/>
                </a:lnTo>
                <a:lnTo>
                  <a:pt x="4813899" y="5465383"/>
                </a:lnTo>
                <a:lnTo>
                  <a:pt x="4763206" y="5487914"/>
                </a:lnTo>
                <a:lnTo>
                  <a:pt x="4716270" y="5514197"/>
                </a:lnTo>
                <a:lnTo>
                  <a:pt x="4674964" y="5547992"/>
                </a:lnTo>
                <a:lnTo>
                  <a:pt x="4631782" y="5585543"/>
                </a:lnTo>
                <a:lnTo>
                  <a:pt x="4594231" y="5628725"/>
                </a:lnTo>
                <a:lnTo>
                  <a:pt x="4558559" y="5673785"/>
                </a:lnTo>
                <a:lnTo>
                  <a:pt x="4522886" y="5720721"/>
                </a:lnTo>
                <a:lnTo>
                  <a:pt x="4487214" y="5767659"/>
                </a:lnTo>
                <a:lnTo>
                  <a:pt x="4451542" y="5812719"/>
                </a:lnTo>
                <a:lnTo>
                  <a:pt x="4412114" y="5855901"/>
                </a:lnTo>
                <a:lnTo>
                  <a:pt x="4372686" y="5893450"/>
                </a:lnTo>
                <a:lnTo>
                  <a:pt x="4327628" y="5925368"/>
                </a:lnTo>
                <a:lnTo>
                  <a:pt x="4280690" y="5949776"/>
                </a:lnTo>
                <a:lnTo>
                  <a:pt x="4224364" y="5966674"/>
                </a:lnTo>
                <a:lnTo>
                  <a:pt x="4166161" y="5974184"/>
                </a:lnTo>
                <a:lnTo>
                  <a:pt x="4106083" y="5976061"/>
                </a:lnTo>
                <a:lnTo>
                  <a:pt x="4042247" y="5970428"/>
                </a:lnTo>
                <a:lnTo>
                  <a:pt x="3978413" y="5962919"/>
                </a:lnTo>
                <a:lnTo>
                  <a:pt x="3914577" y="5953530"/>
                </a:lnTo>
                <a:lnTo>
                  <a:pt x="3850743" y="5946022"/>
                </a:lnTo>
                <a:lnTo>
                  <a:pt x="3786907" y="5942266"/>
                </a:lnTo>
                <a:lnTo>
                  <a:pt x="3724950" y="5942266"/>
                </a:lnTo>
                <a:lnTo>
                  <a:pt x="3666749" y="5949776"/>
                </a:lnTo>
                <a:lnTo>
                  <a:pt x="3606669" y="5964797"/>
                </a:lnTo>
                <a:lnTo>
                  <a:pt x="3552221" y="5987325"/>
                </a:lnTo>
                <a:lnTo>
                  <a:pt x="3495897" y="6017366"/>
                </a:lnTo>
                <a:lnTo>
                  <a:pt x="3439573" y="6047407"/>
                </a:lnTo>
                <a:lnTo>
                  <a:pt x="3383247" y="6081200"/>
                </a:lnTo>
                <a:lnTo>
                  <a:pt x="3328798" y="6113118"/>
                </a:lnTo>
                <a:lnTo>
                  <a:pt x="3270598" y="6141280"/>
                </a:lnTo>
                <a:lnTo>
                  <a:pt x="3214272" y="6163811"/>
                </a:lnTo>
                <a:lnTo>
                  <a:pt x="3156069" y="6178831"/>
                </a:lnTo>
                <a:lnTo>
                  <a:pt x="3095991" y="6184462"/>
                </a:lnTo>
                <a:lnTo>
                  <a:pt x="3035911" y="6178831"/>
                </a:lnTo>
                <a:lnTo>
                  <a:pt x="2977708" y="6163811"/>
                </a:lnTo>
                <a:lnTo>
                  <a:pt x="2921385" y="6141280"/>
                </a:lnTo>
                <a:lnTo>
                  <a:pt x="2863182" y="6113118"/>
                </a:lnTo>
                <a:lnTo>
                  <a:pt x="2808733" y="6081200"/>
                </a:lnTo>
                <a:lnTo>
                  <a:pt x="2752409" y="6047407"/>
                </a:lnTo>
                <a:lnTo>
                  <a:pt x="2696083" y="6017366"/>
                </a:lnTo>
                <a:lnTo>
                  <a:pt x="2639760" y="5987325"/>
                </a:lnTo>
                <a:lnTo>
                  <a:pt x="2583436" y="5964797"/>
                </a:lnTo>
                <a:lnTo>
                  <a:pt x="2525233" y="5949776"/>
                </a:lnTo>
                <a:lnTo>
                  <a:pt x="2467030" y="5942266"/>
                </a:lnTo>
                <a:lnTo>
                  <a:pt x="2405071" y="5942266"/>
                </a:lnTo>
                <a:lnTo>
                  <a:pt x="2341237" y="5946022"/>
                </a:lnTo>
                <a:lnTo>
                  <a:pt x="2277403" y="5953530"/>
                </a:lnTo>
                <a:lnTo>
                  <a:pt x="2213567" y="5962919"/>
                </a:lnTo>
                <a:lnTo>
                  <a:pt x="2149731" y="5970428"/>
                </a:lnTo>
                <a:lnTo>
                  <a:pt x="2085897" y="5976061"/>
                </a:lnTo>
                <a:lnTo>
                  <a:pt x="2025819" y="5974184"/>
                </a:lnTo>
                <a:lnTo>
                  <a:pt x="1967617" y="5966674"/>
                </a:lnTo>
                <a:lnTo>
                  <a:pt x="1911291" y="5949776"/>
                </a:lnTo>
                <a:lnTo>
                  <a:pt x="1864354" y="5925368"/>
                </a:lnTo>
                <a:lnTo>
                  <a:pt x="1819293" y="5893450"/>
                </a:lnTo>
                <a:lnTo>
                  <a:pt x="1779867" y="5855901"/>
                </a:lnTo>
                <a:lnTo>
                  <a:pt x="1740438" y="5812719"/>
                </a:lnTo>
                <a:lnTo>
                  <a:pt x="1704766" y="5767659"/>
                </a:lnTo>
                <a:lnTo>
                  <a:pt x="1669094" y="5720721"/>
                </a:lnTo>
                <a:lnTo>
                  <a:pt x="1633422" y="5673785"/>
                </a:lnTo>
                <a:lnTo>
                  <a:pt x="1597750" y="5628725"/>
                </a:lnTo>
                <a:lnTo>
                  <a:pt x="1560199" y="5585543"/>
                </a:lnTo>
                <a:lnTo>
                  <a:pt x="1517016" y="5547992"/>
                </a:lnTo>
                <a:lnTo>
                  <a:pt x="1475711" y="5514197"/>
                </a:lnTo>
                <a:lnTo>
                  <a:pt x="1428774" y="5487914"/>
                </a:lnTo>
                <a:lnTo>
                  <a:pt x="1378082" y="5465383"/>
                </a:lnTo>
                <a:lnTo>
                  <a:pt x="1323635" y="5446609"/>
                </a:lnTo>
                <a:lnTo>
                  <a:pt x="1267309" y="5429711"/>
                </a:lnTo>
                <a:lnTo>
                  <a:pt x="1210986" y="5414691"/>
                </a:lnTo>
                <a:lnTo>
                  <a:pt x="1152783" y="5399670"/>
                </a:lnTo>
                <a:lnTo>
                  <a:pt x="1098336" y="5382773"/>
                </a:lnTo>
                <a:lnTo>
                  <a:pt x="1043887" y="5363998"/>
                </a:lnTo>
                <a:lnTo>
                  <a:pt x="993197" y="5341467"/>
                </a:lnTo>
                <a:lnTo>
                  <a:pt x="948135" y="5313305"/>
                </a:lnTo>
                <a:lnTo>
                  <a:pt x="906830" y="5279510"/>
                </a:lnTo>
                <a:lnTo>
                  <a:pt x="873037" y="5238207"/>
                </a:lnTo>
                <a:lnTo>
                  <a:pt x="844875" y="5193146"/>
                </a:lnTo>
                <a:lnTo>
                  <a:pt x="822344" y="5142453"/>
                </a:lnTo>
                <a:lnTo>
                  <a:pt x="803570" y="5088007"/>
                </a:lnTo>
                <a:lnTo>
                  <a:pt x="786672" y="5033560"/>
                </a:lnTo>
                <a:lnTo>
                  <a:pt x="771652" y="4975357"/>
                </a:lnTo>
                <a:lnTo>
                  <a:pt x="756631" y="4919033"/>
                </a:lnTo>
                <a:lnTo>
                  <a:pt x="739734" y="4862708"/>
                </a:lnTo>
                <a:lnTo>
                  <a:pt x="720959" y="4808259"/>
                </a:lnTo>
                <a:lnTo>
                  <a:pt x="698428" y="4757566"/>
                </a:lnTo>
                <a:lnTo>
                  <a:pt x="672143" y="4710630"/>
                </a:lnTo>
                <a:lnTo>
                  <a:pt x="638351" y="4669325"/>
                </a:lnTo>
                <a:lnTo>
                  <a:pt x="600799" y="4626142"/>
                </a:lnTo>
                <a:lnTo>
                  <a:pt x="557617" y="4588593"/>
                </a:lnTo>
                <a:lnTo>
                  <a:pt x="510678" y="4552921"/>
                </a:lnTo>
                <a:lnTo>
                  <a:pt x="463742" y="4517249"/>
                </a:lnTo>
                <a:lnTo>
                  <a:pt x="416805" y="4481577"/>
                </a:lnTo>
                <a:lnTo>
                  <a:pt x="371744" y="4445903"/>
                </a:lnTo>
                <a:lnTo>
                  <a:pt x="328562" y="4406477"/>
                </a:lnTo>
                <a:lnTo>
                  <a:pt x="291012" y="4367050"/>
                </a:lnTo>
                <a:lnTo>
                  <a:pt x="259096" y="4321989"/>
                </a:lnTo>
                <a:lnTo>
                  <a:pt x="234689" y="4275053"/>
                </a:lnTo>
                <a:lnTo>
                  <a:pt x="217791" y="4218729"/>
                </a:lnTo>
                <a:lnTo>
                  <a:pt x="210281" y="4160526"/>
                </a:lnTo>
                <a:lnTo>
                  <a:pt x="208402" y="4100444"/>
                </a:lnTo>
                <a:lnTo>
                  <a:pt x="214035" y="4036610"/>
                </a:lnTo>
                <a:lnTo>
                  <a:pt x="221545" y="3972776"/>
                </a:lnTo>
                <a:lnTo>
                  <a:pt x="230932" y="3908940"/>
                </a:lnTo>
                <a:lnTo>
                  <a:pt x="238443" y="3845106"/>
                </a:lnTo>
                <a:lnTo>
                  <a:pt x="242199" y="3781272"/>
                </a:lnTo>
                <a:lnTo>
                  <a:pt x="242199" y="3719313"/>
                </a:lnTo>
                <a:lnTo>
                  <a:pt x="234689" y="3661113"/>
                </a:lnTo>
                <a:lnTo>
                  <a:pt x="219668" y="3602910"/>
                </a:lnTo>
                <a:lnTo>
                  <a:pt x="197138" y="3548461"/>
                </a:lnTo>
                <a:lnTo>
                  <a:pt x="168976" y="3492137"/>
                </a:lnTo>
                <a:lnTo>
                  <a:pt x="137057" y="3435814"/>
                </a:lnTo>
                <a:lnTo>
                  <a:pt x="103264" y="3379488"/>
                </a:lnTo>
                <a:lnTo>
                  <a:pt x="71346" y="3325039"/>
                </a:lnTo>
                <a:lnTo>
                  <a:pt x="43182" y="3266839"/>
                </a:lnTo>
                <a:lnTo>
                  <a:pt x="20654" y="3210513"/>
                </a:lnTo>
                <a:lnTo>
                  <a:pt x="5634" y="3152310"/>
                </a:lnTo>
                <a:lnTo>
                  <a:pt x="0" y="3092230"/>
                </a:lnTo>
                <a:lnTo>
                  <a:pt x="5634" y="3032152"/>
                </a:lnTo>
                <a:lnTo>
                  <a:pt x="20654" y="2973950"/>
                </a:lnTo>
                <a:lnTo>
                  <a:pt x="43182" y="2917624"/>
                </a:lnTo>
                <a:lnTo>
                  <a:pt x="71346" y="2859423"/>
                </a:lnTo>
                <a:lnTo>
                  <a:pt x="103264" y="2804974"/>
                </a:lnTo>
                <a:lnTo>
                  <a:pt x="137057" y="2748651"/>
                </a:lnTo>
                <a:lnTo>
                  <a:pt x="168976" y="2692325"/>
                </a:lnTo>
                <a:lnTo>
                  <a:pt x="197138" y="2636001"/>
                </a:lnTo>
                <a:lnTo>
                  <a:pt x="219668" y="2581552"/>
                </a:lnTo>
                <a:lnTo>
                  <a:pt x="234689" y="2523350"/>
                </a:lnTo>
                <a:lnTo>
                  <a:pt x="242199" y="2465149"/>
                </a:lnTo>
                <a:lnTo>
                  <a:pt x="242199" y="2403192"/>
                </a:lnTo>
                <a:lnTo>
                  <a:pt x="238443" y="2339356"/>
                </a:lnTo>
                <a:lnTo>
                  <a:pt x="230932" y="2275522"/>
                </a:lnTo>
                <a:lnTo>
                  <a:pt x="221545" y="2211686"/>
                </a:lnTo>
                <a:lnTo>
                  <a:pt x="214035" y="2147852"/>
                </a:lnTo>
                <a:lnTo>
                  <a:pt x="208402" y="2084018"/>
                </a:lnTo>
                <a:lnTo>
                  <a:pt x="210281" y="2023938"/>
                </a:lnTo>
                <a:lnTo>
                  <a:pt x="217791" y="1965736"/>
                </a:lnTo>
                <a:lnTo>
                  <a:pt x="234689" y="1909410"/>
                </a:lnTo>
                <a:lnTo>
                  <a:pt x="259096" y="1862474"/>
                </a:lnTo>
                <a:lnTo>
                  <a:pt x="291012" y="1817414"/>
                </a:lnTo>
                <a:lnTo>
                  <a:pt x="328562" y="1777986"/>
                </a:lnTo>
                <a:lnTo>
                  <a:pt x="371744" y="1738560"/>
                </a:lnTo>
                <a:lnTo>
                  <a:pt x="416805" y="1702885"/>
                </a:lnTo>
                <a:lnTo>
                  <a:pt x="463742" y="1667213"/>
                </a:lnTo>
                <a:lnTo>
                  <a:pt x="510678" y="1631541"/>
                </a:lnTo>
                <a:lnTo>
                  <a:pt x="557617" y="1595869"/>
                </a:lnTo>
                <a:lnTo>
                  <a:pt x="600799" y="1558320"/>
                </a:lnTo>
                <a:lnTo>
                  <a:pt x="638351" y="1515138"/>
                </a:lnTo>
                <a:lnTo>
                  <a:pt x="672143" y="1473832"/>
                </a:lnTo>
                <a:lnTo>
                  <a:pt x="698428" y="1426896"/>
                </a:lnTo>
                <a:lnTo>
                  <a:pt x="720959" y="1376203"/>
                </a:lnTo>
                <a:lnTo>
                  <a:pt x="739734" y="1321755"/>
                </a:lnTo>
                <a:lnTo>
                  <a:pt x="756631" y="1265429"/>
                </a:lnTo>
                <a:lnTo>
                  <a:pt x="771652" y="1209105"/>
                </a:lnTo>
                <a:lnTo>
                  <a:pt x="786672" y="1150903"/>
                </a:lnTo>
                <a:lnTo>
                  <a:pt x="803570" y="1096456"/>
                </a:lnTo>
                <a:lnTo>
                  <a:pt x="822344" y="1042007"/>
                </a:lnTo>
                <a:lnTo>
                  <a:pt x="844875" y="991317"/>
                </a:lnTo>
                <a:lnTo>
                  <a:pt x="873037" y="946257"/>
                </a:lnTo>
                <a:lnTo>
                  <a:pt x="906830" y="904952"/>
                </a:lnTo>
                <a:lnTo>
                  <a:pt x="948135" y="871157"/>
                </a:lnTo>
                <a:lnTo>
                  <a:pt x="993197" y="842995"/>
                </a:lnTo>
                <a:lnTo>
                  <a:pt x="1043887" y="820464"/>
                </a:lnTo>
                <a:lnTo>
                  <a:pt x="1098336" y="801690"/>
                </a:lnTo>
                <a:lnTo>
                  <a:pt x="1152783" y="784792"/>
                </a:lnTo>
                <a:lnTo>
                  <a:pt x="1210986" y="769772"/>
                </a:lnTo>
                <a:lnTo>
                  <a:pt x="1267309" y="754751"/>
                </a:lnTo>
                <a:lnTo>
                  <a:pt x="1323635" y="737854"/>
                </a:lnTo>
                <a:lnTo>
                  <a:pt x="1378082" y="719079"/>
                </a:lnTo>
                <a:lnTo>
                  <a:pt x="1428774" y="696549"/>
                </a:lnTo>
                <a:lnTo>
                  <a:pt x="1475711" y="670266"/>
                </a:lnTo>
                <a:lnTo>
                  <a:pt x="1517016" y="636471"/>
                </a:lnTo>
                <a:lnTo>
                  <a:pt x="1560199" y="598919"/>
                </a:lnTo>
                <a:lnTo>
                  <a:pt x="1597750" y="555737"/>
                </a:lnTo>
                <a:lnTo>
                  <a:pt x="1633422" y="510678"/>
                </a:lnTo>
                <a:lnTo>
                  <a:pt x="1669094" y="463741"/>
                </a:lnTo>
                <a:lnTo>
                  <a:pt x="1704766" y="416803"/>
                </a:lnTo>
                <a:lnTo>
                  <a:pt x="1740438" y="371743"/>
                </a:lnTo>
                <a:lnTo>
                  <a:pt x="1779867" y="328561"/>
                </a:lnTo>
                <a:lnTo>
                  <a:pt x="1819293" y="291012"/>
                </a:lnTo>
                <a:lnTo>
                  <a:pt x="1864354" y="259094"/>
                </a:lnTo>
                <a:lnTo>
                  <a:pt x="1911291" y="234686"/>
                </a:lnTo>
                <a:lnTo>
                  <a:pt x="1967617" y="217789"/>
                </a:lnTo>
                <a:lnTo>
                  <a:pt x="2025819" y="210279"/>
                </a:lnTo>
                <a:lnTo>
                  <a:pt x="2085897" y="208401"/>
                </a:lnTo>
                <a:lnTo>
                  <a:pt x="2149731" y="214035"/>
                </a:lnTo>
                <a:lnTo>
                  <a:pt x="2213567" y="221545"/>
                </a:lnTo>
                <a:lnTo>
                  <a:pt x="2277403" y="230932"/>
                </a:lnTo>
                <a:lnTo>
                  <a:pt x="2341237" y="238443"/>
                </a:lnTo>
                <a:lnTo>
                  <a:pt x="2405071" y="242197"/>
                </a:lnTo>
                <a:lnTo>
                  <a:pt x="2467030" y="242197"/>
                </a:lnTo>
                <a:lnTo>
                  <a:pt x="2525233" y="234686"/>
                </a:lnTo>
                <a:lnTo>
                  <a:pt x="2583436" y="219666"/>
                </a:lnTo>
                <a:lnTo>
                  <a:pt x="2639760" y="197137"/>
                </a:lnTo>
                <a:lnTo>
                  <a:pt x="2696083" y="167096"/>
                </a:lnTo>
                <a:lnTo>
                  <a:pt x="2752409" y="137057"/>
                </a:lnTo>
                <a:lnTo>
                  <a:pt x="2808733" y="103262"/>
                </a:lnTo>
                <a:lnTo>
                  <a:pt x="2863182" y="71344"/>
                </a:lnTo>
                <a:lnTo>
                  <a:pt x="2921385" y="43182"/>
                </a:lnTo>
                <a:lnTo>
                  <a:pt x="2977708" y="20652"/>
                </a:lnTo>
                <a:lnTo>
                  <a:pt x="3035911" y="56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6" name="Freeform: Shape 108">
            <a:extLst>
              <a:ext uri="{FF2B5EF4-FFF2-40B4-BE49-F238E27FC236}">
                <a16:creationId xmlns:a16="http://schemas.microsoft.com/office/drawing/2014/main" xmlns="" id="{AA04F11D-E749-44D7-955D-EF32C93E8C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28338" y="1"/>
            <a:ext cx="4163662" cy="3716538"/>
          </a:xfrm>
          <a:custGeom>
            <a:avLst/>
            <a:gdLst>
              <a:gd name="connsiteX0" fmla="*/ 262616 w 4163662"/>
              <a:gd name="connsiteY0" fmla="*/ 0 h 3716538"/>
              <a:gd name="connsiteX1" fmla="*/ 4163662 w 4163662"/>
              <a:gd name="connsiteY1" fmla="*/ 0 h 3716538"/>
              <a:gd name="connsiteX2" fmla="*/ 4163662 w 4163662"/>
              <a:gd name="connsiteY2" fmla="*/ 3079653 h 3716538"/>
              <a:gd name="connsiteX3" fmla="*/ 4124349 w 4163662"/>
              <a:gd name="connsiteY3" fmla="*/ 3091447 h 3716538"/>
              <a:gd name="connsiteX4" fmla="*/ 4078224 w 4163662"/>
              <a:gd name="connsiteY4" fmla="*/ 3107352 h 3716538"/>
              <a:gd name="connsiteX5" fmla="*/ 4035278 w 4163662"/>
              <a:gd name="connsiteY5" fmla="*/ 3126440 h 3716538"/>
              <a:gd name="connsiteX6" fmla="*/ 3995515 w 4163662"/>
              <a:gd name="connsiteY6" fmla="*/ 3148706 h 3716538"/>
              <a:gd name="connsiteX7" fmla="*/ 3960521 w 4163662"/>
              <a:gd name="connsiteY7" fmla="*/ 3177336 h 3716538"/>
              <a:gd name="connsiteX8" fmla="*/ 3923938 w 4163662"/>
              <a:gd name="connsiteY8" fmla="*/ 3209149 h 3716538"/>
              <a:gd name="connsiteX9" fmla="*/ 3892126 w 4163662"/>
              <a:gd name="connsiteY9" fmla="*/ 3245731 h 3716538"/>
              <a:gd name="connsiteX10" fmla="*/ 3861906 w 4163662"/>
              <a:gd name="connsiteY10" fmla="*/ 3283905 h 3716538"/>
              <a:gd name="connsiteX11" fmla="*/ 3831684 w 4163662"/>
              <a:gd name="connsiteY11" fmla="*/ 3323668 h 3716538"/>
              <a:gd name="connsiteX12" fmla="*/ 3801464 w 4163662"/>
              <a:gd name="connsiteY12" fmla="*/ 3363433 h 3716538"/>
              <a:gd name="connsiteX13" fmla="*/ 3771243 w 4163662"/>
              <a:gd name="connsiteY13" fmla="*/ 3401607 h 3716538"/>
              <a:gd name="connsiteX14" fmla="*/ 3737841 w 4163662"/>
              <a:gd name="connsiteY14" fmla="*/ 3438189 h 3716538"/>
              <a:gd name="connsiteX15" fmla="*/ 3704438 w 4163662"/>
              <a:gd name="connsiteY15" fmla="*/ 3470000 h 3716538"/>
              <a:gd name="connsiteX16" fmla="*/ 3666266 w 4163662"/>
              <a:gd name="connsiteY16" fmla="*/ 3497040 h 3716538"/>
              <a:gd name="connsiteX17" fmla="*/ 3626502 w 4163662"/>
              <a:gd name="connsiteY17" fmla="*/ 3517718 h 3716538"/>
              <a:gd name="connsiteX18" fmla="*/ 3578783 w 4163662"/>
              <a:gd name="connsiteY18" fmla="*/ 3532034 h 3716538"/>
              <a:gd name="connsiteX19" fmla="*/ 3529475 w 4163662"/>
              <a:gd name="connsiteY19" fmla="*/ 3538396 h 3716538"/>
              <a:gd name="connsiteX20" fmla="*/ 3478578 w 4163662"/>
              <a:gd name="connsiteY20" fmla="*/ 3539986 h 3716538"/>
              <a:gd name="connsiteX21" fmla="*/ 3424498 w 4163662"/>
              <a:gd name="connsiteY21" fmla="*/ 3535214 h 3716538"/>
              <a:gd name="connsiteX22" fmla="*/ 3370419 w 4163662"/>
              <a:gd name="connsiteY22" fmla="*/ 3528852 h 3716538"/>
              <a:gd name="connsiteX23" fmla="*/ 3316339 w 4163662"/>
              <a:gd name="connsiteY23" fmla="*/ 3520898 h 3716538"/>
              <a:gd name="connsiteX24" fmla="*/ 3262260 w 4163662"/>
              <a:gd name="connsiteY24" fmla="*/ 3514538 h 3716538"/>
              <a:gd name="connsiteX25" fmla="*/ 3208180 w 4163662"/>
              <a:gd name="connsiteY25" fmla="*/ 3511356 h 3716538"/>
              <a:gd name="connsiteX26" fmla="*/ 3155691 w 4163662"/>
              <a:gd name="connsiteY26" fmla="*/ 3511356 h 3716538"/>
              <a:gd name="connsiteX27" fmla="*/ 3106385 w 4163662"/>
              <a:gd name="connsiteY27" fmla="*/ 3517718 h 3716538"/>
              <a:gd name="connsiteX28" fmla="*/ 3055486 w 4163662"/>
              <a:gd name="connsiteY28" fmla="*/ 3530443 h 3716538"/>
              <a:gd name="connsiteX29" fmla="*/ 3009359 w 4163662"/>
              <a:gd name="connsiteY29" fmla="*/ 3549529 h 3716538"/>
              <a:gd name="connsiteX30" fmla="*/ 2961643 w 4163662"/>
              <a:gd name="connsiteY30" fmla="*/ 3574979 h 3716538"/>
              <a:gd name="connsiteX31" fmla="*/ 2913926 w 4163662"/>
              <a:gd name="connsiteY31" fmla="*/ 3600429 h 3716538"/>
              <a:gd name="connsiteX32" fmla="*/ 2866208 w 4163662"/>
              <a:gd name="connsiteY32" fmla="*/ 3629057 h 3716538"/>
              <a:gd name="connsiteX33" fmla="*/ 2820080 w 4163662"/>
              <a:gd name="connsiteY33" fmla="*/ 3656097 h 3716538"/>
              <a:gd name="connsiteX34" fmla="*/ 2770775 w 4163662"/>
              <a:gd name="connsiteY34" fmla="*/ 3679956 h 3716538"/>
              <a:gd name="connsiteX35" fmla="*/ 2723057 w 4163662"/>
              <a:gd name="connsiteY35" fmla="*/ 3699043 h 3716538"/>
              <a:gd name="connsiteX36" fmla="*/ 2673748 w 4163662"/>
              <a:gd name="connsiteY36" fmla="*/ 3711768 h 3716538"/>
              <a:gd name="connsiteX37" fmla="*/ 2622852 w 4163662"/>
              <a:gd name="connsiteY37" fmla="*/ 3716538 h 3716538"/>
              <a:gd name="connsiteX38" fmla="*/ 2571954 w 4163662"/>
              <a:gd name="connsiteY38" fmla="*/ 3711768 h 3716538"/>
              <a:gd name="connsiteX39" fmla="*/ 2522645 w 4163662"/>
              <a:gd name="connsiteY39" fmla="*/ 3699043 h 3716538"/>
              <a:gd name="connsiteX40" fmla="*/ 2474930 w 4163662"/>
              <a:gd name="connsiteY40" fmla="*/ 3679956 h 3716538"/>
              <a:gd name="connsiteX41" fmla="*/ 2425622 w 4163662"/>
              <a:gd name="connsiteY41" fmla="*/ 3656097 h 3716538"/>
              <a:gd name="connsiteX42" fmla="*/ 2379494 w 4163662"/>
              <a:gd name="connsiteY42" fmla="*/ 3629057 h 3716538"/>
              <a:gd name="connsiteX43" fmla="*/ 2331777 w 4163662"/>
              <a:gd name="connsiteY43" fmla="*/ 3600429 h 3716538"/>
              <a:gd name="connsiteX44" fmla="*/ 2284059 w 4163662"/>
              <a:gd name="connsiteY44" fmla="*/ 3574979 h 3716538"/>
              <a:gd name="connsiteX45" fmla="*/ 2236344 w 4163662"/>
              <a:gd name="connsiteY45" fmla="*/ 3549529 h 3716538"/>
              <a:gd name="connsiteX46" fmla="*/ 2188627 w 4163662"/>
              <a:gd name="connsiteY46" fmla="*/ 3530443 h 3716538"/>
              <a:gd name="connsiteX47" fmla="*/ 2139319 w 4163662"/>
              <a:gd name="connsiteY47" fmla="*/ 3517718 h 3716538"/>
              <a:gd name="connsiteX48" fmla="*/ 2090011 w 4163662"/>
              <a:gd name="connsiteY48" fmla="*/ 3511356 h 3716538"/>
              <a:gd name="connsiteX49" fmla="*/ 2037520 w 4163662"/>
              <a:gd name="connsiteY49" fmla="*/ 3511356 h 3716538"/>
              <a:gd name="connsiteX50" fmla="*/ 1983442 w 4163662"/>
              <a:gd name="connsiteY50" fmla="*/ 3514538 h 3716538"/>
              <a:gd name="connsiteX51" fmla="*/ 1929363 w 4163662"/>
              <a:gd name="connsiteY51" fmla="*/ 3520898 h 3716538"/>
              <a:gd name="connsiteX52" fmla="*/ 1875283 w 4163662"/>
              <a:gd name="connsiteY52" fmla="*/ 3528852 h 3716538"/>
              <a:gd name="connsiteX53" fmla="*/ 1821202 w 4163662"/>
              <a:gd name="connsiteY53" fmla="*/ 3535214 h 3716538"/>
              <a:gd name="connsiteX54" fmla="*/ 1767124 w 4163662"/>
              <a:gd name="connsiteY54" fmla="*/ 3539986 h 3716538"/>
              <a:gd name="connsiteX55" fmla="*/ 1716227 w 4163662"/>
              <a:gd name="connsiteY55" fmla="*/ 3538396 h 3716538"/>
              <a:gd name="connsiteX56" fmla="*/ 1666920 w 4163662"/>
              <a:gd name="connsiteY56" fmla="*/ 3532034 h 3716538"/>
              <a:gd name="connsiteX57" fmla="*/ 1619202 w 4163662"/>
              <a:gd name="connsiteY57" fmla="*/ 3517718 h 3716538"/>
              <a:gd name="connsiteX58" fmla="*/ 1579438 w 4163662"/>
              <a:gd name="connsiteY58" fmla="*/ 3497040 h 3716538"/>
              <a:gd name="connsiteX59" fmla="*/ 1541263 w 4163662"/>
              <a:gd name="connsiteY59" fmla="*/ 3470000 h 3716538"/>
              <a:gd name="connsiteX60" fmla="*/ 1507862 w 4163662"/>
              <a:gd name="connsiteY60" fmla="*/ 3438189 h 3716538"/>
              <a:gd name="connsiteX61" fmla="*/ 1474459 w 4163662"/>
              <a:gd name="connsiteY61" fmla="*/ 3401607 h 3716538"/>
              <a:gd name="connsiteX62" fmla="*/ 1444238 w 4163662"/>
              <a:gd name="connsiteY62" fmla="*/ 3363433 h 3716538"/>
              <a:gd name="connsiteX63" fmla="*/ 1414018 w 4163662"/>
              <a:gd name="connsiteY63" fmla="*/ 3323668 h 3716538"/>
              <a:gd name="connsiteX64" fmla="*/ 1383797 w 4163662"/>
              <a:gd name="connsiteY64" fmla="*/ 3283905 h 3716538"/>
              <a:gd name="connsiteX65" fmla="*/ 1353577 w 4163662"/>
              <a:gd name="connsiteY65" fmla="*/ 3245731 h 3716538"/>
              <a:gd name="connsiteX66" fmla="*/ 1321764 w 4163662"/>
              <a:gd name="connsiteY66" fmla="*/ 3209149 h 3716538"/>
              <a:gd name="connsiteX67" fmla="*/ 1285181 w 4163662"/>
              <a:gd name="connsiteY67" fmla="*/ 3177336 h 3716538"/>
              <a:gd name="connsiteX68" fmla="*/ 1250188 w 4163662"/>
              <a:gd name="connsiteY68" fmla="*/ 3148706 h 3716538"/>
              <a:gd name="connsiteX69" fmla="*/ 1210424 w 4163662"/>
              <a:gd name="connsiteY69" fmla="*/ 3126440 h 3716538"/>
              <a:gd name="connsiteX70" fmla="*/ 1167479 w 4163662"/>
              <a:gd name="connsiteY70" fmla="*/ 3107352 h 3716538"/>
              <a:gd name="connsiteX71" fmla="*/ 1121353 w 4163662"/>
              <a:gd name="connsiteY71" fmla="*/ 3091447 h 3716538"/>
              <a:gd name="connsiteX72" fmla="*/ 1073635 w 4163662"/>
              <a:gd name="connsiteY72" fmla="*/ 3077132 h 3716538"/>
              <a:gd name="connsiteX73" fmla="*/ 1025919 w 4163662"/>
              <a:gd name="connsiteY73" fmla="*/ 3064407 h 3716538"/>
              <a:gd name="connsiteX74" fmla="*/ 976611 w 4163662"/>
              <a:gd name="connsiteY74" fmla="*/ 3051682 h 3716538"/>
              <a:gd name="connsiteX75" fmla="*/ 930485 w 4163662"/>
              <a:gd name="connsiteY75" fmla="*/ 3037367 h 3716538"/>
              <a:gd name="connsiteX76" fmla="*/ 884357 w 4163662"/>
              <a:gd name="connsiteY76" fmla="*/ 3021461 h 3716538"/>
              <a:gd name="connsiteX77" fmla="*/ 841414 w 4163662"/>
              <a:gd name="connsiteY77" fmla="*/ 3002373 h 3716538"/>
              <a:gd name="connsiteX78" fmla="*/ 803238 w 4163662"/>
              <a:gd name="connsiteY78" fmla="*/ 2978515 h 3716538"/>
              <a:gd name="connsiteX79" fmla="*/ 768245 w 4163662"/>
              <a:gd name="connsiteY79" fmla="*/ 2949885 h 3716538"/>
              <a:gd name="connsiteX80" fmla="*/ 739617 w 4163662"/>
              <a:gd name="connsiteY80" fmla="*/ 2914894 h 3716538"/>
              <a:gd name="connsiteX81" fmla="*/ 715758 w 4163662"/>
              <a:gd name="connsiteY81" fmla="*/ 2876719 h 3716538"/>
              <a:gd name="connsiteX82" fmla="*/ 696671 w 4163662"/>
              <a:gd name="connsiteY82" fmla="*/ 2833774 h 3716538"/>
              <a:gd name="connsiteX83" fmla="*/ 680766 w 4163662"/>
              <a:gd name="connsiteY83" fmla="*/ 2787648 h 3716538"/>
              <a:gd name="connsiteX84" fmla="*/ 666450 w 4163662"/>
              <a:gd name="connsiteY84" fmla="*/ 2741522 h 3716538"/>
              <a:gd name="connsiteX85" fmla="*/ 653726 w 4163662"/>
              <a:gd name="connsiteY85" fmla="*/ 2692214 h 3716538"/>
              <a:gd name="connsiteX86" fmla="*/ 641000 w 4163662"/>
              <a:gd name="connsiteY86" fmla="*/ 2644497 h 3716538"/>
              <a:gd name="connsiteX87" fmla="*/ 626686 w 4163662"/>
              <a:gd name="connsiteY87" fmla="*/ 2596780 h 3716538"/>
              <a:gd name="connsiteX88" fmla="*/ 610780 w 4163662"/>
              <a:gd name="connsiteY88" fmla="*/ 2550653 h 3716538"/>
              <a:gd name="connsiteX89" fmla="*/ 591692 w 4163662"/>
              <a:gd name="connsiteY89" fmla="*/ 2507706 h 3716538"/>
              <a:gd name="connsiteX90" fmla="*/ 569424 w 4163662"/>
              <a:gd name="connsiteY90" fmla="*/ 2467943 h 3716538"/>
              <a:gd name="connsiteX91" fmla="*/ 540796 w 4163662"/>
              <a:gd name="connsiteY91" fmla="*/ 2432951 h 3716538"/>
              <a:gd name="connsiteX92" fmla="*/ 508983 w 4163662"/>
              <a:gd name="connsiteY92" fmla="*/ 2396368 h 3716538"/>
              <a:gd name="connsiteX93" fmla="*/ 472400 w 4163662"/>
              <a:gd name="connsiteY93" fmla="*/ 2364557 h 3716538"/>
              <a:gd name="connsiteX94" fmla="*/ 432635 w 4163662"/>
              <a:gd name="connsiteY94" fmla="*/ 2334336 h 3716538"/>
              <a:gd name="connsiteX95" fmla="*/ 392871 w 4163662"/>
              <a:gd name="connsiteY95" fmla="*/ 2304116 h 3716538"/>
              <a:gd name="connsiteX96" fmla="*/ 353108 w 4163662"/>
              <a:gd name="connsiteY96" fmla="*/ 2273895 h 3716538"/>
              <a:gd name="connsiteX97" fmla="*/ 314933 w 4163662"/>
              <a:gd name="connsiteY97" fmla="*/ 2243673 h 3716538"/>
              <a:gd name="connsiteX98" fmla="*/ 278350 w 4163662"/>
              <a:gd name="connsiteY98" fmla="*/ 2210272 h 3716538"/>
              <a:gd name="connsiteX99" fmla="*/ 246539 w 4163662"/>
              <a:gd name="connsiteY99" fmla="*/ 2176871 h 3716538"/>
              <a:gd name="connsiteX100" fmla="*/ 219500 w 4163662"/>
              <a:gd name="connsiteY100" fmla="*/ 2138696 h 3716538"/>
              <a:gd name="connsiteX101" fmla="*/ 198823 w 4163662"/>
              <a:gd name="connsiteY101" fmla="*/ 2098933 h 3716538"/>
              <a:gd name="connsiteX102" fmla="*/ 184508 w 4163662"/>
              <a:gd name="connsiteY102" fmla="*/ 2051217 h 3716538"/>
              <a:gd name="connsiteX103" fmla="*/ 178145 w 4163662"/>
              <a:gd name="connsiteY103" fmla="*/ 2001909 h 3716538"/>
              <a:gd name="connsiteX104" fmla="*/ 176554 w 4163662"/>
              <a:gd name="connsiteY104" fmla="*/ 1951009 h 3716538"/>
              <a:gd name="connsiteX105" fmla="*/ 181326 w 4163662"/>
              <a:gd name="connsiteY105" fmla="*/ 1896930 h 3716538"/>
              <a:gd name="connsiteX106" fmla="*/ 187688 w 4163662"/>
              <a:gd name="connsiteY106" fmla="*/ 1842851 h 3716538"/>
              <a:gd name="connsiteX107" fmla="*/ 195640 w 4163662"/>
              <a:gd name="connsiteY107" fmla="*/ 1788771 h 3716538"/>
              <a:gd name="connsiteX108" fmla="*/ 202004 w 4163662"/>
              <a:gd name="connsiteY108" fmla="*/ 1734693 h 3716538"/>
              <a:gd name="connsiteX109" fmla="*/ 205186 w 4163662"/>
              <a:gd name="connsiteY109" fmla="*/ 1680614 h 3716538"/>
              <a:gd name="connsiteX110" fmla="*/ 205186 w 4163662"/>
              <a:gd name="connsiteY110" fmla="*/ 1628124 h 3716538"/>
              <a:gd name="connsiteX111" fmla="*/ 198823 w 4163662"/>
              <a:gd name="connsiteY111" fmla="*/ 1578818 h 3716538"/>
              <a:gd name="connsiteX112" fmla="*/ 186098 w 4163662"/>
              <a:gd name="connsiteY112" fmla="*/ 1529510 h 3716538"/>
              <a:gd name="connsiteX113" fmla="*/ 167011 w 4163662"/>
              <a:gd name="connsiteY113" fmla="*/ 1483382 h 3716538"/>
              <a:gd name="connsiteX114" fmla="*/ 143153 w 4163662"/>
              <a:gd name="connsiteY114" fmla="*/ 1435666 h 3716538"/>
              <a:gd name="connsiteX115" fmla="*/ 116112 w 4163662"/>
              <a:gd name="connsiteY115" fmla="*/ 1387950 h 3716538"/>
              <a:gd name="connsiteX116" fmla="*/ 87483 w 4163662"/>
              <a:gd name="connsiteY116" fmla="*/ 1340232 h 3716538"/>
              <a:gd name="connsiteX117" fmla="*/ 60443 w 4163662"/>
              <a:gd name="connsiteY117" fmla="*/ 1294104 h 3716538"/>
              <a:gd name="connsiteX118" fmla="*/ 36583 w 4163662"/>
              <a:gd name="connsiteY118" fmla="*/ 1244799 h 3716538"/>
              <a:gd name="connsiteX119" fmla="*/ 17498 w 4163662"/>
              <a:gd name="connsiteY119" fmla="*/ 1197081 h 3716538"/>
              <a:gd name="connsiteX120" fmla="*/ 4773 w 4163662"/>
              <a:gd name="connsiteY120" fmla="*/ 1147773 h 3716538"/>
              <a:gd name="connsiteX121" fmla="*/ 0 w 4163662"/>
              <a:gd name="connsiteY121" fmla="*/ 1096874 h 3716538"/>
              <a:gd name="connsiteX122" fmla="*/ 4773 w 4163662"/>
              <a:gd name="connsiteY122" fmla="*/ 1045978 h 3716538"/>
              <a:gd name="connsiteX123" fmla="*/ 17498 w 4163662"/>
              <a:gd name="connsiteY123" fmla="*/ 996670 h 3716538"/>
              <a:gd name="connsiteX124" fmla="*/ 36583 w 4163662"/>
              <a:gd name="connsiteY124" fmla="*/ 948952 h 3716538"/>
              <a:gd name="connsiteX125" fmla="*/ 60443 w 4163662"/>
              <a:gd name="connsiteY125" fmla="*/ 899646 h 3716538"/>
              <a:gd name="connsiteX126" fmla="*/ 87483 w 4163662"/>
              <a:gd name="connsiteY126" fmla="*/ 853518 h 3716538"/>
              <a:gd name="connsiteX127" fmla="*/ 116112 w 4163662"/>
              <a:gd name="connsiteY127" fmla="*/ 805802 h 3716538"/>
              <a:gd name="connsiteX128" fmla="*/ 143153 w 4163662"/>
              <a:gd name="connsiteY128" fmla="*/ 758084 h 3716538"/>
              <a:gd name="connsiteX129" fmla="*/ 167011 w 4163662"/>
              <a:gd name="connsiteY129" fmla="*/ 710368 h 3716538"/>
              <a:gd name="connsiteX130" fmla="*/ 186098 w 4163662"/>
              <a:gd name="connsiteY130" fmla="*/ 664240 h 3716538"/>
              <a:gd name="connsiteX131" fmla="*/ 198823 w 4163662"/>
              <a:gd name="connsiteY131" fmla="*/ 614933 h 3716538"/>
              <a:gd name="connsiteX132" fmla="*/ 205186 w 4163662"/>
              <a:gd name="connsiteY132" fmla="*/ 565626 h 3716538"/>
              <a:gd name="connsiteX133" fmla="*/ 205186 w 4163662"/>
              <a:gd name="connsiteY133" fmla="*/ 513138 h 3716538"/>
              <a:gd name="connsiteX134" fmla="*/ 202004 w 4163662"/>
              <a:gd name="connsiteY134" fmla="*/ 459058 h 3716538"/>
              <a:gd name="connsiteX135" fmla="*/ 195640 w 4163662"/>
              <a:gd name="connsiteY135" fmla="*/ 404979 h 3716538"/>
              <a:gd name="connsiteX136" fmla="*/ 187688 w 4163662"/>
              <a:gd name="connsiteY136" fmla="*/ 350899 h 3716538"/>
              <a:gd name="connsiteX137" fmla="*/ 181326 w 4163662"/>
              <a:gd name="connsiteY137" fmla="*/ 296820 h 3716538"/>
              <a:gd name="connsiteX138" fmla="*/ 176554 w 4163662"/>
              <a:gd name="connsiteY138" fmla="*/ 242741 h 3716538"/>
              <a:gd name="connsiteX139" fmla="*/ 178145 w 4163662"/>
              <a:gd name="connsiteY139" fmla="*/ 191843 h 3716538"/>
              <a:gd name="connsiteX140" fmla="*/ 184508 w 4163662"/>
              <a:gd name="connsiteY140" fmla="*/ 142536 h 3716538"/>
              <a:gd name="connsiteX141" fmla="*/ 198823 w 4163662"/>
              <a:gd name="connsiteY141" fmla="*/ 94818 h 3716538"/>
              <a:gd name="connsiteX142" fmla="*/ 219500 w 4163662"/>
              <a:gd name="connsiteY142" fmla="*/ 55055 h 3716538"/>
              <a:gd name="connsiteX143" fmla="*/ 246539 w 4163662"/>
              <a:gd name="connsiteY143" fmla="*/ 16881 h 3716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163662" h="3716538">
                <a:moveTo>
                  <a:pt x="262616" y="0"/>
                </a:moveTo>
                <a:lnTo>
                  <a:pt x="4163662" y="0"/>
                </a:lnTo>
                <a:lnTo>
                  <a:pt x="4163662" y="3079653"/>
                </a:lnTo>
                <a:lnTo>
                  <a:pt x="4124349" y="3091447"/>
                </a:lnTo>
                <a:lnTo>
                  <a:pt x="4078224" y="3107352"/>
                </a:lnTo>
                <a:lnTo>
                  <a:pt x="4035278" y="3126440"/>
                </a:lnTo>
                <a:lnTo>
                  <a:pt x="3995515" y="3148706"/>
                </a:lnTo>
                <a:lnTo>
                  <a:pt x="3960521" y="3177336"/>
                </a:lnTo>
                <a:lnTo>
                  <a:pt x="3923938" y="3209149"/>
                </a:lnTo>
                <a:lnTo>
                  <a:pt x="3892126" y="3245731"/>
                </a:lnTo>
                <a:lnTo>
                  <a:pt x="3861906" y="3283905"/>
                </a:lnTo>
                <a:lnTo>
                  <a:pt x="3831684" y="3323668"/>
                </a:lnTo>
                <a:lnTo>
                  <a:pt x="3801464" y="3363433"/>
                </a:lnTo>
                <a:lnTo>
                  <a:pt x="3771243" y="3401607"/>
                </a:lnTo>
                <a:lnTo>
                  <a:pt x="3737841" y="3438189"/>
                </a:lnTo>
                <a:lnTo>
                  <a:pt x="3704438" y="3470000"/>
                </a:lnTo>
                <a:lnTo>
                  <a:pt x="3666266" y="3497040"/>
                </a:lnTo>
                <a:lnTo>
                  <a:pt x="3626502" y="3517718"/>
                </a:lnTo>
                <a:lnTo>
                  <a:pt x="3578783" y="3532034"/>
                </a:lnTo>
                <a:lnTo>
                  <a:pt x="3529475" y="3538396"/>
                </a:lnTo>
                <a:lnTo>
                  <a:pt x="3478578" y="3539986"/>
                </a:lnTo>
                <a:lnTo>
                  <a:pt x="3424498" y="3535214"/>
                </a:lnTo>
                <a:lnTo>
                  <a:pt x="3370419" y="3528852"/>
                </a:lnTo>
                <a:lnTo>
                  <a:pt x="3316339" y="3520898"/>
                </a:lnTo>
                <a:lnTo>
                  <a:pt x="3262260" y="3514538"/>
                </a:lnTo>
                <a:lnTo>
                  <a:pt x="3208180" y="3511356"/>
                </a:lnTo>
                <a:lnTo>
                  <a:pt x="3155691" y="3511356"/>
                </a:lnTo>
                <a:lnTo>
                  <a:pt x="3106385" y="3517718"/>
                </a:lnTo>
                <a:lnTo>
                  <a:pt x="3055486" y="3530443"/>
                </a:lnTo>
                <a:lnTo>
                  <a:pt x="3009359" y="3549529"/>
                </a:lnTo>
                <a:lnTo>
                  <a:pt x="2961643" y="3574979"/>
                </a:lnTo>
                <a:lnTo>
                  <a:pt x="2913926" y="3600429"/>
                </a:lnTo>
                <a:lnTo>
                  <a:pt x="2866208" y="3629057"/>
                </a:lnTo>
                <a:lnTo>
                  <a:pt x="2820080" y="3656097"/>
                </a:lnTo>
                <a:lnTo>
                  <a:pt x="2770775" y="3679956"/>
                </a:lnTo>
                <a:lnTo>
                  <a:pt x="2723057" y="3699043"/>
                </a:lnTo>
                <a:lnTo>
                  <a:pt x="2673748" y="3711768"/>
                </a:lnTo>
                <a:lnTo>
                  <a:pt x="2622852" y="3716538"/>
                </a:lnTo>
                <a:lnTo>
                  <a:pt x="2571954" y="3711768"/>
                </a:lnTo>
                <a:lnTo>
                  <a:pt x="2522645" y="3699043"/>
                </a:lnTo>
                <a:lnTo>
                  <a:pt x="2474930" y="3679956"/>
                </a:lnTo>
                <a:lnTo>
                  <a:pt x="2425622" y="3656097"/>
                </a:lnTo>
                <a:lnTo>
                  <a:pt x="2379494" y="3629057"/>
                </a:lnTo>
                <a:lnTo>
                  <a:pt x="2331777" y="3600429"/>
                </a:lnTo>
                <a:lnTo>
                  <a:pt x="2284059" y="3574979"/>
                </a:lnTo>
                <a:lnTo>
                  <a:pt x="2236344" y="3549529"/>
                </a:lnTo>
                <a:lnTo>
                  <a:pt x="2188627" y="3530443"/>
                </a:lnTo>
                <a:lnTo>
                  <a:pt x="2139319" y="3517718"/>
                </a:lnTo>
                <a:lnTo>
                  <a:pt x="2090011" y="3511356"/>
                </a:lnTo>
                <a:lnTo>
                  <a:pt x="2037520" y="3511356"/>
                </a:lnTo>
                <a:lnTo>
                  <a:pt x="1983442" y="3514538"/>
                </a:lnTo>
                <a:lnTo>
                  <a:pt x="1929363" y="3520898"/>
                </a:lnTo>
                <a:lnTo>
                  <a:pt x="1875283" y="3528852"/>
                </a:lnTo>
                <a:lnTo>
                  <a:pt x="1821202" y="3535214"/>
                </a:lnTo>
                <a:lnTo>
                  <a:pt x="1767124" y="3539986"/>
                </a:lnTo>
                <a:lnTo>
                  <a:pt x="1716227" y="3538396"/>
                </a:lnTo>
                <a:lnTo>
                  <a:pt x="1666920" y="3532034"/>
                </a:lnTo>
                <a:lnTo>
                  <a:pt x="1619202" y="3517718"/>
                </a:lnTo>
                <a:lnTo>
                  <a:pt x="1579438" y="3497040"/>
                </a:lnTo>
                <a:lnTo>
                  <a:pt x="1541263" y="3470000"/>
                </a:lnTo>
                <a:lnTo>
                  <a:pt x="1507862" y="3438189"/>
                </a:lnTo>
                <a:lnTo>
                  <a:pt x="1474459" y="3401607"/>
                </a:lnTo>
                <a:lnTo>
                  <a:pt x="1444238" y="3363433"/>
                </a:lnTo>
                <a:lnTo>
                  <a:pt x="1414018" y="3323668"/>
                </a:lnTo>
                <a:lnTo>
                  <a:pt x="1383797" y="3283905"/>
                </a:lnTo>
                <a:lnTo>
                  <a:pt x="1353577" y="3245731"/>
                </a:lnTo>
                <a:lnTo>
                  <a:pt x="1321764" y="3209149"/>
                </a:lnTo>
                <a:lnTo>
                  <a:pt x="1285181" y="3177336"/>
                </a:lnTo>
                <a:lnTo>
                  <a:pt x="1250188" y="3148706"/>
                </a:lnTo>
                <a:lnTo>
                  <a:pt x="1210424" y="3126440"/>
                </a:lnTo>
                <a:lnTo>
                  <a:pt x="1167479" y="3107352"/>
                </a:lnTo>
                <a:lnTo>
                  <a:pt x="1121353" y="3091447"/>
                </a:lnTo>
                <a:lnTo>
                  <a:pt x="1073635" y="3077132"/>
                </a:lnTo>
                <a:lnTo>
                  <a:pt x="1025919" y="3064407"/>
                </a:lnTo>
                <a:lnTo>
                  <a:pt x="976611" y="3051682"/>
                </a:lnTo>
                <a:lnTo>
                  <a:pt x="930485" y="3037367"/>
                </a:lnTo>
                <a:lnTo>
                  <a:pt x="884357" y="3021461"/>
                </a:lnTo>
                <a:lnTo>
                  <a:pt x="841414" y="3002373"/>
                </a:lnTo>
                <a:lnTo>
                  <a:pt x="803238" y="2978515"/>
                </a:lnTo>
                <a:lnTo>
                  <a:pt x="768245" y="2949885"/>
                </a:lnTo>
                <a:lnTo>
                  <a:pt x="739617" y="2914894"/>
                </a:lnTo>
                <a:lnTo>
                  <a:pt x="715758" y="2876719"/>
                </a:lnTo>
                <a:lnTo>
                  <a:pt x="696671" y="2833774"/>
                </a:lnTo>
                <a:lnTo>
                  <a:pt x="680766" y="2787648"/>
                </a:lnTo>
                <a:lnTo>
                  <a:pt x="666450" y="2741522"/>
                </a:lnTo>
                <a:lnTo>
                  <a:pt x="653726" y="2692214"/>
                </a:lnTo>
                <a:lnTo>
                  <a:pt x="641000" y="2644497"/>
                </a:lnTo>
                <a:lnTo>
                  <a:pt x="626686" y="2596780"/>
                </a:lnTo>
                <a:lnTo>
                  <a:pt x="610780" y="2550653"/>
                </a:lnTo>
                <a:lnTo>
                  <a:pt x="591692" y="2507706"/>
                </a:lnTo>
                <a:lnTo>
                  <a:pt x="569424" y="2467943"/>
                </a:lnTo>
                <a:lnTo>
                  <a:pt x="540796" y="2432951"/>
                </a:lnTo>
                <a:lnTo>
                  <a:pt x="508983" y="2396368"/>
                </a:lnTo>
                <a:lnTo>
                  <a:pt x="472400" y="2364557"/>
                </a:lnTo>
                <a:lnTo>
                  <a:pt x="432635" y="2334336"/>
                </a:lnTo>
                <a:lnTo>
                  <a:pt x="392871" y="2304116"/>
                </a:lnTo>
                <a:lnTo>
                  <a:pt x="353108" y="2273895"/>
                </a:lnTo>
                <a:lnTo>
                  <a:pt x="314933" y="2243673"/>
                </a:lnTo>
                <a:lnTo>
                  <a:pt x="278350" y="2210272"/>
                </a:lnTo>
                <a:lnTo>
                  <a:pt x="246539" y="2176871"/>
                </a:lnTo>
                <a:lnTo>
                  <a:pt x="219500" y="2138696"/>
                </a:lnTo>
                <a:lnTo>
                  <a:pt x="198823" y="2098933"/>
                </a:lnTo>
                <a:lnTo>
                  <a:pt x="184508" y="2051217"/>
                </a:lnTo>
                <a:lnTo>
                  <a:pt x="178145" y="2001909"/>
                </a:lnTo>
                <a:lnTo>
                  <a:pt x="176554" y="1951009"/>
                </a:lnTo>
                <a:lnTo>
                  <a:pt x="181326" y="1896930"/>
                </a:lnTo>
                <a:lnTo>
                  <a:pt x="187688" y="1842851"/>
                </a:lnTo>
                <a:lnTo>
                  <a:pt x="195640" y="1788771"/>
                </a:lnTo>
                <a:lnTo>
                  <a:pt x="202004" y="1734693"/>
                </a:lnTo>
                <a:lnTo>
                  <a:pt x="205186" y="1680614"/>
                </a:lnTo>
                <a:lnTo>
                  <a:pt x="205186" y="1628124"/>
                </a:lnTo>
                <a:lnTo>
                  <a:pt x="198823" y="1578818"/>
                </a:lnTo>
                <a:lnTo>
                  <a:pt x="186098" y="1529510"/>
                </a:lnTo>
                <a:lnTo>
                  <a:pt x="167011" y="1483382"/>
                </a:lnTo>
                <a:lnTo>
                  <a:pt x="143153" y="1435666"/>
                </a:lnTo>
                <a:lnTo>
                  <a:pt x="116112" y="1387950"/>
                </a:lnTo>
                <a:lnTo>
                  <a:pt x="87483" y="1340232"/>
                </a:lnTo>
                <a:lnTo>
                  <a:pt x="60443" y="1294104"/>
                </a:lnTo>
                <a:lnTo>
                  <a:pt x="36583" y="1244799"/>
                </a:lnTo>
                <a:lnTo>
                  <a:pt x="17498" y="1197081"/>
                </a:lnTo>
                <a:lnTo>
                  <a:pt x="4773" y="1147773"/>
                </a:lnTo>
                <a:lnTo>
                  <a:pt x="0" y="1096874"/>
                </a:lnTo>
                <a:lnTo>
                  <a:pt x="4773" y="1045978"/>
                </a:lnTo>
                <a:lnTo>
                  <a:pt x="17498" y="996670"/>
                </a:lnTo>
                <a:lnTo>
                  <a:pt x="36583" y="948952"/>
                </a:lnTo>
                <a:lnTo>
                  <a:pt x="60443" y="899646"/>
                </a:lnTo>
                <a:lnTo>
                  <a:pt x="87483" y="853518"/>
                </a:lnTo>
                <a:lnTo>
                  <a:pt x="116112" y="805802"/>
                </a:lnTo>
                <a:lnTo>
                  <a:pt x="143153" y="758084"/>
                </a:lnTo>
                <a:lnTo>
                  <a:pt x="167011" y="710368"/>
                </a:lnTo>
                <a:lnTo>
                  <a:pt x="186098" y="664240"/>
                </a:lnTo>
                <a:lnTo>
                  <a:pt x="198823" y="614933"/>
                </a:lnTo>
                <a:lnTo>
                  <a:pt x="205186" y="565626"/>
                </a:lnTo>
                <a:lnTo>
                  <a:pt x="205186" y="513138"/>
                </a:lnTo>
                <a:lnTo>
                  <a:pt x="202004" y="459058"/>
                </a:lnTo>
                <a:lnTo>
                  <a:pt x="195640" y="404979"/>
                </a:lnTo>
                <a:lnTo>
                  <a:pt x="187688" y="350899"/>
                </a:lnTo>
                <a:lnTo>
                  <a:pt x="181326" y="296820"/>
                </a:lnTo>
                <a:lnTo>
                  <a:pt x="176554" y="242741"/>
                </a:lnTo>
                <a:lnTo>
                  <a:pt x="178145" y="191843"/>
                </a:lnTo>
                <a:lnTo>
                  <a:pt x="184508" y="142536"/>
                </a:lnTo>
                <a:lnTo>
                  <a:pt x="198823" y="94818"/>
                </a:lnTo>
                <a:lnTo>
                  <a:pt x="219500" y="55055"/>
                </a:lnTo>
                <a:lnTo>
                  <a:pt x="246539" y="1688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7" name="Freeform: Shape 110">
            <a:extLst>
              <a:ext uri="{FF2B5EF4-FFF2-40B4-BE49-F238E27FC236}">
                <a16:creationId xmlns:a16="http://schemas.microsoft.com/office/drawing/2014/main" xmlns="" id="{7C7B8ADA-3446-4FE3-A285-3E0D71D1257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843264" y="3933316"/>
            <a:ext cx="3348736" cy="2924683"/>
          </a:xfrm>
          <a:custGeom>
            <a:avLst/>
            <a:gdLst>
              <a:gd name="connsiteX0" fmla="*/ 2013532 w 3348736"/>
              <a:gd name="connsiteY0" fmla="*/ 0 h 2924683"/>
              <a:gd name="connsiteX1" fmla="*/ 2052605 w 3348736"/>
              <a:gd name="connsiteY1" fmla="*/ 3662 h 2924683"/>
              <a:gd name="connsiteX2" fmla="*/ 2090458 w 3348736"/>
              <a:gd name="connsiteY2" fmla="*/ 13432 h 2924683"/>
              <a:gd name="connsiteX3" fmla="*/ 2127091 w 3348736"/>
              <a:gd name="connsiteY3" fmla="*/ 28084 h 2924683"/>
              <a:gd name="connsiteX4" fmla="*/ 2164942 w 3348736"/>
              <a:gd name="connsiteY4" fmla="*/ 46400 h 2924683"/>
              <a:gd name="connsiteX5" fmla="*/ 2200354 w 3348736"/>
              <a:gd name="connsiteY5" fmla="*/ 67158 h 2924683"/>
              <a:gd name="connsiteX6" fmla="*/ 2236987 w 3348736"/>
              <a:gd name="connsiteY6" fmla="*/ 89137 h 2924683"/>
              <a:gd name="connsiteX7" fmla="*/ 2273618 w 3348736"/>
              <a:gd name="connsiteY7" fmla="*/ 108674 h 2924683"/>
              <a:gd name="connsiteX8" fmla="*/ 2310249 w 3348736"/>
              <a:gd name="connsiteY8" fmla="*/ 128211 h 2924683"/>
              <a:gd name="connsiteX9" fmla="*/ 2345660 w 3348736"/>
              <a:gd name="connsiteY9" fmla="*/ 142864 h 2924683"/>
              <a:gd name="connsiteX10" fmla="*/ 2384735 w 3348736"/>
              <a:gd name="connsiteY10" fmla="*/ 152632 h 2924683"/>
              <a:gd name="connsiteX11" fmla="*/ 2422587 w 3348736"/>
              <a:gd name="connsiteY11" fmla="*/ 157517 h 2924683"/>
              <a:gd name="connsiteX12" fmla="*/ 2462882 w 3348736"/>
              <a:gd name="connsiteY12" fmla="*/ 157517 h 2924683"/>
              <a:gd name="connsiteX13" fmla="*/ 2504398 w 3348736"/>
              <a:gd name="connsiteY13" fmla="*/ 155076 h 2924683"/>
              <a:gd name="connsiteX14" fmla="*/ 2545914 w 3348736"/>
              <a:gd name="connsiteY14" fmla="*/ 150191 h 2924683"/>
              <a:gd name="connsiteX15" fmla="*/ 2587431 w 3348736"/>
              <a:gd name="connsiteY15" fmla="*/ 144086 h 2924683"/>
              <a:gd name="connsiteX16" fmla="*/ 2628946 w 3348736"/>
              <a:gd name="connsiteY16" fmla="*/ 139201 h 2924683"/>
              <a:gd name="connsiteX17" fmla="*/ 2670463 w 3348736"/>
              <a:gd name="connsiteY17" fmla="*/ 135537 h 2924683"/>
              <a:gd name="connsiteX18" fmla="*/ 2709536 w 3348736"/>
              <a:gd name="connsiteY18" fmla="*/ 136759 h 2924683"/>
              <a:gd name="connsiteX19" fmla="*/ 2747389 w 3348736"/>
              <a:gd name="connsiteY19" fmla="*/ 141643 h 2924683"/>
              <a:gd name="connsiteX20" fmla="*/ 2784022 w 3348736"/>
              <a:gd name="connsiteY20" fmla="*/ 152632 h 2924683"/>
              <a:gd name="connsiteX21" fmla="*/ 2814549 w 3348736"/>
              <a:gd name="connsiteY21" fmla="*/ 168506 h 2924683"/>
              <a:gd name="connsiteX22" fmla="*/ 2843853 w 3348736"/>
              <a:gd name="connsiteY22" fmla="*/ 189265 h 2924683"/>
              <a:gd name="connsiteX23" fmla="*/ 2869496 w 3348736"/>
              <a:gd name="connsiteY23" fmla="*/ 213685 h 2924683"/>
              <a:gd name="connsiteX24" fmla="*/ 2895138 w 3348736"/>
              <a:gd name="connsiteY24" fmla="*/ 241769 h 2924683"/>
              <a:gd name="connsiteX25" fmla="*/ 2918338 w 3348736"/>
              <a:gd name="connsiteY25" fmla="*/ 271075 h 2924683"/>
              <a:gd name="connsiteX26" fmla="*/ 2941538 w 3348736"/>
              <a:gd name="connsiteY26" fmla="*/ 301602 h 2924683"/>
              <a:gd name="connsiteX27" fmla="*/ 2964739 w 3348736"/>
              <a:gd name="connsiteY27" fmla="*/ 332128 h 2924683"/>
              <a:gd name="connsiteX28" fmla="*/ 2987939 w 3348736"/>
              <a:gd name="connsiteY28" fmla="*/ 361433 h 2924683"/>
              <a:gd name="connsiteX29" fmla="*/ 3012361 w 3348736"/>
              <a:gd name="connsiteY29" fmla="*/ 389517 h 2924683"/>
              <a:gd name="connsiteX30" fmla="*/ 3040445 w 3348736"/>
              <a:gd name="connsiteY30" fmla="*/ 413940 h 2924683"/>
              <a:gd name="connsiteX31" fmla="*/ 3067309 w 3348736"/>
              <a:gd name="connsiteY31" fmla="*/ 435919 h 2924683"/>
              <a:gd name="connsiteX32" fmla="*/ 3097835 w 3348736"/>
              <a:gd name="connsiteY32" fmla="*/ 453013 h 2924683"/>
              <a:gd name="connsiteX33" fmla="*/ 3130804 w 3348736"/>
              <a:gd name="connsiteY33" fmla="*/ 467665 h 2924683"/>
              <a:gd name="connsiteX34" fmla="*/ 3166214 w 3348736"/>
              <a:gd name="connsiteY34" fmla="*/ 479876 h 2924683"/>
              <a:gd name="connsiteX35" fmla="*/ 3202845 w 3348736"/>
              <a:gd name="connsiteY35" fmla="*/ 490865 h 2924683"/>
              <a:gd name="connsiteX36" fmla="*/ 3239478 w 3348736"/>
              <a:gd name="connsiteY36" fmla="*/ 500634 h 2924683"/>
              <a:gd name="connsiteX37" fmla="*/ 3277331 w 3348736"/>
              <a:gd name="connsiteY37" fmla="*/ 510403 h 2924683"/>
              <a:gd name="connsiteX38" fmla="*/ 3312741 w 3348736"/>
              <a:gd name="connsiteY38" fmla="*/ 521393 h 2924683"/>
              <a:gd name="connsiteX39" fmla="*/ 3348152 w 3348736"/>
              <a:gd name="connsiteY39" fmla="*/ 533603 h 2924683"/>
              <a:gd name="connsiteX40" fmla="*/ 3348736 w 3348736"/>
              <a:gd name="connsiteY40" fmla="*/ 533862 h 2924683"/>
              <a:gd name="connsiteX41" fmla="*/ 3348736 w 3348736"/>
              <a:gd name="connsiteY41" fmla="*/ 2924683 h 2924683"/>
              <a:gd name="connsiteX42" fmla="*/ 284253 w 3348736"/>
              <a:gd name="connsiteY42" fmla="*/ 2924683 h 2924683"/>
              <a:gd name="connsiteX43" fmla="*/ 271076 w 3348736"/>
              <a:gd name="connsiteY43" fmla="*/ 2914669 h 2924683"/>
              <a:gd name="connsiteX44" fmla="*/ 241770 w 3348736"/>
              <a:gd name="connsiteY44" fmla="*/ 2891468 h 2924683"/>
              <a:gd name="connsiteX45" fmla="*/ 213686 w 3348736"/>
              <a:gd name="connsiteY45" fmla="*/ 2865827 h 2924683"/>
              <a:gd name="connsiteX46" fmla="*/ 189265 w 3348736"/>
              <a:gd name="connsiteY46" fmla="*/ 2840185 h 2924683"/>
              <a:gd name="connsiteX47" fmla="*/ 168508 w 3348736"/>
              <a:gd name="connsiteY47" fmla="*/ 2810878 h 2924683"/>
              <a:gd name="connsiteX48" fmla="*/ 152634 w 3348736"/>
              <a:gd name="connsiteY48" fmla="*/ 2780353 h 2924683"/>
              <a:gd name="connsiteX49" fmla="*/ 141644 w 3348736"/>
              <a:gd name="connsiteY49" fmla="*/ 2743722 h 2924683"/>
              <a:gd name="connsiteX50" fmla="*/ 136760 w 3348736"/>
              <a:gd name="connsiteY50" fmla="*/ 2705868 h 2924683"/>
              <a:gd name="connsiteX51" fmla="*/ 135538 w 3348736"/>
              <a:gd name="connsiteY51" fmla="*/ 2666793 h 2924683"/>
              <a:gd name="connsiteX52" fmla="*/ 139201 w 3348736"/>
              <a:gd name="connsiteY52" fmla="*/ 2625277 h 2924683"/>
              <a:gd name="connsiteX53" fmla="*/ 144086 w 3348736"/>
              <a:gd name="connsiteY53" fmla="*/ 2583762 h 2924683"/>
              <a:gd name="connsiteX54" fmla="*/ 150191 w 3348736"/>
              <a:gd name="connsiteY54" fmla="*/ 2542245 h 2924683"/>
              <a:gd name="connsiteX55" fmla="*/ 155076 w 3348736"/>
              <a:gd name="connsiteY55" fmla="*/ 2500730 h 2924683"/>
              <a:gd name="connsiteX56" fmla="*/ 157518 w 3348736"/>
              <a:gd name="connsiteY56" fmla="*/ 2459214 h 2924683"/>
              <a:gd name="connsiteX57" fmla="*/ 157518 w 3348736"/>
              <a:gd name="connsiteY57" fmla="*/ 2418918 h 2924683"/>
              <a:gd name="connsiteX58" fmla="*/ 152634 w 3348736"/>
              <a:gd name="connsiteY58" fmla="*/ 2381067 h 2924683"/>
              <a:gd name="connsiteX59" fmla="*/ 142865 w 3348736"/>
              <a:gd name="connsiteY59" fmla="*/ 2343213 h 2924683"/>
              <a:gd name="connsiteX60" fmla="*/ 128212 w 3348736"/>
              <a:gd name="connsiteY60" fmla="*/ 2307801 h 2924683"/>
              <a:gd name="connsiteX61" fmla="*/ 109897 w 3348736"/>
              <a:gd name="connsiteY61" fmla="*/ 2271170 h 2924683"/>
              <a:gd name="connsiteX62" fmla="*/ 89137 w 3348736"/>
              <a:gd name="connsiteY62" fmla="*/ 2234540 h 2924683"/>
              <a:gd name="connsiteX63" fmla="*/ 67160 w 3348736"/>
              <a:gd name="connsiteY63" fmla="*/ 2197907 h 2924683"/>
              <a:gd name="connsiteX64" fmla="*/ 46401 w 3348736"/>
              <a:gd name="connsiteY64" fmla="*/ 2162495 h 2924683"/>
              <a:gd name="connsiteX65" fmla="*/ 28084 w 3348736"/>
              <a:gd name="connsiteY65" fmla="*/ 2124644 h 2924683"/>
              <a:gd name="connsiteX66" fmla="*/ 13433 w 3348736"/>
              <a:gd name="connsiteY66" fmla="*/ 2088011 h 2924683"/>
              <a:gd name="connsiteX67" fmla="*/ 3664 w 3348736"/>
              <a:gd name="connsiteY67" fmla="*/ 2050158 h 2924683"/>
              <a:gd name="connsiteX68" fmla="*/ 0 w 3348736"/>
              <a:gd name="connsiteY68" fmla="*/ 2011084 h 2924683"/>
              <a:gd name="connsiteX69" fmla="*/ 3664 w 3348736"/>
              <a:gd name="connsiteY69" fmla="*/ 1972011 h 2924683"/>
              <a:gd name="connsiteX70" fmla="*/ 13433 w 3348736"/>
              <a:gd name="connsiteY70" fmla="*/ 1934159 h 2924683"/>
              <a:gd name="connsiteX71" fmla="*/ 28084 w 3348736"/>
              <a:gd name="connsiteY71" fmla="*/ 1897526 h 2924683"/>
              <a:gd name="connsiteX72" fmla="*/ 46401 w 3348736"/>
              <a:gd name="connsiteY72" fmla="*/ 1859674 h 2924683"/>
              <a:gd name="connsiteX73" fmla="*/ 67160 w 3348736"/>
              <a:gd name="connsiteY73" fmla="*/ 1824262 h 2924683"/>
              <a:gd name="connsiteX74" fmla="*/ 89137 w 3348736"/>
              <a:gd name="connsiteY74" fmla="*/ 1787632 h 2924683"/>
              <a:gd name="connsiteX75" fmla="*/ 109897 w 3348736"/>
              <a:gd name="connsiteY75" fmla="*/ 1750999 h 2924683"/>
              <a:gd name="connsiteX76" fmla="*/ 128212 w 3348736"/>
              <a:gd name="connsiteY76" fmla="*/ 1714368 h 2924683"/>
              <a:gd name="connsiteX77" fmla="*/ 142865 w 3348736"/>
              <a:gd name="connsiteY77" fmla="*/ 1678956 h 2924683"/>
              <a:gd name="connsiteX78" fmla="*/ 152634 w 3348736"/>
              <a:gd name="connsiteY78" fmla="*/ 1641103 h 2924683"/>
              <a:gd name="connsiteX79" fmla="*/ 157518 w 3348736"/>
              <a:gd name="connsiteY79" fmla="*/ 1603251 h 2924683"/>
              <a:gd name="connsiteX80" fmla="*/ 157518 w 3348736"/>
              <a:gd name="connsiteY80" fmla="*/ 1562957 h 2924683"/>
              <a:gd name="connsiteX81" fmla="*/ 155076 w 3348736"/>
              <a:gd name="connsiteY81" fmla="*/ 1521440 h 2924683"/>
              <a:gd name="connsiteX82" fmla="*/ 150191 w 3348736"/>
              <a:gd name="connsiteY82" fmla="*/ 1479924 h 2924683"/>
              <a:gd name="connsiteX83" fmla="*/ 144086 w 3348736"/>
              <a:gd name="connsiteY83" fmla="*/ 1438407 h 2924683"/>
              <a:gd name="connsiteX84" fmla="*/ 139201 w 3348736"/>
              <a:gd name="connsiteY84" fmla="*/ 1396892 h 2924683"/>
              <a:gd name="connsiteX85" fmla="*/ 135538 w 3348736"/>
              <a:gd name="connsiteY85" fmla="*/ 1355376 h 2924683"/>
              <a:gd name="connsiteX86" fmla="*/ 136760 w 3348736"/>
              <a:gd name="connsiteY86" fmla="*/ 1316302 h 2924683"/>
              <a:gd name="connsiteX87" fmla="*/ 141644 w 3348736"/>
              <a:gd name="connsiteY87" fmla="*/ 1278450 h 2924683"/>
              <a:gd name="connsiteX88" fmla="*/ 152634 w 3348736"/>
              <a:gd name="connsiteY88" fmla="*/ 1241817 h 2924683"/>
              <a:gd name="connsiteX89" fmla="*/ 168508 w 3348736"/>
              <a:gd name="connsiteY89" fmla="*/ 1211292 h 2924683"/>
              <a:gd name="connsiteX90" fmla="*/ 189265 w 3348736"/>
              <a:gd name="connsiteY90" fmla="*/ 1181986 h 2924683"/>
              <a:gd name="connsiteX91" fmla="*/ 213686 w 3348736"/>
              <a:gd name="connsiteY91" fmla="*/ 1156343 h 2924683"/>
              <a:gd name="connsiteX92" fmla="*/ 241770 w 3348736"/>
              <a:gd name="connsiteY92" fmla="*/ 1130702 h 2924683"/>
              <a:gd name="connsiteX93" fmla="*/ 271076 w 3348736"/>
              <a:gd name="connsiteY93" fmla="*/ 1107500 h 2924683"/>
              <a:gd name="connsiteX94" fmla="*/ 301603 w 3348736"/>
              <a:gd name="connsiteY94" fmla="*/ 1084300 h 2924683"/>
              <a:gd name="connsiteX95" fmla="*/ 332128 w 3348736"/>
              <a:gd name="connsiteY95" fmla="*/ 1061100 h 2924683"/>
              <a:gd name="connsiteX96" fmla="*/ 362656 w 3348736"/>
              <a:gd name="connsiteY96" fmla="*/ 1037900 h 2924683"/>
              <a:gd name="connsiteX97" fmla="*/ 390740 w 3348736"/>
              <a:gd name="connsiteY97" fmla="*/ 1013480 h 2924683"/>
              <a:gd name="connsiteX98" fmla="*/ 415163 w 3348736"/>
              <a:gd name="connsiteY98" fmla="*/ 985396 h 2924683"/>
              <a:gd name="connsiteX99" fmla="*/ 437140 w 3348736"/>
              <a:gd name="connsiteY99" fmla="*/ 958532 h 2924683"/>
              <a:gd name="connsiteX100" fmla="*/ 454235 w 3348736"/>
              <a:gd name="connsiteY100" fmla="*/ 928006 h 2924683"/>
              <a:gd name="connsiteX101" fmla="*/ 468888 w 3348736"/>
              <a:gd name="connsiteY101" fmla="*/ 895037 h 2924683"/>
              <a:gd name="connsiteX102" fmla="*/ 481099 w 3348736"/>
              <a:gd name="connsiteY102" fmla="*/ 859626 h 2924683"/>
              <a:gd name="connsiteX103" fmla="*/ 492088 w 3348736"/>
              <a:gd name="connsiteY103" fmla="*/ 822993 h 2924683"/>
              <a:gd name="connsiteX104" fmla="*/ 501857 w 3348736"/>
              <a:gd name="connsiteY104" fmla="*/ 786362 h 2924683"/>
              <a:gd name="connsiteX105" fmla="*/ 511626 w 3348736"/>
              <a:gd name="connsiteY105" fmla="*/ 748509 h 2924683"/>
              <a:gd name="connsiteX106" fmla="*/ 522616 w 3348736"/>
              <a:gd name="connsiteY106" fmla="*/ 713099 h 2924683"/>
              <a:gd name="connsiteX107" fmla="*/ 534826 w 3348736"/>
              <a:gd name="connsiteY107" fmla="*/ 677687 h 2924683"/>
              <a:gd name="connsiteX108" fmla="*/ 549479 w 3348736"/>
              <a:gd name="connsiteY108" fmla="*/ 644720 h 2924683"/>
              <a:gd name="connsiteX109" fmla="*/ 567795 w 3348736"/>
              <a:gd name="connsiteY109" fmla="*/ 615414 h 2924683"/>
              <a:gd name="connsiteX110" fmla="*/ 589773 w 3348736"/>
              <a:gd name="connsiteY110" fmla="*/ 588551 h 2924683"/>
              <a:gd name="connsiteX111" fmla="*/ 616636 w 3348736"/>
              <a:gd name="connsiteY111" fmla="*/ 566572 h 2924683"/>
              <a:gd name="connsiteX112" fmla="*/ 645943 w 3348736"/>
              <a:gd name="connsiteY112" fmla="*/ 548256 h 2924683"/>
              <a:gd name="connsiteX113" fmla="*/ 678910 w 3348736"/>
              <a:gd name="connsiteY113" fmla="*/ 533603 h 2924683"/>
              <a:gd name="connsiteX114" fmla="*/ 714322 w 3348736"/>
              <a:gd name="connsiteY114" fmla="*/ 521393 h 2924683"/>
              <a:gd name="connsiteX115" fmla="*/ 749733 w 3348736"/>
              <a:gd name="connsiteY115" fmla="*/ 510403 h 2924683"/>
              <a:gd name="connsiteX116" fmla="*/ 787586 w 3348736"/>
              <a:gd name="connsiteY116" fmla="*/ 500634 h 2924683"/>
              <a:gd name="connsiteX117" fmla="*/ 824217 w 3348736"/>
              <a:gd name="connsiteY117" fmla="*/ 490865 h 2924683"/>
              <a:gd name="connsiteX118" fmla="*/ 860849 w 3348736"/>
              <a:gd name="connsiteY118" fmla="*/ 479876 h 2924683"/>
              <a:gd name="connsiteX119" fmla="*/ 896260 w 3348736"/>
              <a:gd name="connsiteY119" fmla="*/ 467665 h 2924683"/>
              <a:gd name="connsiteX120" fmla="*/ 929228 w 3348736"/>
              <a:gd name="connsiteY120" fmla="*/ 453013 h 2924683"/>
              <a:gd name="connsiteX121" fmla="*/ 959755 w 3348736"/>
              <a:gd name="connsiteY121" fmla="*/ 435919 h 2924683"/>
              <a:gd name="connsiteX122" fmla="*/ 986618 w 3348736"/>
              <a:gd name="connsiteY122" fmla="*/ 413940 h 2924683"/>
              <a:gd name="connsiteX123" fmla="*/ 1014703 w 3348736"/>
              <a:gd name="connsiteY123" fmla="*/ 389517 h 2924683"/>
              <a:gd name="connsiteX124" fmla="*/ 1039125 w 3348736"/>
              <a:gd name="connsiteY124" fmla="*/ 361433 h 2924683"/>
              <a:gd name="connsiteX125" fmla="*/ 1062325 w 3348736"/>
              <a:gd name="connsiteY125" fmla="*/ 332128 h 2924683"/>
              <a:gd name="connsiteX126" fmla="*/ 1085525 w 3348736"/>
              <a:gd name="connsiteY126" fmla="*/ 301602 h 2924683"/>
              <a:gd name="connsiteX127" fmla="*/ 1108724 w 3348736"/>
              <a:gd name="connsiteY127" fmla="*/ 271075 h 2924683"/>
              <a:gd name="connsiteX128" fmla="*/ 1131924 w 3348736"/>
              <a:gd name="connsiteY128" fmla="*/ 241769 h 2924683"/>
              <a:gd name="connsiteX129" fmla="*/ 1157568 w 3348736"/>
              <a:gd name="connsiteY129" fmla="*/ 213685 h 2924683"/>
              <a:gd name="connsiteX130" fmla="*/ 1183209 w 3348736"/>
              <a:gd name="connsiteY130" fmla="*/ 189265 h 2924683"/>
              <a:gd name="connsiteX131" fmla="*/ 1212515 w 3348736"/>
              <a:gd name="connsiteY131" fmla="*/ 168506 h 2924683"/>
              <a:gd name="connsiteX132" fmla="*/ 1243042 w 3348736"/>
              <a:gd name="connsiteY132" fmla="*/ 152632 h 2924683"/>
              <a:gd name="connsiteX133" fmla="*/ 1279674 w 3348736"/>
              <a:gd name="connsiteY133" fmla="*/ 141643 h 2924683"/>
              <a:gd name="connsiteX134" fmla="*/ 1317527 w 3348736"/>
              <a:gd name="connsiteY134" fmla="*/ 136759 h 2924683"/>
              <a:gd name="connsiteX135" fmla="*/ 1356600 w 3348736"/>
              <a:gd name="connsiteY135" fmla="*/ 135537 h 2924683"/>
              <a:gd name="connsiteX136" fmla="*/ 1398115 w 3348736"/>
              <a:gd name="connsiteY136" fmla="*/ 139201 h 2924683"/>
              <a:gd name="connsiteX137" fmla="*/ 1439632 w 3348736"/>
              <a:gd name="connsiteY137" fmla="*/ 144086 h 2924683"/>
              <a:gd name="connsiteX138" fmla="*/ 1481149 w 3348736"/>
              <a:gd name="connsiteY138" fmla="*/ 150191 h 2924683"/>
              <a:gd name="connsiteX139" fmla="*/ 1522665 w 3348736"/>
              <a:gd name="connsiteY139" fmla="*/ 155076 h 2924683"/>
              <a:gd name="connsiteX140" fmla="*/ 1564180 w 3348736"/>
              <a:gd name="connsiteY140" fmla="*/ 157517 h 2924683"/>
              <a:gd name="connsiteX141" fmla="*/ 1604476 w 3348736"/>
              <a:gd name="connsiteY141" fmla="*/ 157517 h 2924683"/>
              <a:gd name="connsiteX142" fmla="*/ 1642330 w 3348736"/>
              <a:gd name="connsiteY142" fmla="*/ 152632 h 2924683"/>
              <a:gd name="connsiteX143" fmla="*/ 1680183 w 3348736"/>
              <a:gd name="connsiteY143" fmla="*/ 142864 h 2924683"/>
              <a:gd name="connsiteX144" fmla="*/ 1716814 w 3348736"/>
              <a:gd name="connsiteY144" fmla="*/ 128211 h 2924683"/>
              <a:gd name="connsiteX145" fmla="*/ 1753445 w 3348736"/>
              <a:gd name="connsiteY145" fmla="*/ 108674 h 2924683"/>
              <a:gd name="connsiteX146" fmla="*/ 1790078 w 3348736"/>
              <a:gd name="connsiteY146" fmla="*/ 89137 h 2924683"/>
              <a:gd name="connsiteX147" fmla="*/ 1826709 w 3348736"/>
              <a:gd name="connsiteY147" fmla="*/ 67158 h 2924683"/>
              <a:gd name="connsiteX148" fmla="*/ 1862121 w 3348736"/>
              <a:gd name="connsiteY148" fmla="*/ 46400 h 2924683"/>
              <a:gd name="connsiteX149" fmla="*/ 1899974 w 3348736"/>
              <a:gd name="connsiteY149" fmla="*/ 28084 h 2924683"/>
              <a:gd name="connsiteX150" fmla="*/ 1936605 w 3348736"/>
              <a:gd name="connsiteY150" fmla="*/ 13432 h 2924683"/>
              <a:gd name="connsiteX151" fmla="*/ 1974458 w 3348736"/>
              <a:gd name="connsiteY151" fmla="*/ 3662 h 2924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</a:cxnLst>
            <a:rect l="l" t="t" r="r" b="b"/>
            <a:pathLst>
              <a:path w="3348736" h="2924683">
                <a:moveTo>
                  <a:pt x="2013532" y="0"/>
                </a:moveTo>
                <a:lnTo>
                  <a:pt x="2052605" y="3662"/>
                </a:lnTo>
                <a:lnTo>
                  <a:pt x="2090458" y="13432"/>
                </a:lnTo>
                <a:lnTo>
                  <a:pt x="2127091" y="28084"/>
                </a:lnTo>
                <a:lnTo>
                  <a:pt x="2164942" y="46400"/>
                </a:lnTo>
                <a:lnTo>
                  <a:pt x="2200354" y="67158"/>
                </a:lnTo>
                <a:lnTo>
                  <a:pt x="2236987" y="89137"/>
                </a:lnTo>
                <a:lnTo>
                  <a:pt x="2273618" y="108674"/>
                </a:lnTo>
                <a:lnTo>
                  <a:pt x="2310249" y="128211"/>
                </a:lnTo>
                <a:lnTo>
                  <a:pt x="2345660" y="142864"/>
                </a:lnTo>
                <a:lnTo>
                  <a:pt x="2384735" y="152632"/>
                </a:lnTo>
                <a:lnTo>
                  <a:pt x="2422587" y="157517"/>
                </a:lnTo>
                <a:lnTo>
                  <a:pt x="2462882" y="157517"/>
                </a:lnTo>
                <a:lnTo>
                  <a:pt x="2504398" y="155076"/>
                </a:lnTo>
                <a:lnTo>
                  <a:pt x="2545914" y="150191"/>
                </a:lnTo>
                <a:lnTo>
                  <a:pt x="2587431" y="144086"/>
                </a:lnTo>
                <a:lnTo>
                  <a:pt x="2628946" y="139201"/>
                </a:lnTo>
                <a:lnTo>
                  <a:pt x="2670463" y="135537"/>
                </a:lnTo>
                <a:lnTo>
                  <a:pt x="2709536" y="136759"/>
                </a:lnTo>
                <a:lnTo>
                  <a:pt x="2747389" y="141643"/>
                </a:lnTo>
                <a:lnTo>
                  <a:pt x="2784022" y="152632"/>
                </a:lnTo>
                <a:lnTo>
                  <a:pt x="2814549" y="168506"/>
                </a:lnTo>
                <a:lnTo>
                  <a:pt x="2843853" y="189265"/>
                </a:lnTo>
                <a:lnTo>
                  <a:pt x="2869496" y="213685"/>
                </a:lnTo>
                <a:lnTo>
                  <a:pt x="2895138" y="241769"/>
                </a:lnTo>
                <a:lnTo>
                  <a:pt x="2918338" y="271075"/>
                </a:lnTo>
                <a:lnTo>
                  <a:pt x="2941538" y="301602"/>
                </a:lnTo>
                <a:lnTo>
                  <a:pt x="2964739" y="332128"/>
                </a:lnTo>
                <a:lnTo>
                  <a:pt x="2987939" y="361433"/>
                </a:lnTo>
                <a:lnTo>
                  <a:pt x="3012361" y="389517"/>
                </a:lnTo>
                <a:lnTo>
                  <a:pt x="3040445" y="413940"/>
                </a:lnTo>
                <a:lnTo>
                  <a:pt x="3067309" y="435919"/>
                </a:lnTo>
                <a:lnTo>
                  <a:pt x="3097835" y="453013"/>
                </a:lnTo>
                <a:lnTo>
                  <a:pt x="3130804" y="467665"/>
                </a:lnTo>
                <a:lnTo>
                  <a:pt x="3166214" y="479876"/>
                </a:lnTo>
                <a:lnTo>
                  <a:pt x="3202845" y="490865"/>
                </a:lnTo>
                <a:lnTo>
                  <a:pt x="3239478" y="500634"/>
                </a:lnTo>
                <a:lnTo>
                  <a:pt x="3277331" y="510403"/>
                </a:lnTo>
                <a:lnTo>
                  <a:pt x="3312741" y="521393"/>
                </a:lnTo>
                <a:lnTo>
                  <a:pt x="3348152" y="533603"/>
                </a:lnTo>
                <a:lnTo>
                  <a:pt x="3348736" y="533862"/>
                </a:lnTo>
                <a:lnTo>
                  <a:pt x="3348736" y="2924683"/>
                </a:lnTo>
                <a:lnTo>
                  <a:pt x="284253" y="2924683"/>
                </a:lnTo>
                <a:lnTo>
                  <a:pt x="271076" y="2914669"/>
                </a:lnTo>
                <a:lnTo>
                  <a:pt x="241770" y="2891468"/>
                </a:lnTo>
                <a:lnTo>
                  <a:pt x="213686" y="2865827"/>
                </a:lnTo>
                <a:lnTo>
                  <a:pt x="189265" y="2840185"/>
                </a:lnTo>
                <a:lnTo>
                  <a:pt x="168508" y="2810878"/>
                </a:lnTo>
                <a:lnTo>
                  <a:pt x="152634" y="2780353"/>
                </a:lnTo>
                <a:lnTo>
                  <a:pt x="141644" y="2743722"/>
                </a:lnTo>
                <a:lnTo>
                  <a:pt x="136760" y="2705868"/>
                </a:lnTo>
                <a:lnTo>
                  <a:pt x="135538" y="2666793"/>
                </a:lnTo>
                <a:lnTo>
                  <a:pt x="139201" y="2625277"/>
                </a:lnTo>
                <a:lnTo>
                  <a:pt x="144086" y="2583762"/>
                </a:lnTo>
                <a:lnTo>
                  <a:pt x="150191" y="2542245"/>
                </a:lnTo>
                <a:lnTo>
                  <a:pt x="155076" y="2500730"/>
                </a:lnTo>
                <a:lnTo>
                  <a:pt x="157518" y="2459214"/>
                </a:lnTo>
                <a:lnTo>
                  <a:pt x="157518" y="2418918"/>
                </a:lnTo>
                <a:lnTo>
                  <a:pt x="152634" y="2381067"/>
                </a:lnTo>
                <a:lnTo>
                  <a:pt x="142865" y="2343213"/>
                </a:lnTo>
                <a:lnTo>
                  <a:pt x="128212" y="2307801"/>
                </a:lnTo>
                <a:lnTo>
                  <a:pt x="109897" y="2271170"/>
                </a:lnTo>
                <a:lnTo>
                  <a:pt x="89137" y="2234540"/>
                </a:lnTo>
                <a:lnTo>
                  <a:pt x="67160" y="2197907"/>
                </a:lnTo>
                <a:lnTo>
                  <a:pt x="46401" y="2162495"/>
                </a:lnTo>
                <a:lnTo>
                  <a:pt x="28084" y="2124644"/>
                </a:lnTo>
                <a:lnTo>
                  <a:pt x="13433" y="2088011"/>
                </a:lnTo>
                <a:lnTo>
                  <a:pt x="3664" y="2050158"/>
                </a:lnTo>
                <a:lnTo>
                  <a:pt x="0" y="2011084"/>
                </a:lnTo>
                <a:lnTo>
                  <a:pt x="3664" y="1972011"/>
                </a:lnTo>
                <a:lnTo>
                  <a:pt x="13433" y="1934159"/>
                </a:lnTo>
                <a:lnTo>
                  <a:pt x="28084" y="1897526"/>
                </a:lnTo>
                <a:lnTo>
                  <a:pt x="46401" y="1859674"/>
                </a:lnTo>
                <a:lnTo>
                  <a:pt x="67160" y="1824262"/>
                </a:lnTo>
                <a:lnTo>
                  <a:pt x="89137" y="1787632"/>
                </a:lnTo>
                <a:lnTo>
                  <a:pt x="109897" y="1750999"/>
                </a:lnTo>
                <a:lnTo>
                  <a:pt x="128212" y="1714368"/>
                </a:lnTo>
                <a:lnTo>
                  <a:pt x="142865" y="1678956"/>
                </a:lnTo>
                <a:lnTo>
                  <a:pt x="152634" y="1641103"/>
                </a:lnTo>
                <a:lnTo>
                  <a:pt x="157518" y="1603251"/>
                </a:lnTo>
                <a:lnTo>
                  <a:pt x="157518" y="1562957"/>
                </a:lnTo>
                <a:lnTo>
                  <a:pt x="155076" y="1521440"/>
                </a:lnTo>
                <a:lnTo>
                  <a:pt x="150191" y="1479924"/>
                </a:lnTo>
                <a:lnTo>
                  <a:pt x="144086" y="1438407"/>
                </a:lnTo>
                <a:lnTo>
                  <a:pt x="139201" y="1396892"/>
                </a:lnTo>
                <a:lnTo>
                  <a:pt x="135538" y="1355376"/>
                </a:lnTo>
                <a:lnTo>
                  <a:pt x="136760" y="1316302"/>
                </a:lnTo>
                <a:lnTo>
                  <a:pt x="141644" y="1278450"/>
                </a:lnTo>
                <a:lnTo>
                  <a:pt x="152634" y="1241817"/>
                </a:lnTo>
                <a:lnTo>
                  <a:pt x="168508" y="1211292"/>
                </a:lnTo>
                <a:lnTo>
                  <a:pt x="189265" y="1181986"/>
                </a:lnTo>
                <a:lnTo>
                  <a:pt x="213686" y="1156343"/>
                </a:lnTo>
                <a:lnTo>
                  <a:pt x="241770" y="1130702"/>
                </a:lnTo>
                <a:lnTo>
                  <a:pt x="271076" y="1107500"/>
                </a:lnTo>
                <a:lnTo>
                  <a:pt x="301603" y="1084300"/>
                </a:lnTo>
                <a:lnTo>
                  <a:pt x="332128" y="1061100"/>
                </a:lnTo>
                <a:lnTo>
                  <a:pt x="362656" y="1037900"/>
                </a:lnTo>
                <a:lnTo>
                  <a:pt x="390740" y="1013480"/>
                </a:lnTo>
                <a:lnTo>
                  <a:pt x="415163" y="985396"/>
                </a:lnTo>
                <a:lnTo>
                  <a:pt x="437140" y="958532"/>
                </a:lnTo>
                <a:lnTo>
                  <a:pt x="454235" y="928006"/>
                </a:lnTo>
                <a:lnTo>
                  <a:pt x="468888" y="895037"/>
                </a:lnTo>
                <a:lnTo>
                  <a:pt x="481099" y="859626"/>
                </a:lnTo>
                <a:lnTo>
                  <a:pt x="492088" y="822993"/>
                </a:lnTo>
                <a:lnTo>
                  <a:pt x="501857" y="786362"/>
                </a:lnTo>
                <a:lnTo>
                  <a:pt x="511626" y="748509"/>
                </a:lnTo>
                <a:lnTo>
                  <a:pt x="522616" y="713099"/>
                </a:lnTo>
                <a:lnTo>
                  <a:pt x="534826" y="677687"/>
                </a:lnTo>
                <a:lnTo>
                  <a:pt x="549479" y="644720"/>
                </a:lnTo>
                <a:lnTo>
                  <a:pt x="567795" y="615414"/>
                </a:lnTo>
                <a:lnTo>
                  <a:pt x="589773" y="588551"/>
                </a:lnTo>
                <a:lnTo>
                  <a:pt x="616636" y="566572"/>
                </a:lnTo>
                <a:lnTo>
                  <a:pt x="645943" y="548256"/>
                </a:lnTo>
                <a:lnTo>
                  <a:pt x="678910" y="533603"/>
                </a:lnTo>
                <a:lnTo>
                  <a:pt x="714322" y="521393"/>
                </a:lnTo>
                <a:lnTo>
                  <a:pt x="749733" y="510403"/>
                </a:lnTo>
                <a:lnTo>
                  <a:pt x="787586" y="500634"/>
                </a:lnTo>
                <a:lnTo>
                  <a:pt x="824217" y="490865"/>
                </a:lnTo>
                <a:lnTo>
                  <a:pt x="860849" y="479876"/>
                </a:lnTo>
                <a:lnTo>
                  <a:pt x="896260" y="467665"/>
                </a:lnTo>
                <a:lnTo>
                  <a:pt x="929228" y="453013"/>
                </a:lnTo>
                <a:lnTo>
                  <a:pt x="959755" y="435919"/>
                </a:lnTo>
                <a:lnTo>
                  <a:pt x="986618" y="413940"/>
                </a:lnTo>
                <a:lnTo>
                  <a:pt x="1014703" y="389517"/>
                </a:lnTo>
                <a:lnTo>
                  <a:pt x="1039125" y="361433"/>
                </a:lnTo>
                <a:lnTo>
                  <a:pt x="1062325" y="332128"/>
                </a:lnTo>
                <a:lnTo>
                  <a:pt x="1085525" y="301602"/>
                </a:lnTo>
                <a:lnTo>
                  <a:pt x="1108724" y="271075"/>
                </a:lnTo>
                <a:lnTo>
                  <a:pt x="1131924" y="241769"/>
                </a:lnTo>
                <a:lnTo>
                  <a:pt x="1157568" y="213685"/>
                </a:lnTo>
                <a:lnTo>
                  <a:pt x="1183209" y="189265"/>
                </a:lnTo>
                <a:lnTo>
                  <a:pt x="1212515" y="168506"/>
                </a:lnTo>
                <a:lnTo>
                  <a:pt x="1243042" y="152632"/>
                </a:lnTo>
                <a:lnTo>
                  <a:pt x="1279674" y="141643"/>
                </a:lnTo>
                <a:lnTo>
                  <a:pt x="1317527" y="136759"/>
                </a:lnTo>
                <a:lnTo>
                  <a:pt x="1356600" y="135537"/>
                </a:lnTo>
                <a:lnTo>
                  <a:pt x="1398115" y="139201"/>
                </a:lnTo>
                <a:lnTo>
                  <a:pt x="1439632" y="144086"/>
                </a:lnTo>
                <a:lnTo>
                  <a:pt x="1481149" y="150191"/>
                </a:lnTo>
                <a:lnTo>
                  <a:pt x="1522665" y="155076"/>
                </a:lnTo>
                <a:lnTo>
                  <a:pt x="1564180" y="157517"/>
                </a:lnTo>
                <a:lnTo>
                  <a:pt x="1604476" y="157517"/>
                </a:lnTo>
                <a:lnTo>
                  <a:pt x="1642330" y="152632"/>
                </a:lnTo>
                <a:lnTo>
                  <a:pt x="1680183" y="142864"/>
                </a:lnTo>
                <a:lnTo>
                  <a:pt x="1716814" y="128211"/>
                </a:lnTo>
                <a:lnTo>
                  <a:pt x="1753445" y="108674"/>
                </a:lnTo>
                <a:lnTo>
                  <a:pt x="1790078" y="89137"/>
                </a:lnTo>
                <a:lnTo>
                  <a:pt x="1826709" y="67158"/>
                </a:lnTo>
                <a:lnTo>
                  <a:pt x="1862121" y="46400"/>
                </a:lnTo>
                <a:lnTo>
                  <a:pt x="1899974" y="28084"/>
                </a:lnTo>
                <a:lnTo>
                  <a:pt x="1936605" y="13432"/>
                </a:lnTo>
                <a:lnTo>
                  <a:pt x="1974458" y="36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3DC4ACC-FD9E-4AE6-AB2E-C44BA44D05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36" r="1660" b="4"/>
          <a:stretch/>
        </p:blipFill>
        <p:spPr>
          <a:xfrm>
            <a:off x="5888384" y="2651760"/>
            <a:ext cx="2990398" cy="2986796"/>
          </a:xfrm>
          <a:custGeom>
            <a:avLst/>
            <a:gdLst/>
            <a:ahLst/>
            <a:cxnLst/>
            <a:rect l="l" t="t" r="r" b="b"/>
            <a:pathLst>
              <a:path w="2891598" h="2888118">
                <a:moveTo>
                  <a:pt x="1445800" y="0"/>
                </a:moveTo>
                <a:lnTo>
                  <a:pt x="1473855" y="2630"/>
                </a:lnTo>
                <a:lnTo>
                  <a:pt x="1501036" y="9644"/>
                </a:lnTo>
                <a:lnTo>
                  <a:pt x="1527340" y="20166"/>
                </a:lnTo>
                <a:lnTo>
                  <a:pt x="1554518" y="33318"/>
                </a:lnTo>
                <a:lnTo>
                  <a:pt x="1579946" y="48224"/>
                </a:lnTo>
                <a:lnTo>
                  <a:pt x="1606250" y="64005"/>
                </a:lnTo>
                <a:lnTo>
                  <a:pt x="1632552" y="78033"/>
                </a:lnTo>
                <a:lnTo>
                  <a:pt x="1658855" y="92063"/>
                </a:lnTo>
                <a:lnTo>
                  <a:pt x="1684282" y="102583"/>
                </a:lnTo>
                <a:lnTo>
                  <a:pt x="1712338" y="109598"/>
                </a:lnTo>
                <a:lnTo>
                  <a:pt x="1739518" y="113105"/>
                </a:lnTo>
                <a:lnTo>
                  <a:pt x="1768452" y="113105"/>
                </a:lnTo>
                <a:lnTo>
                  <a:pt x="1798262" y="111352"/>
                </a:lnTo>
                <a:lnTo>
                  <a:pt x="1828072" y="107844"/>
                </a:lnTo>
                <a:lnTo>
                  <a:pt x="1857883" y="103461"/>
                </a:lnTo>
                <a:lnTo>
                  <a:pt x="1887693" y="99954"/>
                </a:lnTo>
                <a:lnTo>
                  <a:pt x="1917504" y="97323"/>
                </a:lnTo>
                <a:lnTo>
                  <a:pt x="1945560" y="98199"/>
                </a:lnTo>
                <a:lnTo>
                  <a:pt x="1972740" y="101707"/>
                </a:lnTo>
                <a:lnTo>
                  <a:pt x="1999043" y="109598"/>
                </a:lnTo>
                <a:lnTo>
                  <a:pt x="2020963" y="120996"/>
                </a:lnTo>
                <a:lnTo>
                  <a:pt x="2042004" y="135902"/>
                </a:lnTo>
                <a:lnTo>
                  <a:pt x="2060417" y="153437"/>
                </a:lnTo>
                <a:lnTo>
                  <a:pt x="2078829" y="173603"/>
                </a:lnTo>
                <a:lnTo>
                  <a:pt x="2095489" y="194645"/>
                </a:lnTo>
                <a:lnTo>
                  <a:pt x="2112147" y="216565"/>
                </a:lnTo>
                <a:lnTo>
                  <a:pt x="2128805" y="238484"/>
                </a:lnTo>
                <a:lnTo>
                  <a:pt x="2145463" y="259528"/>
                </a:lnTo>
                <a:lnTo>
                  <a:pt x="2163000" y="279693"/>
                </a:lnTo>
                <a:lnTo>
                  <a:pt x="2183166" y="297229"/>
                </a:lnTo>
                <a:lnTo>
                  <a:pt x="2202455" y="313012"/>
                </a:lnTo>
                <a:lnTo>
                  <a:pt x="2224374" y="325286"/>
                </a:lnTo>
                <a:lnTo>
                  <a:pt x="2248047" y="335808"/>
                </a:lnTo>
                <a:lnTo>
                  <a:pt x="2273473" y="344575"/>
                </a:lnTo>
                <a:lnTo>
                  <a:pt x="2299776" y="352466"/>
                </a:lnTo>
                <a:lnTo>
                  <a:pt x="2326079" y="359480"/>
                </a:lnTo>
                <a:lnTo>
                  <a:pt x="2353259" y="366495"/>
                </a:lnTo>
                <a:lnTo>
                  <a:pt x="2378686" y="374386"/>
                </a:lnTo>
                <a:lnTo>
                  <a:pt x="2404111" y="383153"/>
                </a:lnTo>
                <a:lnTo>
                  <a:pt x="2427785" y="393675"/>
                </a:lnTo>
                <a:lnTo>
                  <a:pt x="2448828" y="406827"/>
                </a:lnTo>
                <a:lnTo>
                  <a:pt x="2468117" y="422609"/>
                </a:lnTo>
                <a:lnTo>
                  <a:pt x="2483898" y="441899"/>
                </a:lnTo>
                <a:lnTo>
                  <a:pt x="2497050" y="462941"/>
                </a:lnTo>
                <a:lnTo>
                  <a:pt x="2507571" y="486613"/>
                </a:lnTo>
                <a:lnTo>
                  <a:pt x="2516339" y="512041"/>
                </a:lnTo>
                <a:lnTo>
                  <a:pt x="2524229" y="537467"/>
                </a:lnTo>
                <a:lnTo>
                  <a:pt x="2531245" y="564648"/>
                </a:lnTo>
                <a:lnTo>
                  <a:pt x="2538259" y="590950"/>
                </a:lnTo>
                <a:lnTo>
                  <a:pt x="2546149" y="617254"/>
                </a:lnTo>
                <a:lnTo>
                  <a:pt x="2554917" y="642682"/>
                </a:lnTo>
                <a:lnTo>
                  <a:pt x="2565438" y="666354"/>
                </a:lnTo>
                <a:lnTo>
                  <a:pt x="2577714" y="688273"/>
                </a:lnTo>
                <a:lnTo>
                  <a:pt x="2593495" y="707564"/>
                </a:lnTo>
                <a:lnTo>
                  <a:pt x="2611030" y="727729"/>
                </a:lnTo>
                <a:lnTo>
                  <a:pt x="2631196" y="745264"/>
                </a:lnTo>
                <a:lnTo>
                  <a:pt x="2652239" y="761923"/>
                </a:lnTo>
                <a:lnTo>
                  <a:pt x="2675035" y="778582"/>
                </a:lnTo>
                <a:lnTo>
                  <a:pt x="2696954" y="795241"/>
                </a:lnTo>
                <a:lnTo>
                  <a:pt x="2717996" y="811900"/>
                </a:lnTo>
                <a:lnTo>
                  <a:pt x="2738161" y="830313"/>
                </a:lnTo>
                <a:lnTo>
                  <a:pt x="2755698" y="848725"/>
                </a:lnTo>
                <a:lnTo>
                  <a:pt x="2770603" y="869768"/>
                </a:lnTo>
                <a:lnTo>
                  <a:pt x="2782002" y="891687"/>
                </a:lnTo>
                <a:lnTo>
                  <a:pt x="2789892" y="917991"/>
                </a:lnTo>
                <a:lnTo>
                  <a:pt x="2793399" y="945171"/>
                </a:lnTo>
                <a:lnTo>
                  <a:pt x="2794276" y="973229"/>
                </a:lnTo>
                <a:lnTo>
                  <a:pt x="2791646" y="1003038"/>
                </a:lnTo>
                <a:lnTo>
                  <a:pt x="2788138" y="1032848"/>
                </a:lnTo>
                <a:lnTo>
                  <a:pt x="2783755" y="1062659"/>
                </a:lnTo>
                <a:lnTo>
                  <a:pt x="2780247" y="1092470"/>
                </a:lnTo>
                <a:lnTo>
                  <a:pt x="2778495" y="1122281"/>
                </a:lnTo>
                <a:lnTo>
                  <a:pt x="2778495" y="1151214"/>
                </a:lnTo>
                <a:lnTo>
                  <a:pt x="2782002" y="1178394"/>
                </a:lnTo>
                <a:lnTo>
                  <a:pt x="2789015" y="1205574"/>
                </a:lnTo>
                <a:lnTo>
                  <a:pt x="2799536" y="1231002"/>
                </a:lnTo>
                <a:lnTo>
                  <a:pt x="2813566" y="1257305"/>
                </a:lnTo>
                <a:lnTo>
                  <a:pt x="2827593" y="1283608"/>
                </a:lnTo>
                <a:lnTo>
                  <a:pt x="2843376" y="1309912"/>
                </a:lnTo>
                <a:lnTo>
                  <a:pt x="2858280" y="1335339"/>
                </a:lnTo>
                <a:lnTo>
                  <a:pt x="2871432" y="1362518"/>
                </a:lnTo>
                <a:lnTo>
                  <a:pt x="2881953" y="1388823"/>
                </a:lnTo>
                <a:lnTo>
                  <a:pt x="2888967" y="1416003"/>
                </a:lnTo>
                <a:lnTo>
                  <a:pt x="2891598" y="1444059"/>
                </a:lnTo>
                <a:lnTo>
                  <a:pt x="2888967" y="1472116"/>
                </a:lnTo>
                <a:lnTo>
                  <a:pt x="2881953" y="1499297"/>
                </a:lnTo>
                <a:lnTo>
                  <a:pt x="2871432" y="1525600"/>
                </a:lnTo>
                <a:lnTo>
                  <a:pt x="2858280" y="1552780"/>
                </a:lnTo>
                <a:lnTo>
                  <a:pt x="2843376" y="1578207"/>
                </a:lnTo>
                <a:lnTo>
                  <a:pt x="2827593" y="1604511"/>
                </a:lnTo>
                <a:lnTo>
                  <a:pt x="2813566" y="1630814"/>
                </a:lnTo>
                <a:lnTo>
                  <a:pt x="2799536" y="1657117"/>
                </a:lnTo>
                <a:lnTo>
                  <a:pt x="2789015" y="1682544"/>
                </a:lnTo>
                <a:lnTo>
                  <a:pt x="2782002" y="1709724"/>
                </a:lnTo>
                <a:lnTo>
                  <a:pt x="2778495" y="1736904"/>
                </a:lnTo>
                <a:lnTo>
                  <a:pt x="2778495" y="1765838"/>
                </a:lnTo>
                <a:lnTo>
                  <a:pt x="2780247" y="1795649"/>
                </a:lnTo>
                <a:lnTo>
                  <a:pt x="2783755" y="1825459"/>
                </a:lnTo>
                <a:lnTo>
                  <a:pt x="2788138" y="1855270"/>
                </a:lnTo>
                <a:lnTo>
                  <a:pt x="2791646" y="1885081"/>
                </a:lnTo>
                <a:lnTo>
                  <a:pt x="2794276" y="1914891"/>
                </a:lnTo>
                <a:lnTo>
                  <a:pt x="2793399" y="1942948"/>
                </a:lnTo>
                <a:lnTo>
                  <a:pt x="2789892" y="1970129"/>
                </a:lnTo>
                <a:lnTo>
                  <a:pt x="2782002" y="1996432"/>
                </a:lnTo>
                <a:lnTo>
                  <a:pt x="2770603" y="2018351"/>
                </a:lnTo>
                <a:lnTo>
                  <a:pt x="2755698" y="2039394"/>
                </a:lnTo>
                <a:lnTo>
                  <a:pt x="2738161" y="2057807"/>
                </a:lnTo>
                <a:lnTo>
                  <a:pt x="2717996" y="2076218"/>
                </a:lnTo>
                <a:lnTo>
                  <a:pt x="2696954" y="2092878"/>
                </a:lnTo>
                <a:lnTo>
                  <a:pt x="2675035" y="2109537"/>
                </a:lnTo>
                <a:lnTo>
                  <a:pt x="2652239" y="2126196"/>
                </a:lnTo>
                <a:lnTo>
                  <a:pt x="2631196" y="2142854"/>
                </a:lnTo>
                <a:lnTo>
                  <a:pt x="2611030" y="2160389"/>
                </a:lnTo>
                <a:lnTo>
                  <a:pt x="2593495" y="2180556"/>
                </a:lnTo>
                <a:lnTo>
                  <a:pt x="2577714" y="2199845"/>
                </a:lnTo>
                <a:lnTo>
                  <a:pt x="2565438" y="2221764"/>
                </a:lnTo>
                <a:lnTo>
                  <a:pt x="2554917" y="2245437"/>
                </a:lnTo>
                <a:lnTo>
                  <a:pt x="2546149" y="2270864"/>
                </a:lnTo>
                <a:lnTo>
                  <a:pt x="2538259" y="2297168"/>
                </a:lnTo>
                <a:lnTo>
                  <a:pt x="2531245" y="2323472"/>
                </a:lnTo>
                <a:lnTo>
                  <a:pt x="2524229" y="2350652"/>
                </a:lnTo>
                <a:lnTo>
                  <a:pt x="2516339" y="2376078"/>
                </a:lnTo>
                <a:lnTo>
                  <a:pt x="2507571" y="2401504"/>
                </a:lnTo>
                <a:lnTo>
                  <a:pt x="2497050" y="2425177"/>
                </a:lnTo>
                <a:lnTo>
                  <a:pt x="2483898" y="2446221"/>
                </a:lnTo>
                <a:lnTo>
                  <a:pt x="2468117" y="2465510"/>
                </a:lnTo>
                <a:lnTo>
                  <a:pt x="2448828" y="2481291"/>
                </a:lnTo>
                <a:lnTo>
                  <a:pt x="2427785" y="2494443"/>
                </a:lnTo>
                <a:lnTo>
                  <a:pt x="2404111" y="2504965"/>
                </a:lnTo>
                <a:lnTo>
                  <a:pt x="2378686" y="2513732"/>
                </a:lnTo>
                <a:lnTo>
                  <a:pt x="2353259" y="2521623"/>
                </a:lnTo>
                <a:lnTo>
                  <a:pt x="2326079" y="2528638"/>
                </a:lnTo>
                <a:lnTo>
                  <a:pt x="2299776" y="2535652"/>
                </a:lnTo>
                <a:lnTo>
                  <a:pt x="2273473" y="2543543"/>
                </a:lnTo>
                <a:lnTo>
                  <a:pt x="2248047" y="2552312"/>
                </a:lnTo>
                <a:lnTo>
                  <a:pt x="2224374" y="2562833"/>
                </a:lnTo>
                <a:lnTo>
                  <a:pt x="2202455" y="2575107"/>
                </a:lnTo>
                <a:lnTo>
                  <a:pt x="2183166" y="2590889"/>
                </a:lnTo>
                <a:lnTo>
                  <a:pt x="2163000" y="2608426"/>
                </a:lnTo>
                <a:lnTo>
                  <a:pt x="2145463" y="2628592"/>
                </a:lnTo>
                <a:lnTo>
                  <a:pt x="2128805" y="2649634"/>
                </a:lnTo>
                <a:lnTo>
                  <a:pt x="2112147" y="2671553"/>
                </a:lnTo>
                <a:lnTo>
                  <a:pt x="2095489" y="2693473"/>
                </a:lnTo>
                <a:lnTo>
                  <a:pt x="2078829" y="2714516"/>
                </a:lnTo>
                <a:lnTo>
                  <a:pt x="2060417" y="2734681"/>
                </a:lnTo>
                <a:lnTo>
                  <a:pt x="2042004" y="2752217"/>
                </a:lnTo>
                <a:lnTo>
                  <a:pt x="2020963" y="2767122"/>
                </a:lnTo>
                <a:lnTo>
                  <a:pt x="1999043" y="2778521"/>
                </a:lnTo>
                <a:lnTo>
                  <a:pt x="1972740" y="2786411"/>
                </a:lnTo>
                <a:lnTo>
                  <a:pt x="1945560" y="2789919"/>
                </a:lnTo>
                <a:lnTo>
                  <a:pt x="1917504" y="2790796"/>
                </a:lnTo>
                <a:lnTo>
                  <a:pt x="1887693" y="2788165"/>
                </a:lnTo>
                <a:lnTo>
                  <a:pt x="1857883" y="2784659"/>
                </a:lnTo>
                <a:lnTo>
                  <a:pt x="1828072" y="2780274"/>
                </a:lnTo>
                <a:lnTo>
                  <a:pt x="1798262" y="2776767"/>
                </a:lnTo>
                <a:lnTo>
                  <a:pt x="1768452" y="2775013"/>
                </a:lnTo>
                <a:lnTo>
                  <a:pt x="1739518" y="2775013"/>
                </a:lnTo>
                <a:lnTo>
                  <a:pt x="1712338" y="2778521"/>
                </a:lnTo>
                <a:lnTo>
                  <a:pt x="1684282" y="2785535"/>
                </a:lnTo>
                <a:lnTo>
                  <a:pt x="1658855" y="2796057"/>
                </a:lnTo>
                <a:lnTo>
                  <a:pt x="1632552" y="2810085"/>
                </a:lnTo>
                <a:lnTo>
                  <a:pt x="1606250" y="2824114"/>
                </a:lnTo>
                <a:lnTo>
                  <a:pt x="1579946" y="2839896"/>
                </a:lnTo>
                <a:lnTo>
                  <a:pt x="1554518" y="2854801"/>
                </a:lnTo>
                <a:lnTo>
                  <a:pt x="1527340" y="2867952"/>
                </a:lnTo>
                <a:lnTo>
                  <a:pt x="1501036" y="2878474"/>
                </a:lnTo>
                <a:lnTo>
                  <a:pt x="1473855" y="2885488"/>
                </a:lnTo>
                <a:lnTo>
                  <a:pt x="1445800" y="2888118"/>
                </a:lnTo>
                <a:lnTo>
                  <a:pt x="1417743" y="2885488"/>
                </a:lnTo>
                <a:lnTo>
                  <a:pt x="1390563" y="2878474"/>
                </a:lnTo>
                <a:lnTo>
                  <a:pt x="1364260" y="2867952"/>
                </a:lnTo>
                <a:lnTo>
                  <a:pt x="1337080" y="2854801"/>
                </a:lnTo>
                <a:lnTo>
                  <a:pt x="1311653" y="2839896"/>
                </a:lnTo>
                <a:lnTo>
                  <a:pt x="1285350" y="2824114"/>
                </a:lnTo>
                <a:lnTo>
                  <a:pt x="1259047" y="2810085"/>
                </a:lnTo>
                <a:lnTo>
                  <a:pt x="1232744" y="2796057"/>
                </a:lnTo>
                <a:lnTo>
                  <a:pt x="1206441" y="2785535"/>
                </a:lnTo>
                <a:lnTo>
                  <a:pt x="1179261" y="2778521"/>
                </a:lnTo>
                <a:lnTo>
                  <a:pt x="1152081" y="2775013"/>
                </a:lnTo>
                <a:lnTo>
                  <a:pt x="1123147" y="2775013"/>
                </a:lnTo>
                <a:lnTo>
                  <a:pt x="1093337" y="2776767"/>
                </a:lnTo>
                <a:lnTo>
                  <a:pt x="1063527" y="2780274"/>
                </a:lnTo>
                <a:lnTo>
                  <a:pt x="1033716" y="2784659"/>
                </a:lnTo>
                <a:lnTo>
                  <a:pt x="1003905" y="2788165"/>
                </a:lnTo>
                <a:lnTo>
                  <a:pt x="974095" y="2790796"/>
                </a:lnTo>
                <a:lnTo>
                  <a:pt x="946040" y="2789919"/>
                </a:lnTo>
                <a:lnTo>
                  <a:pt x="918859" y="2786411"/>
                </a:lnTo>
                <a:lnTo>
                  <a:pt x="892556" y="2778521"/>
                </a:lnTo>
                <a:lnTo>
                  <a:pt x="870636" y="2767122"/>
                </a:lnTo>
                <a:lnTo>
                  <a:pt x="849593" y="2752217"/>
                </a:lnTo>
                <a:lnTo>
                  <a:pt x="831181" y="2734681"/>
                </a:lnTo>
                <a:lnTo>
                  <a:pt x="812769" y="2714516"/>
                </a:lnTo>
                <a:lnTo>
                  <a:pt x="796111" y="2693473"/>
                </a:lnTo>
                <a:lnTo>
                  <a:pt x="779451" y="2671553"/>
                </a:lnTo>
                <a:lnTo>
                  <a:pt x="762793" y="2649634"/>
                </a:lnTo>
                <a:lnTo>
                  <a:pt x="746135" y="2628592"/>
                </a:lnTo>
                <a:lnTo>
                  <a:pt x="728599" y="2608426"/>
                </a:lnTo>
                <a:lnTo>
                  <a:pt x="708433" y="2590889"/>
                </a:lnTo>
                <a:lnTo>
                  <a:pt x="689144" y="2575107"/>
                </a:lnTo>
                <a:lnTo>
                  <a:pt x="667225" y="2562833"/>
                </a:lnTo>
                <a:lnTo>
                  <a:pt x="643552" y="2552312"/>
                </a:lnTo>
                <a:lnTo>
                  <a:pt x="618126" y="2543543"/>
                </a:lnTo>
                <a:lnTo>
                  <a:pt x="591822" y="2535652"/>
                </a:lnTo>
                <a:lnTo>
                  <a:pt x="565519" y="2528638"/>
                </a:lnTo>
                <a:lnTo>
                  <a:pt x="538339" y="2521623"/>
                </a:lnTo>
                <a:lnTo>
                  <a:pt x="512913" y="2513732"/>
                </a:lnTo>
                <a:lnTo>
                  <a:pt x="487486" y="2504965"/>
                </a:lnTo>
                <a:lnTo>
                  <a:pt x="463814" y="2494443"/>
                </a:lnTo>
                <a:lnTo>
                  <a:pt x="442771" y="2481291"/>
                </a:lnTo>
                <a:lnTo>
                  <a:pt x="423481" y="2465510"/>
                </a:lnTo>
                <a:lnTo>
                  <a:pt x="407701" y="2446221"/>
                </a:lnTo>
                <a:lnTo>
                  <a:pt x="394549" y="2425177"/>
                </a:lnTo>
                <a:lnTo>
                  <a:pt x="384027" y="2401504"/>
                </a:lnTo>
                <a:lnTo>
                  <a:pt x="375260" y="2376078"/>
                </a:lnTo>
                <a:lnTo>
                  <a:pt x="367369" y="2350652"/>
                </a:lnTo>
                <a:lnTo>
                  <a:pt x="360355" y="2323472"/>
                </a:lnTo>
                <a:lnTo>
                  <a:pt x="353341" y="2297168"/>
                </a:lnTo>
                <a:lnTo>
                  <a:pt x="345449" y="2270864"/>
                </a:lnTo>
                <a:lnTo>
                  <a:pt x="336681" y="2245437"/>
                </a:lnTo>
                <a:lnTo>
                  <a:pt x="326160" y="2221764"/>
                </a:lnTo>
                <a:lnTo>
                  <a:pt x="313886" y="2199845"/>
                </a:lnTo>
                <a:lnTo>
                  <a:pt x="298104" y="2180556"/>
                </a:lnTo>
                <a:lnTo>
                  <a:pt x="280568" y="2160389"/>
                </a:lnTo>
                <a:lnTo>
                  <a:pt x="260402" y="2142854"/>
                </a:lnTo>
                <a:lnTo>
                  <a:pt x="238482" y="2126196"/>
                </a:lnTo>
                <a:lnTo>
                  <a:pt x="216563" y="2109537"/>
                </a:lnTo>
                <a:lnTo>
                  <a:pt x="194645" y="2092878"/>
                </a:lnTo>
                <a:lnTo>
                  <a:pt x="173602" y="2076218"/>
                </a:lnTo>
                <a:lnTo>
                  <a:pt x="153436" y="2057807"/>
                </a:lnTo>
                <a:lnTo>
                  <a:pt x="135901" y="2039394"/>
                </a:lnTo>
                <a:lnTo>
                  <a:pt x="120996" y="2018351"/>
                </a:lnTo>
                <a:lnTo>
                  <a:pt x="109598" y="1996432"/>
                </a:lnTo>
                <a:lnTo>
                  <a:pt x="101707" y="1970129"/>
                </a:lnTo>
                <a:lnTo>
                  <a:pt x="98199" y="1942948"/>
                </a:lnTo>
                <a:lnTo>
                  <a:pt x="97322" y="1914891"/>
                </a:lnTo>
                <a:lnTo>
                  <a:pt x="99953" y="1885081"/>
                </a:lnTo>
                <a:lnTo>
                  <a:pt x="103460" y="1855270"/>
                </a:lnTo>
                <a:lnTo>
                  <a:pt x="107843" y="1825459"/>
                </a:lnTo>
                <a:lnTo>
                  <a:pt x="111351" y="1795649"/>
                </a:lnTo>
                <a:lnTo>
                  <a:pt x="113105" y="1765838"/>
                </a:lnTo>
                <a:lnTo>
                  <a:pt x="113105" y="1736904"/>
                </a:lnTo>
                <a:lnTo>
                  <a:pt x="109598" y="1709724"/>
                </a:lnTo>
                <a:lnTo>
                  <a:pt x="102584" y="1682544"/>
                </a:lnTo>
                <a:lnTo>
                  <a:pt x="92062" y="1657117"/>
                </a:lnTo>
                <a:lnTo>
                  <a:pt x="78910" y="1630814"/>
                </a:lnTo>
                <a:lnTo>
                  <a:pt x="64005" y="1604511"/>
                </a:lnTo>
                <a:lnTo>
                  <a:pt x="48224" y="1578207"/>
                </a:lnTo>
                <a:lnTo>
                  <a:pt x="33319" y="1552780"/>
                </a:lnTo>
                <a:lnTo>
                  <a:pt x="20166" y="1525600"/>
                </a:lnTo>
                <a:lnTo>
                  <a:pt x="9645" y="1499297"/>
                </a:lnTo>
                <a:lnTo>
                  <a:pt x="2631" y="1472116"/>
                </a:lnTo>
                <a:lnTo>
                  <a:pt x="0" y="1444059"/>
                </a:lnTo>
                <a:lnTo>
                  <a:pt x="2631" y="1416003"/>
                </a:lnTo>
                <a:lnTo>
                  <a:pt x="9645" y="1388823"/>
                </a:lnTo>
                <a:lnTo>
                  <a:pt x="20166" y="1362518"/>
                </a:lnTo>
                <a:lnTo>
                  <a:pt x="33319" y="1335339"/>
                </a:lnTo>
                <a:lnTo>
                  <a:pt x="48224" y="1309912"/>
                </a:lnTo>
                <a:lnTo>
                  <a:pt x="64005" y="1283608"/>
                </a:lnTo>
                <a:lnTo>
                  <a:pt x="78910" y="1257305"/>
                </a:lnTo>
                <a:lnTo>
                  <a:pt x="92062" y="1231002"/>
                </a:lnTo>
                <a:lnTo>
                  <a:pt x="102584" y="1205574"/>
                </a:lnTo>
                <a:lnTo>
                  <a:pt x="109598" y="1178394"/>
                </a:lnTo>
                <a:lnTo>
                  <a:pt x="113105" y="1151214"/>
                </a:lnTo>
                <a:lnTo>
                  <a:pt x="113105" y="1122281"/>
                </a:lnTo>
                <a:lnTo>
                  <a:pt x="111351" y="1092470"/>
                </a:lnTo>
                <a:lnTo>
                  <a:pt x="107843" y="1062659"/>
                </a:lnTo>
                <a:lnTo>
                  <a:pt x="103460" y="1032848"/>
                </a:lnTo>
                <a:lnTo>
                  <a:pt x="99953" y="1003038"/>
                </a:lnTo>
                <a:lnTo>
                  <a:pt x="97322" y="973229"/>
                </a:lnTo>
                <a:lnTo>
                  <a:pt x="98199" y="945171"/>
                </a:lnTo>
                <a:lnTo>
                  <a:pt x="101707" y="917991"/>
                </a:lnTo>
                <a:lnTo>
                  <a:pt x="109598" y="891687"/>
                </a:lnTo>
                <a:lnTo>
                  <a:pt x="120996" y="869768"/>
                </a:lnTo>
                <a:lnTo>
                  <a:pt x="135901" y="848725"/>
                </a:lnTo>
                <a:lnTo>
                  <a:pt x="153436" y="830313"/>
                </a:lnTo>
                <a:lnTo>
                  <a:pt x="173602" y="811900"/>
                </a:lnTo>
                <a:lnTo>
                  <a:pt x="194645" y="795241"/>
                </a:lnTo>
                <a:lnTo>
                  <a:pt x="216563" y="778582"/>
                </a:lnTo>
                <a:lnTo>
                  <a:pt x="238482" y="761923"/>
                </a:lnTo>
                <a:lnTo>
                  <a:pt x="260402" y="745264"/>
                </a:lnTo>
                <a:lnTo>
                  <a:pt x="280568" y="727729"/>
                </a:lnTo>
                <a:lnTo>
                  <a:pt x="298104" y="707564"/>
                </a:lnTo>
                <a:lnTo>
                  <a:pt x="313886" y="688273"/>
                </a:lnTo>
                <a:lnTo>
                  <a:pt x="326160" y="666354"/>
                </a:lnTo>
                <a:lnTo>
                  <a:pt x="336681" y="642682"/>
                </a:lnTo>
                <a:lnTo>
                  <a:pt x="345449" y="617254"/>
                </a:lnTo>
                <a:lnTo>
                  <a:pt x="353341" y="590950"/>
                </a:lnTo>
                <a:lnTo>
                  <a:pt x="360355" y="564648"/>
                </a:lnTo>
                <a:lnTo>
                  <a:pt x="367369" y="537467"/>
                </a:lnTo>
                <a:lnTo>
                  <a:pt x="375260" y="512041"/>
                </a:lnTo>
                <a:lnTo>
                  <a:pt x="384027" y="486613"/>
                </a:lnTo>
                <a:lnTo>
                  <a:pt x="394549" y="462941"/>
                </a:lnTo>
                <a:lnTo>
                  <a:pt x="407701" y="441899"/>
                </a:lnTo>
                <a:lnTo>
                  <a:pt x="423481" y="422609"/>
                </a:lnTo>
                <a:lnTo>
                  <a:pt x="442771" y="406827"/>
                </a:lnTo>
                <a:lnTo>
                  <a:pt x="463814" y="393675"/>
                </a:lnTo>
                <a:lnTo>
                  <a:pt x="487486" y="383153"/>
                </a:lnTo>
                <a:lnTo>
                  <a:pt x="512913" y="374386"/>
                </a:lnTo>
                <a:lnTo>
                  <a:pt x="538339" y="366495"/>
                </a:lnTo>
                <a:lnTo>
                  <a:pt x="565519" y="359480"/>
                </a:lnTo>
                <a:lnTo>
                  <a:pt x="591822" y="352466"/>
                </a:lnTo>
                <a:lnTo>
                  <a:pt x="618126" y="344575"/>
                </a:lnTo>
                <a:lnTo>
                  <a:pt x="643552" y="335808"/>
                </a:lnTo>
                <a:lnTo>
                  <a:pt x="667225" y="325286"/>
                </a:lnTo>
                <a:lnTo>
                  <a:pt x="689144" y="313012"/>
                </a:lnTo>
                <a:lnTo>
                  <a:pt x="708433" y="297229"/>
                </a:lnTo>
                <a:lnTo>
                  <a:pt x="728599" y="279693"/>
                </a:lnTo>
                <a:lnTo>
                  <a:pt x="746135" y="259528"/>
                </a:lnTo>
                <a:lnTo>
                  <a:pt x="762793" y="238484"/>
                </a:lnTo>
                <a:lnTo>
                  <a:pt x="779451" y="216565"/>
                </a:lnTo>
                <a:lnTo>
                  <a:pt x="796111" y="194645"/>
                </a:lnTo>
                <a:lnTo>
                  <a:pt x="812769" y="173603"/>
                </a:lnTo>
                <a:lnTo>
                  <a:pt x="831181" y="153437"/>
                </a:lnTo>
                <a:lnTo>
                  <a:pt x="849593" y="135902"/>
                </a:lnTo>
                <a:lnTo>
                  <a:pt x="870636" y="120996"/>
                </a:lnTo>
                <a:lnTo>
                  <a:pt x="892556" y="109598"/>
                </a:lnTo>
                <a:lnTo>
                  <a:pt x="918859" y="101707"/>
                </a:lnTo>
                <a:lnTo>
                  <a:pt x="946040" y="98199"/>
                </a:lnTo>
                <a:lnTo>
                  <a:pt x="974095" y="97323"/>
                </a:lnTo>
                <a:lnTo>
                  <a:pt x="1003905" y="99954"/>
                </a:lnTo>
                <a:lnTo>
                  <a:pt x="1033716" y="103461"/>
                </a:lnTo>
                <a:lnTo>
                  <a:pt x="1063527" y="107844"/>
                </a:lnTo>
                <a:lnTo>
                  <a:pt x="1093337" y="111352"/>
                </a:lnTo>
                <a:lnTo>
                  <a:pt x="1123147" y="113105"/>
                </a:lnTo>
                <a:lnTo>
                  <a:pt x="1152081" y="113105"/>
                </a:lnTo>
                <a:lnTo>
                  <a:pt x="1179261" y="109598"/>
                </a:lnTo>
                <a:lnTo>
                  <a:pt x="1206441" y="102583"/>
                </a:lnTo>
                <a:lnTo>
                  <a:pt x="1232744" y="92063"/>
                </a:lnTo>
                <a:lnTo>
                  <a:pt x="1259047" y="78033"/>
                </a:lnTo>
                <a:lnTo>
                  <a:pt x="1285350" y="64005"/>
                </a:lnTo>
                <a:lnTo>
                  <a:pt x="1311653" y="48224"/>
                </a:lnTo>
                <a:lnTo>
                  <a:pt x="1337080" y="33318"/>
                </a:lnTo>
                <a:lnTo>
                  <a:pt x="1364260" y="20166"/>
                </a:lnTo>
                <a:lnTo>
                  <a:pt x="1390563" y="9644"/>
                </a:lnTo>
                <a:lnTo>
                  <a:pt x="1417743" y="2630"/>
                </a:lnTo>
                <a:close/>
              </a:path>
            </a:pathLst>
          </a:cu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FF95BCA-E7CE-4EB3-83B0-B9F48956D7C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895" r="6823" b="-4"/>
          <a:stretch/>
        </p:blipFill>
        <p:spPr>
          <a:xfrm>
            <a:off x="8131642" y="10"/>
            <a:ext cx="4060358" cy="3613349"/>
          </a:xfrm>
          <a:custGeom>
            <a:avLst/>
            <a:gdLst/>
            <a:ahLst/>
            <a:cxnLst/>
            <a:rect l="l" t="t" r="r" b="b"/>
            <a:pathLst>
              <a:path w="4060358" h="3613359">
                <a:moveTo>
                  <a:pt x="297325" y="0"/>
                </a:moveTo>
                <a:lnTo>
                  <a:pt x="4060358" y="0"/>
                </a:lnTo>
                <a:lnTo>
                  <a:pt x="4060358" y="2985163"/>
                </a:lnTo>
                <a:lnTo>
                  <a:pt x="4053581" y="2986912"/>
                </a:lnTo>
                <a:lnTo>
                  <a:pt x="4007741" y="2999136"/>
                </a:lnTo>
                <a:lnTo>
                  <a:pt x="3961906" y="3012890"/>
                </a:lnTo>
                <a:lnTo>
                  <a:pt x="3917596" y="3028168"/>
                </a:lnTo>
                <a:lnTo>
                  <a:pt x="3876343" y="3046504"/>
                </a:lnTo>
                <a:lnTo>
                  <a:pt x="3838144" y="3067894"/>
                </a:lnTo>
                <a:lnTo>
                  <a:pt x="3804530" y="3095396"/>
                </a:lnTo>
                <a:lnTo>
                  <a:pt x="3769387" y="3125955"/>
                </a:lnTo>
                <a:lnTo>
                  <a:pt x="3738828" y="3161096"/>
                </a:lnTo>
                <a:lnTo>
                  <a:pt x="3709798" y="3197767"/>
                </a:lnTo>
                <a:lnTo>
                  <a:pt x="3680766" y="3235963"/>
                </a:lnTo>
                <a:lnTo>
                  <a:pt x="3651737" y="3274161"/>
                </a:lnTo>
                <a:lnTo>
                  <a:pt x="3622708" y="3310832"/>
                </a:lnTo>
                <a:lnTo>
                  <a:pt x="3590619" y="3345973"/>
                </a:lnTo>
                <a:lnTo>
                  <a:pt x="3558532" y="3376533"/>
                </a:lnTo>
                <a:lnTo>
                  <a:pt x="3521864" y="3402507"/>
                </a:lnTo>
                <a:lnTo>
                  <a:pt x="3483666" y="3422370"/>
                </a:lnTo>
                <a:lnTo>
                  <a:pt x="3437828" y="3436121"/>
                </a:lnTo>
                <a:lnTo>
                  <a:pt x="3390460" y="3442233"/>
                </a:lnTo>
                <a:lnTo>
                  <a:pt x="3341568" y="3443760"/>
                </a:lnTo>
                <a:lnTo>
                  <a:pt x="3289619" y="3439178"/>
                </a:lnTo>
                <a:lnTo>
                  <a:pt x="3237670" y="3433066"/>
                </a:lnTo>
                <a:lnTo>
                  <a:pt x="3185720" y="3425425"/>
                </a:lnTo>
                <a:lnTo>
                  <a:pt x="3133771" y="3419315"/>
                </a:lnTo>
                <a:lnTo>
                  <a:pt x="3081822" y="3416258"/>
                </a:lnTo>
                <a:lnTo>
                  <a:pt x="3031400" y="3416258"/>
                </a:lnTo>
                <a:lnTo>
                  <a:pt x="2984035" y="3422370"/>
                </a:lnTo>
                <a:lnTo>
                  <a:pt x="2935140" y="3434594"/>
                </a:lnTo>
                <a:lnTo>
                  <a:pt x="2890830" y="3452929"/>
                </a:lnTo>
                <a:lnTo>
                  <a:pt x="2844995" y="3477377"/>
                </a:lnTo>
                <a:lnTo>
                  <a:pt x="2799158" y="3501824"/>
                </a:lnTo>
                <a:lnTo>
                  <a:pt x="2753318" y="3529323"/>
                </a:lnTo>
                <a:lnTo>
                  <a:pt x="2709007" y="3555301"/>
                </a:lnTo>
                <a:lnTo>
                  <a:pt x="2661642" y="3578218"/>
                </a:lnTo>
                <a:lnTo>
                  <a:pt x="2615805" y="3596554"/>
                </a:lnTo>
                <a:lnTo>
                  <a:pt x="2568440" y="3608777"/>
                </a:lnTo>
                <a:lnTo>
                  <a:pt x="2519548" y="3613359"/>
                </a:lnTo>
                <a:lnTo>
                  <a:pt x="2470654" y="3608777"/>
                </a:lnTo>
                <a:lnTo>
                  <a:pt x="2423286" y="3596554"/>
                </a:lnTo>
                <a:lnTo>
                  <a:pt x="2377451" y="3578218"/>
                </a:lnTo>
                <a:lnTo>
                  <a:pt x="2330084" y="3555301"/>
                </a:lnTo>
                <a:lnTo>
                  <a:pt x="2285774" y="3529323"/>
                </a:lnTo>
                <a:lnTo>
                  <a:pt x="2239936" y="3501824"/>
                </a:lnTo>
                <a:lnTo>
                  <a:pt x="2194098" y="3477377"/>
                </a:lnTo>
                <a:lnTo>
                  <a:pt x="2148261" y="3452929"/>
                </a:lnTo>
                <a:lnTo>
                  <a:pt x="2102426" y="3434594"/>
                </a:lnTo>
                <a:lnTo>
                  <a:pt x="2055059" y="3422370"/>
                </a:lnTo>
                <a:lnTo>
                  <a:pt x="2007691" y="3416258"/>
                </a:lnTo>
                <a:lnTo>
                  <a:pt x="1957269" y="3416258"/>
                </a:lnTo>
                <a:lnTo>
                  <a:pt x="1905320" y="3419315"/>
                </a:lnTo>
                <a:lnTo>
                  <a:pt x="1853373" y="3425425"/>
                </a:lnTo>
                <a:lnTo>
                  <a:pt x="1801421" y="3433066"/>
                </a:lnTo>
                <a:lnTo>
                  <a:pt x="1749472" y="3439178"/>
                </a:lnTo>
                <a:lnTo>
                  <a:pt x="1697522" y="3443760"/>
                </a:lnTo>
                <a:lnTo>
                  <a:pt x="1648630" y="3442233"/>
                </a:lnTo>
                <a:lnTo>
                  <a:pt x="1601266" y="3436121"/>
                </a:lnTo>
                <a:lnTo>
                  <a:pt x="1555428" y="3422370"/>
                </a:lnTo>
                <a:lnTo>
                  <a:pt x="1517230" y="3402507"/>
                </a:lnTo>
                <a:lnTo>
                  <a:pt x="1480559" y="3376533"/>
                </a:lnTo>
                <a:lnTo>
                  <a:pt x="1448472" y="3345973"/>
                </a:lnTo>
                <a:lnTo>
                  <a:pt x="1416386" y="3310832"/>
                </a:lnTo>
                <a:lnTo>
                  <a:pt x="1387354" y="3274161"/>
                </a:lnTo>
                <a:lnTo>
                  <a:pt x="1358324" y="3235963"/>
                </a:lnTo>
                <a:lnTo>
                  <a:pt x="1329295" y="3197767"/>
                </a:lnTo>
                <a:lnTo>
                  <a:pt x="1300263" y="3161096"/>
                </a:lnTo>
                <a:lnTo>
                  <a:pt x="1269704" y="3125955"/>
                </a:lnTo>
                <a:lnTo>
                  <a:pt x="1234563" y="3095396"/>
                </a:lnTo>
                <a:lnTo>
                  <a:pt x="1200949" y="3067894"/>
                </a:lnTo>
                <a:lnTo>
                  <a:pt x="1162751" y="3046504"/>
                </a:lnTo>
                <a:lnTo>
                  <a:pt x="1121495" y="3028168"/>
                </a:lnTo>
                <a:lnTo>
                  <a:pt x="1077188" y="3012890"/>
                </a:lnTo>
                <a:lnTo>
                  <a:pt x="1031348" y="2999136"/>
                </a:lnTo>
                <a:lnTo>
                  <a:pt x="985513" y="2986912"/>
                </a:lnTo>
                <a:lnTo>
                  <a:pt x="938145" y="2974689"/>
                </a:lnTo>
                <a:lnTo>
                  <a:pt x="893838" y="2960938"/>
                </a:lnTo>
                <a:lnTo>
                  <a:pt x="849525" y="2945659"/>
                </a:lnTo>
                <a:lnTo>
                  <a:pt x="808275" y="2927324"/>
                </a:lnTo>
                <a:lnTo>
                  <a:pt x="771601" y="2904404"/>
                </a:lnTo>
                <a:lnTo>
                  <a:pt x="737987" y="2876902"/>
                </a:lnTo>
                <a:lnTo>
                  <a:pt x="710485" y="2843288"/>
                </a:lnTo>
                <a:lnTo>
                  <a:pt x="687568" y="2806617"/>
                </a:lnTo>
                <a:lnTo>
                  <a:pt x="669232" y="2765364"/>
                </a:lnTo>
                <a:lnTo>
                  <a:pt x="653954" y="2721054"/>
                </a:lnTo>
                <a:lnTo>
                  <a:pt x="640203" y="2676746"/>
                </a:lnTo>
                <a:lnTo>
                  <a:pt x="627979" y="2629379"/>
                </a:lnTo>
                <a:lnTo>
                  <a:pt x="615753" y="2583544"/>
                </a:lnTo>
                <a:lnTo>
                  <a:pt x="602002" y="2537704"/>
                </a:lnTo>
                <a:lnTo>
                  <a:pt x="586724" y="2493394"/>
                </a:lnTo>
                <a:lnTo>
                  <a:pt x="568388" y="2452141"/>
                </a:lnTo>
                <a:lnTo>
                  <a:pt x="546998" y="2413942"/>
                </a:lnTo>
                <a:lnTo>
                  <a:pt x="519496" y="2380328"/>
                </a:lnTo>
                <a:lnTo>
                  <a:pt x="488937" y="2345185"/>
                </a:lnTo>
                <a:lnTo>
                  <a:pt x="453796" y="2314628"/>
                </a:lnTo>
                <a:lnTo>
                  <a:pt x="415595" y="2285599"/>
                </a:lnTo>
                <a:lnTo>
                  <a:pt x="377399" y="2256567"/>
                </a:lnTo>
                <a:lnTo>
                  <a:pt x="339201" y="2227538"/>
                </a:lnTo>
                <a:lnTo>
                  <a:pt x="302530" y="2198506"/>
                </a:lnTo>
                <a:lnTo>
                  <a:pt x="267388" y="2166419"/>
                </a:lnTo>
                <a:lnTo>
                  <a:pt x="236829" y="2134335"/>
                </a:lnTo>
                <a:lnTo>
                  <a:pt x="210855" y="2097664"/>
                </a:lnTo>
                <a:lnTo>
                  <a:pt x="190992" y="2059466"/>
                </a:lnTo>
                <a:lnTo>
                  <a:pt x="177241" y="2013628"/>
                </a:lnTo>
                <a:lnTo>
                  <a:pt x="171129" y="1966264"/>
                </a:lnTo>
                <a:lnTo>
                  <a:pt x="169599" y="1917369"/>
                </a:lnTo>
                <a:lnTo>
                  <a:pt x="174184" y="1865419"/>
                </a:lnTo>
                <a:lnTo>
                  <a:pt x="180296" y="1813470"/>
                </a:lnTo>
                <a:lnTo>
                  <a:pt x="187935" y="1761521"/>
                </a:lnTo>
                <a:lnTo>
                  <a:pt x="194049" y="1709571"/>
                </a:lnTo>
                <a:lnTo>
                  <a:pt x="197104" y="1657622"/>
                </a:lnTo>
                <a:lnTo>
                  <a:pt x="197104" y="1607200"/>
                </a:lnTo>
                <a:lnTo>
                  <a:pt x="190992" y="1559838"/>
                </a:lnTo>
                <a:lnTo>
                  <a:pt x="178768" y="1512470"/>
                </a:lnTo>
                <a:lnTo>
                  <a:pt x="160433" y="1468160"/>
                </a:lnTo>
                <a:lnTo>
                  <a:pt x="137515" y="1422323"/>
                </a:lnTo>
                <a:lnTo>
                  <a:pt x="111538" y="1376488"/>
                </a:lnTo>
                <a:lnTo>
                  <a:pt x="84039" y="1330648"/>
                </a:lnTo>
                <a:lnTo>
                  <a:pt x="58064" y="1286337"/>
                </a:lnTo>
                <a:lnTo>
                  <a:pt x="35144" y="1238973"/>
                </a:lnTo>
                <a:lnTo>
                  <a:pt x="16808" y="1193135"/>
                </a:lnTo>
                <a:lnTo>
                  <a:pt x="4585" y="1145768"/>
                </a:lnTo>
                <a:lnTo>
                  <a:pt x="0" y="1096876"/>
                </a:lnTo>
                <a:lnTo>
                  <a:pt x="4585" y="1047984"/>
                </a:lnTo>
                <a:lnTo>
                  <a:pt x="16808" y="1000619"/>
                </a:lnTo>
                <a:lnTo>
                  <a:pt x="35144" y="954779"/>
                </a:lnTo>
                <a:lnTo>
                  <a:pt x="58064" y="907414"/>
                </a:lnTo>
                <a:lnTo>
                  <a:pt x="84039" y="863104"/>
                </a:lnTo>
                <a:lnTo>
                  <a:pt x="111538" y="817269"/>
                </a:lnTo>
                <a:lnTo>
                  <a:pt x="137515" y="771429"/>
                </a:lnTo>
                <a:lnTo>
                  <a:pt x="160433" y="725591"/>
                </a:lnTo>
                <a:lnTo>
                  <a:pt x="178768" y="681281"/>
                </a:lnTo>
                <a:lnTo>
                  <a:pt x="190992" y="633916"/>
                </a:lnTo>
                <a:lnTo>
                  <a:pt x="197104" y="586551"/>
                </a:lnTo>
                <a:lnTo>
                  <a:pt x="197104" y="536129"/>
                </a:lnTo>
                <a:lnTo>
                  <a:pt x="194049" y="484180"/>
                </a:lnTo>
                <a:lnTo>
                  <a:pt x="187935" y="432230"/>
                </a:lnTo>
                <a:lnTo>
                  <a:pt x="180296" y="380281"/>
                </a:lnTo>
                <a:lnTo>
                  <a:pt x="174184" y="328332"/>
                </a:lnTo>
                <a:lnTo>
                  <a:pt x="169599" y="276382"/>
                </a:lnTo>
                <a:lnTo>
                  <a:pt x="171129" y="227490"/>
                </a:lnTo>
                <a:lnTo>
                  <a:pt x="177241" y="180126"/>
                </a:lnTo>
                <a:lnTo>
                  <a:pt x="190992" y="134285"/>
                </a:lnTo>
                <a:lnTo>
                  <a:pt x="210855" y="96090"/>
                </a:lnTo>
                <a:lnTo>
                  <a:pt x="236829" y="59419"/>
                </a:lnTo>
                <a:lnTo>
                  <a:pt x="267388" y="27332"/>
                </a:lnTo>
                <a:close/>
              </a:path>
            </a:pathLst>
          </a:cu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E08DB46-32E3-47D8-B73C-45160D54082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571" r="15649" b="-4"/>
          <a:stretch/>
        </p:blipFill>
        <p:spPr>
          <a:xfrm>
            <a:off x="8942470" y="4032403"/>
            <a:ext cx="3249530" cy="2825596"/>
          </a:xfrm>
          <a:custGeom>
            <a:avLst/>
            <a:gdLst/>
            <a:ahLst/>
            <a:cxnLst/>
            <a:rect l="l" t="t" r="r" b="b"/>
            <a:pathLst>
              <a:path w="3249530" h="2825596">
                <a:moveTo>
                  <a:pt x="1914327" y="0"/>
                </a:moveTo>
                <a:lnTo>
                  <a:pt x="1951475" y="3481"/>
                </a:lnTo>
                <a:lnTo>
                  <a:pt x="1987462" y="12769"/>
                </a:lnTo>
                <a:lnTo>
                  <a:pt x="2022289" y="26700"/>
                </a:lnTo>
                <a:lnTo>
                  <a:pt x="2058276" y="44114"/>
                </a:lnTo>
                <a:lnTo>
                  <a:pt x="2091943" y="63850"/>
                </a:lnTo>
                <a:lnTo>
                  <a:pt x="2126772" y="84745"/>
                </a:lnTo>
                <a:lnTo>
                  <a:pt x="2161598" y="103320"/>
                </a:lnTo>
                <a:lnTo>
                  <a:pt x="2196423" y="121895"/>
                </a:lnTo>
                <a:lnTo>
                  <a:pt x="2230090" y="135824"/>
                </a:lnTo>
                <a:lnTo>
                  <a:pt x="2267239" y="145112"/>
                </a:lnTo>
                <a:lnTo>
                  <a:pt x="2303227" y="149755"/>
                </a:lnTo>
                <a:lnTo>
                  <a:pt x="2341537" y="149755"/>
                </a:lnTo>
                <a:lnTo>
                  <a:pt x="2381007" y="147435"/>
                </a:lnTo>
                <a:lnTo>
                  <a:pt x="2420478" y="142791"/>
                </a:lnTo>
                <a:lnTo>
                  <a:pt x="2459948" y="136987"/>
                </a:lnTo>
                <a:lnTo>
                  <a:pt x="2499419" y="132343"/>
                </a:lnTo>
                <a:lnTo>
                  <a:pt x="2538890" y="128860"/>
                </a:lnTo>
                <a:lnTo>
                  <a:pt x="2576038" y="130020"/>
                </a:lnTo>
                <a:lnTo>
                  <a:pt x="2612027" y="134664"/>
                </a:lnTo>
                <a:lnTo>
                  <a:pt x="2646854" y="145112"/>
                </a:lnTo>
                <a:lnTo>
                  <a:pt x="2675876" y="160203"/>
                </a:lnTo>
                <a:lnTo>
                  <a:pt x="2703736" y="179941"/>
                </a:lnTo>
                <a:lnTo>
                  <a:pt x="2728116" y="203157"/>
                </a:lnTo>
                <a:lnTo>
                  <a:pt x="2752496" y="229857"/>
                </a:lnTo>
                <a:lnTo>
                  <a:pt x="2774553" y="257719"/>
                </a:lnTo>
                <a:lnTo>
                  <a:pt x="2796609" y="286742"/>
                </a:lnTo>
                <a:lnTo>
                  <a:pt x="2818667" y="315765"/>
                </a:lnTo>
                <a:lnTo>
                  <a:pt x="2840723" y="343625"/>
                </a:lnTo>
                <a:lnTo>
                  <a:pt x="2863942" y="370325"/>
                </a:lnTo>
                <a:lnTo>
                  <a:pt x="2890644" y="393546"/>
                </a:lnTo>
                <a:lnTo>
                  <a:pt x="2916183" y="414441"/>
                </a:lnTo>
                <a:lnTo>
                  <a:pt x="2945206" y="430693"/>
                </a:lnTo>
                <a:lnTo>
                  <a:pt x="2976549" y="444624"/>
                </a:lnTo>
                <a:lnTo>
                  <a:pt x="3010216" y="456233"/>
                </a:lnTo>
                <a:lnTo>
                  <a:pt x="3045040" y="466681"/>
                </a:lnTo>
                <a:lnTo>
                  <a:pt x="3079870" y="475968"/>
                </a:lnTo>
                <a:lnTo>
                  <a:pt x="3115857" y="485255"/>
                </a:lnTo>
                <a:lnTo>
                  <a:pt x="3149523" y="495703"/>
                </a:lnTo>
                <a:lnTo>
                  <a:pt x="3183190" y="507312"/>
                </a:lnTo>
                <a:lnTo>
                  <a:pt x="3214533" y="521245"/>
                </a:lnTo>
                <a:lnTo>
                  <a:pt x="3242396" y="538657"/>
                </a:lnTo>
                <a:lnTo>
                  <a:pt x="3249530" y="544494"/>
                </a:lnTo>
                <a:lnTo>
                  <a:pt x="3249530" y="2825596"/>
                </a:lnTo>
                <a:lnTo>
                  <a:pt x="329475" y="2825596"/>
                </a:lnTo>
                <a:lnTo>
                  <a:pt x="315765" y="2815178"/>
                </a:lnTo>
                <a:lnTo>
                  <a:pt x="286744" y="2793119"/>
                </a:lnTo>
                <a:lnTo>
                  <a:pt x="257721" y="2771063"/>
                </a:lnTo>
                <a:lnTo>
                  <a:pt x="229859" y="2749005"/>
                </a:lnTo>
                <a:lnTo>
                  <a:pt x="203159" y="2724626"/>
                </a:lnTo>
                <a:lnTo>
                  <a:pt x="179940" y="2700249"/>
                </a:lnTo>
                <a:lnTo>
                  <a:pt x="160205" y="2672387"/>
                </a:lnTo>
                <a:lnTo>
                  <a:pt x="145114" y="2643364"/>
                </a:lnTo>
                <a:lnTo>
                  <a:pt x="134666" y="2608537"/>
                </a:lnTo>
                <a:lnTo>
                  <a:pt x="130022" y="2572550"/>
                </a:lnTo>
                <a:lnTo>
                  <a:pt x="128860" y="2535400"/>
                </a:lnTo>
                <a:lnTo>
                  <a:pt x="132343" y="2495930"/>
                </a:lnTo>
                <a:lnTo>
                  <a:pt x="136987" y="2456459"/>
                </a:lnTo>
                <a:lnTo>
                  <a:pt x="142791" y="2416989"/>
                </a:lnTo>
                <a:lnTo>
                  <a:pt x="147436" y="2377518"/>
                </a:lnTo>
                <a:lnTo>
                  <a:pt x="149757" y="2338047"/>
                </a:lnTo>
                <a:lnTo>
                  <a:pt x="149757" y="2299737"/>
                </a:lnTo>
                <a:lnTo>
                  <a:pt x="145114" y="2263752"/>
                </a:lnTo>
                <a:lnTo>
                  <a:pt x="135826" y="2227763"/>
                </a:lnTo>
                <a:lnTo>
                  <a:pt x="121895" y="2194096"/>
                </a:lnTo>
                <a:lnTo>
                  <a:pt x="104483" y="2159269"/>
                </a:lnTo>
                <a:lnTo>
                  <a:pt x="84745" y="2124445"/>
                </a:lnTo>
                <a:lnTo>
                  <a:pt x="63852" y="2089616"/>
                </a:lnTo>
                <a:lnTo>
                  <a:pt x="44116" y="2055949"/>
                </a:lnTo>
                <a:lnTo>
                  <a:pt x="26702" y="2019962"/>
                </a:lnTo>
                <a:lnTo>
                  <a:pt x="12771" y="1985135"/>
                </a:lnTo>
                <a:lnTo>
                  <a:pt x="3483" y="1949146"/>
                </a:lnTo>
                <a:lnTo>
                  <a:pt x="0" y="1911998"/>
                </a:lnTo>
                <a:lnTo>
                  <a:pt x="3483" y="1874850"/>
                </a:lnTo>
                <a:lnTo>
                  <a:pt x="12771" y="1838863"/>
                </a:lnTo>
                <a:lnTo>
                  <a:pt x="26702" y="1804034"/>
                </a:lnTo>
                <a:lnTo>
                  <a:pt x="44116" y="1768047"/>
                </a:lnTo>
                <a:lnTo>
                  <a:pt x="63852" y="1734381"/>
                </a:lnTo>
                <a:lnTo>
                  <a:pt x="84745" y="1699556"/>
                </a:lnTo>
                <a:lnTo>
                  <a:pt x="104483" y="1664727"/>
                </a:lnTo>
                <a:lnTo>
                  <a:pt x="121895" y="1629900"/>
                </a:lnTo>
                <a:lnTo>
                  <a:pt x="135826" y="1596234"/>
                </a:lnTo>
                <a:lnTo>
                  <a:pt x="145114" y="1560246"/>
                </a:lnTo>
                <a:lnTo>
                  <a:pt x="149757" y="1524259"/>
                </a:lnTo>
                <a:lnTo>
                  <a:pt x="149757" y="1485949"/>
                </a:lnTo>
                <a:lnTo>
                  <a:pt x="147436" y="1446478"/>
                </a:lnTo>
                <a:lnTo>
                  <a:pt x="142791" y="1407008"/>
                </a:lnTo>
                <a:lnTo>
                  <a:pt x="136987" y="1367537"/>
                </a:lnTo>
                <a:lnTo>
                  <a:pt x="132343" y="1328067"/>
                </a:lnTo>
                <a:lnTo>
                  <a:pt x="128860" y="1288596"/>
                </a:lnTo>
                <a:lnTo>
                  <a:pt x="130022" y="1251448"/>
                </a:lnTo>
                <a:lnTo>
                  <a:pt x="134666" y="1215461"/>
                </a:lnTo>
                <a:lnTo>
                  <a:pt x="145114" y="1180632"/>
                </a:lnTo>
                <a:lnTo>
                  <a:pt x="160205" y="1151611"/>
                </a:lnTo>
                <a:lnTo>
                  <a:pt x="179940" y="1123749"/>
                </a:lnTo>
                <a:lnTo>
                  <a:pt x="203159" y="1099370"/>
                </a:lnTo>
                <a:lnTo>
                  <a:pt x="229859" y="1074993"/>
                </a:lnTo>
                <a:lnTo>
                  <a:pt x="257721" y="1052933"/>
                </a:lnTo>
                <a:lnTo>
                  <a:pt x="286744" y="1030877"/>
                </a:lnTo>
                <a:lnTo>
                  <a:pt x="315765" y="1008821"/>
                </a:lnTo>
                <a:lnTo>
                  <a:pt x="344789" y="986763"/>
                </a:lnTo>
                <a:lnTo>
                  <a:pt x="371489" y="963546"/>
                </a:lnTo>
                <a:lnTo>
                  <a:pt x="394708" y="936846"/>
                </a:lnTo>
                <a:lnTo>
                  <a:pt x="415603" y="911305"/>
                </a:lnTo>
                <a:lnTo>
                  <a:pt x="431856" y="882284"/>
                </a:lnTo>
                <a:lnTo>
                  <a:pt x="445787" y="850938"/>
                </a:lnTo>
                <a:lnTo>
                  <a:pt x="457395" y="817272"/>
                </a:lnTo>
                <a:lnTo>
                  <a:pt x="467843" y="782445"/>
                </a:lnTo>
                <a:lnTo>
                  <a:pt x="477132" y="747618"/>
                </a:lnTo>
                <a:lnTo>
                  <a:pt x="486420" y="711631"/>
                </a:lnTo>
                <a:lnTo>
                  <a:pt x="496868" y="677965"/>
                </a:lnTo>
                <a:lnTo>
                  <a:pt x="508476" y="644298"/>
                </a:lnTo>
                <a:lnTo>
                  <a:pt x="522407" y="612955"/>
                </a:lnTo>
                <a:lnTo>
                  <a:pt x="539819" y="585092"/>
                </a:lnTo>
                <a:lnTo>
                  <a:pt x="560715" y="559553"/>
                </a:lnTo>
                <a:lnTo>
                  <a:pt x="586254" y="538657"/>
                </a:lnTo>
                <a:lnTo>
                  <a:pt x="614119" y="521245"/>
                </a:lnTo>
                <a:lnTo>
                  <a:pt x="645460" y="507312"/>
                </a:lnTo>
                <a:lnTo>
                  <a:pt x="679129" y="495703"/>
                </a:lnTo>
                <a:lnTo>
                  <a:pt x="712793" y="485255"/>
                </a:lnTo>
                <a:lnTo>
                  <a:pt x="748782" y="475968"/>
                </a:lnTo>
                <a:lnTo>
                  <a:pt x="783607" y="466681"/>
                </a:lnTo>
                <a:lnTo>
                  <a:pt x="818436" y="456233"/>
                </a:lnTo>
                <a:lnTo>
                  <a:pt x="852101" y="444624"/>
                </a:lnTo>
                <a:lnTo>
                  <a:pt x="883446" y="430693"/>
                </a:lnTo>
                <a:lnTo>
                  <a:pt x="912469" y="414441"/>
                </a:lnTo>
                <a:lnTo>
                  <a:pt x="938008" y="393546"/>
                </a:lnTo>
                <a:lnTo>
                  <a:pt x="964708" y="370325"/>
                </a:lnTo>
                <a:lnTo>
                  <a:pt x="987927" y="343625"/>
                </a:lnTo>
                <a:lnTo>
                  <a:pt x="1009985" y="315765"/>
                </a:lnTo>
                <a:lnTo>
                  <a:pt x="1032041" y="286742"/>
                </a:lnTo>
                <a:lnTo>
                  <a:pt x="1054097" y="257719"/>
                </a:lnTo>
                <a:lnTo>
                  <a:pt x="1076156" y="229857"/>
                </a:lnTo>
                <a:lnTo>
                  <a:pt x="1100534" y="203157"/>
                </a:lnTo>
                <a:lnTo>
                  <a:pt x="1124914" y="179941"/>
                </a:lnTo>
                <a:lnTo>
                  <a:pt x="1152776" y="160203"/>
                </a:lnTo>
                <a:lnTo>
                  <a:pt x="1181798" y="145112"/>
                </a:lnTo>
                <a:lnTo>
                  <a:pt x="1216625" y="134664"/>
                </a:lnTo>
                <a:lnTo>
                  <a:pt x="1252613" y="130020"/>
                </a:lnTo>
                <a:lnTo>
                  <a:pt x="1289760" y="128860"/>
                </a:lnTo>
                <a:lnTo>
                  <a:pt x="1329231" y="132343"/>
                </a:lnTo>
                <a:lnTo>
                  <a:pt x="1368702" y="136987"/>
                </a:lnTo>
                <a:lnTo>
                  <a:pt x="1408174" y="142791"/>
                </a:lnTo>
                <a:lnTo>
                  <a:pt x="1447643" y="147435"/>
                </a:lnTo>
                <a:lnTo>
                  <a:pt x="1487113" y="149755"/>
                </a:lnTo>
                <a:lnTo>
                  <a:pt x="1525423" y="149755"/>
                </a:lnTo>
                <a:lnTo>
                  <a:pt x="1561413" y="145112"/>
                </a:lnTo>
                <a:lnTo>
                  <a:pt x="1597402" y="135824"/>
                </a:lnTo>
                <a:lnTo>
                  <a:pt x="1632227" y="121895"/>
                </a:lnTo>
                <a:lnTo>
                  <a:pt x="1667054" y="103320"/>
                </a:lnTo>
                <a:lnTo>
                  <a:pt x="1701880" y="84745"/>
                </a:lnTo>
                <a:lnTo>
                  <a:pt x="1736707" y="63850"/>
                </a:lnTo>
                <a:lnTo>
                  <a:pt x="1770374" y="44114"/>
                </a:lnTo>
                <a:lnTo>
                  <a:pt x="1806363" y="26700"/>
                </a:lnTo>
                <a:lnTo>
                  <a:pt x="1841188" y="12769"/>
                </a:lnTo>
                <a:lnTo>
                  <a:pt x="1877177" y="348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858158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9">
            <a:extLst>
              <a:ext uri="{FF2B5EF4-FFF2-40B4-BE49-F238E27FC236}">
                <a16:creationId xmlns:a16="http://schemas.microsoft.com/office/drawing/2014/main" xmlns="" id="{02C0C63A-B05B-45A5-AE88-7A3D061A29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11">
            <a:extLst>
              <a:ext uri="{FF2B5EF4-FFF2-40B4-BE49-F238E27FC236}">
                <a16:creationId xmlns:a16="http://schemas.microsoft.com/office/drawing/2014/main" xmlns="" id="{EBAD34AF-5414-49A5-AB75-F1CA854B30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" y="0"/>
            <a:ext cx="12191996" cy="6858000"/>
            <a:chOff x="1" y="0"/>
            <a:chExt cx="12191996" cy="6858000"/>
          </a:xfrm>
        </p:grpSpPr>
        <p:sp>
          <p:nvSpPr>
            <p:cNvPr id="24" name="Rectangle 12">
              <a:extLst>
                <a:ext uri="{FF2B5EF4-FFF2-40B4-BE49-F238E27FC236}">
                  <a16:creationId xmlns:a16="http://schemas.microsoft.com/office/drawing/2014/main" xmlns="" id="{7BAD3960-6DE9-4457-8083-F6FFBD58D7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Rectangle 13">
              <a:extLst>
                <a:ext uri="{FF2B5EF4-FFF2-40B4-BE49-F238E27FC236}">
                  <a16:creationId xmlns:a16="http://schemas.microsoft.com/office/drawing/2014/main" xmlns="" id="{F3F5E368-26F9-408D-9C1D-D007FCE0C2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3FF47DD-5CBF-49E0-917F-A564D83FA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51" y="662400"/>
            <a:ext cx="7007349" cy="64800"/>
          </a:xfrm>
        </p:spPr>
        <p:txBody>
          <a:bodyPr anchor="t"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A6AC630-76D9-4524-88C3-07D806B39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0152" y="1232419"/>
            <a:ext cx="6772371" cy="536887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портал «</a:t>
            </a:r>
            <a:r>
              <a:rPr lang="ru-RU" sz="2000" dirty="0" err="1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Мерсибо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проводит еженедельные обучающие вебинары, мастер-классы и курсы повышения квалификации для специалистов коррекционного профиля.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ему я познакомилась с новейшими методиками по активизации и развитию речи детей, узнала как можно проводить онлайн-занятия, экспресс-диагностику, создавать пособия, повысила свой профессиональный уровень на курсах </a:t>
            </a:r>
            <a:r>
              <a:rPr lang="ru-RU" sz="2000" dirty="0" err="1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Косиновой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 М., Большаковой С. Е., а также приобрела качественные настольные пособия  и игры на флешках с программами для повседневной работы.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ru-RU" sz="20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Freeform: Shape 15">
            <a:extLst>
              <a:ext uri="{FF2B5EF4-FFF2-40B4-BE49-F238E27FC236}">
                <a16:creationId xmlns:a16="http://schemas.microsoft.com/office/drawing/2014/main" xmlns="" id="{8C4F1A0C-BD28-4977-9745-E2A4FB75279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959668" y="0"/>
            <a:ext cx="4232332" cy="3701000"/>
          </a:xfrm>
          <a:custGeom>
            <a:avLst/>
            <a:gdLst>
              <a:gd name="connsiteX0" fmla="*/ 319701 w 4232332"/>
              <a:gd name="connsiteY0" fmla="*/ 0 h 3701000"/>
              <a:gd name="connsiteX1" fmla="*/ 4232332 w 4232332"/>
              <a:gd name="connsiteY1" fmla="*/ 0 h 3701000"/>
              <a:gd name="connsiteX2" fmla="*/ 4232332 w 4232332"/>
              <a:gd name="connsiteY2" fmla="*/ 3034486 h 3701000"/>
              <a:gd name="connsiteX3" fmla="*/ 4230268 w 4232332"/>
              <a:gd name="connsiteY3" fmla="*/ 3035198 h 3701000"/>
              <a:gd name="connsiteX4" fmla="*/ 4185051 w 4232332"/>
              <a:gd name="connsiteY4" fmla="*/ 3049231 h 3701000"/>
              <a:gd name="connsiteX5" fmla="*/ 4136714 w 4232332"/>
              <a:gd name="connsiteY5" fmla="*/ 3061706 h 3701000"/>
              <a:gd name="connsiteX6" fmla="*/ 4089935 w 4232332"/>
              <a:gd name="connsiteY6" fmla="*/ 3074180 h 3701000"/>
              <a:gd name="connsiteX7" fmla="*/ 4043158 w 4232332"/>
              <a:gd name="connsiteY7" fmla="*/ 3088214 h 3701000"/>
              <a:gd name="connsiteX8" fmla="*/ 3997940 w 4232332"/>
              <a:gd name="connsiteY8" fmla="*/ 3103806 h 3701000"/>
              <a:gd name="connsiteX9" fmla="*/ 3955840 w 4232332"/>
              <a:gd name="connsiteY9" fmla="*/ 3122518 h 3701000"/>
              <a:gd name="connsiteX10" fmla="*/ 3916860 w 4232332"/>
              <a:gd name="connsiteY10" fmla="*/ 3144346 h 3701000"/>
              <a:gd name="connsiteX11" fmla="*/ 3882555 w 4232332"/>
              <a:gd name="connsiteY11" fmla="*/ 3172413 h 3701000"/>
              <a:gd name="connsiteX12" fmla="*/ 3846692 w 4232332"/>
              <a:gd name="connsiteY12" fmla="*/ 3203599 h 3701000"/>
              <a:gd name="connsiteX13" fmla="*/ 3815506 w 4232332"/>
              <a:gd name="connsiteY13" fmla="*/ 3239461 h 3701000"/>
              <a:gd name="connsiteX14" fmla="*/ 3785881 w 4232332"/>
              <a:gd name="connsiteY14" fmla="*/ 3276884 h 3701000"/>
              <a:gd name="connsiteX15" fmla="*/ 3756254 w 4232332"/>
              <a:gd name="connsiteY15" fmla="*/ 3315864 h 3701000"/>
              <a:gd name="connsiteX16" fmla="*/ 3726629 w 4232332"/>
              <a:gd name="connsiteY16" fmla="*/ 3354846 h 3701000"/>
              <a:gd name="connsiteX17" fmla="*/ 3697003 w 4232332"/>
              <a:gd name="connsiteY17" fmla="*/ 3392268 h 3701000"/>
              <a:gd name="connsiteX18" fmla="*/ 3664258 w 4232332"/>
              <a:gd name="connsiteY18" fmla="*/ 3428131 h 3701000"/>
              <a:gd name="connsiteX19" fmla="*/ 3631513 w 4232332"/>
              <a:gd name="connsiteY19" fmla="*/ 3459315 h 3701000"/>
              <a:gd name="connsiteX20" fmla="*/ 3594093 w 4232332"/>
              <a:gd name="connsiteY20" fmla="*/ 3485823 h 3701000"/>
              <a:gd name="connsiteX21" fmla="*/ 3555111 w 4232332"/>
              <a:gd name="connsiteY21" fmla="*/ 3506094 h 3701000"/>
              <a:gd name="connsiteX22" fmla="*/ 3508332 w 4232332"/>
              <a:gd name="connsiteY22" fmla="*/ 3520128 h 3701000"/>
              <a:gd name="connsiteX23" fmla="*/ 3459994 w 4232332"/>
              <a:gd name="connsiteY23" fmla="*/ 3526365 h 3701000"/>
              <a:gd name="connsiteX24" fmla="*/ 3410100 w 4232332"/>
              <a:gd name="connsiteY24" fmla="*/ 3527923 h 3701000"/>
              <a:gd name="connsiteX25" fmla="*/ 3357084 w 4232332"/>
              <a:gd name="connsiteY25" fmla="*/ 3523245 h 3701000"/>
              <a:gd name="connsiteX26" fmla="*/ 3304070 w 4232332"/>
              <a:gd name="connsiteY26" fmla="*/ 3517009 h 3701000"/>
              <a:gd name="connsiteX27" fmla="*/ 3251054 w 4232332"/>
              <a:gd name="connsiteY27" fmla="*/ 3509211 h 3701000"/>
              <a:gd name="connsiteX28" fmla="*/ 3198040 w 4232332"/>
              <a:gd name="connsiteY28" fmla="*/ 3502976 h 3701000"/>
              <a:gd name="connsiteX29" fmla="*/ 3145024 w 4232332"/>
              <a:gd name="connsiteY29" fmla="*/ 3499857 h 3701000"/>
              <a:gd name="connsiteX30" fmla="*/ 3093569 w 4232332"/>
              <a:gd name="connsiteY30" fmla="*/ 3499857 h 3701000"/>
              <a:gd name="connsiteX31" fmla="*/ 3045233 w 4232332"/>
              <a:gd name="connsiteY31" fmla="*/ 3506094 h 3701000"/>
              <a:gd name="connsiteX32" fmla="*/ 2995337 w 4232332"/>
              <a:gd name="connsiteY32" fmla="*/ 3518569 h 3701000"/>
              <a:gd name="connsiteX33" fmla="*/ 2950118 w 4232332"/>
              <a:gd name="connsiteY33" fmla="*/ 3537278 h 3701000"/>
              <a:gd name="connsiteX34" fmla="*/ 2903340 w 4232332"/>
              <a:gd name="connsiteY34" fmla="*/ 3562227 h 3701000"/>
              <a:gd name="connsiteX35" fmla="*/ 2856564 w 4232332"/>
              <a:gd name="connsiteY35" fmla="*/ 3587176 h 3701000"/>
              <a:gd name="connsiteX36" fmla="*/ 2809785 w 4232332"/>
              <a:gd name="connsiteY36" fmla="*/ 3615241 h 3701000"/>
              <a:gd name="connsiteX37" fmla="*/ 2764565 w 4232332"/>
              <a:gd name="connsiteY37" fmla="*/ 3641749 h 3701000"/>
              <a:gd name="connsiteX38" fmla="*/ 2716230 w 4232332"/>
              <a:gd name="connsiteY38" fmla="*/ 3665138 h 3701000"/>
              <a:gd name="connsiteX39" fmla="*/ 2669451 w 4232332"/>
              <a:gd name="connsiteY39" fmla="*/ 3683850 h 3701000"/>
              <a:gd name="connsiteX40" fmla="*/ 2621114 w 4232332"/>
              <a:gd name="connsiteY40" fmla="*/ 3696324 h 3701000"/>
              <a:gd name="connsiteX41" fmla="*/ 2571219 w 4232332"/>
              <a:gd name="connsiteY41" fmla="*/ 3701000 h 3701000"/>
              <a:gd name="connsiteX42" fmla="*/ 2521322 w 4232332"/>
              <a:gd name="connsiteY42" fmla="*/ 3696324 h 3701000"/>
              <a:gd name="connsiteX43" fmla="*/ 2472985 w 4232332"/>
              <a:gd name="connsiteY43" fmla="*/ 3683850 h 3701000"/>
              <a:gd name="connsiteX44" fmla="*/ 2426209 w 4232332"/>
              <a:gd name="connsiteY44" fmla="*/ 3665138 h 3701000"/>
              <a:gd name="connsiteX45" fmla="*/ 2377871 w 4232332"/>
              <a:gd name="connsiteY45" fmla="*/ 3641749 h 3701000"/>
              <a:gd name="connsiteX46" fmla="*/ 2332651 w 4232332"/>
              <a:gd name="connsiteY46" fmla="*/ 3615241 h 3701000"/>
              <a:gd name="connsiteX47" fmla="*/ 2285874 w 4232332"/>
              <a:gd name="connsiteY47" fmla="*/ 3587176 h 3701000"/>
              <a:gd name="connsiteX48" fmla="*/ 2239096 w 4232332"/>
              <a:gd name="connsiteY48" fmla="*/ 3562227 h 3701000"/>
              <a:gd name="connsiteX49" fmla="*/ 2192319 w 4232332"/>
              <a:gd name="connsiteY49" fmla="*/ 3537278 h 3701000"/>
              <a:gd name="connsiteX50" fmla="*/ 2145542 w 4232332"/>
              <a:gd name="connsiteY50" fmla="*/ 3518569 h 3701000"/>
              <a:gd name="connsiteX51" fmla="*/ 2097204 w 4232332"/>
              <a:gd name="connsiteY51" fmla="*/ 3506094 h 3701000"/>
              <a:gd name="connsiteX52" fmla="*/ 2048867 w 4232332"/>
              <a:gd name="connsiteY52" fmla="*/ 3499857 h 3701000"/>
              <a:gd name="connsiteX53" fmla="*/ 1997410 w 4232332"/>
              <a:gd name="connsiteY53" fmla="*/ 3499857 h 3701000"/>
              <a:gd name="connsiteX54" fmla="*/ 1944396 w 4232332"/>
              <a:gd name="connsiteY54" fmla="*/ 3502976 h 3701000"/>
              <a:gd name="connsiteX55" fmla="*/ 1891382 w 4232332"/>
              <a:gd name="connsiteY55" fmla="*/ 3509211 h 3701000"/>
              <a:gd name="connsiteX56" fmla="*/ 1838366 w 4232332"/>
              <a:gd name="connsiteY56" fmla="*/ 3517009 h 3701000"/>
              <a:gd name="connsiteX57" fmla="*/ 1785350 w 4232332"/>
              <a:gd name="connsiteY57" fmla="*/ 3523245 h 3701000"/>
              <a:gd name="connsiteX58" fmla="*/ 1732336 w 4232332"/>
              <a:gd name="connsiteY58" fmla="*/ 3527923 h 3701000"/>
              <a:gd name="connsiteX59" fmla="*/ 1682442 w 4232332"/>
              <a:gd name="connsiteY59" fmla="*/ 3526365 h 3701000"/>
              <a:gd name="connsiteX60" fmla="*/ 1634105 w 4232332"/>
              <a:gd name="connsiteY60" fmla="*/ 3520128 h 3701000"/>
              <a:gd name="connsiteX61" fmla="*/ 1587326 w 4232332"/>
              <a:gd name="connsiteY61" fmla="*/ 3506094 h 3701000"/>
              <a:gd name="connsiteX62" fmla="*/ 1548345 w 4232332"/>
              <a:gd name="connsiteY62" fmla="*/ 3485823 h 3701000"/>
              <a:gd name="connsiteX63" fmla="*/ 1510922 w 4232332"/>
              <a:gd name="connsiteY63" fmla="*/ 3459315 h 3701000"/>
              <a:gd name="connsiteX64" fmla="*/ 1478179 w 4232332"/>
              <a:gd name="connsiteY64" fmla="*/ 3428131 h 3701000"/>
              <a:gd name="connsiteX65" fmla="*/ 1445433 w 4232332"/>
              <a:gd name="connsiteY65" fmla="*/ 3392268 h 3701000"/>
              <a:gd name="connsiteX66" fmla="*/ 1415807 w 4232332"/>
              <a:gd name="connsiteY66" fmla="*/ 3354846 h 3701000"/>
              <a:gd name="connsiteX67" fmla="*/ 1386182 w 4232332"/>
              <a:gd name="connsiteY67" fmla="*/ 3315864 h 3701000"/>
              <a:gd name="connsiteX68" fmla="*/ 1356556 w 4232332"/>
              <a:gd name="connsiteY68" fmla="*/ 3276884 h 3701000"/>
              <a:gd name="connsiteX69" fmla="*/ 1326930 w 4232332"/>
              <a:gd name="connsiteY69" fmla="*/ 3239461 h 3701000"/>
              <a:gd name="connsiteX70" fmla="*/ 1295744 w 4232332"/>
              <a:gd name="connsiteY70" fmla="*/ 3203599 h 3701000"/>
              <a:gd name="connsiteX71" fmla="*/ 1259881 w 4232332"/>
              <a:gd name="connsiteY71" fmla="*/ 3172413 h 3701000"/>
              <a:gd name="connsiteX72" fmla="*/ 1225577 w 4232332"/>
              <a:gd name="connsiteY72" fmla="*/ 3144346 h 3701000"/>
              <a:gd name="connsiteX73" fmla="*/ 1186596 w 4232332"/>
              <a:gd name="connsiteY73" fmla="*/ 3122518 h 3701000"/>
              <a:gd name="connsiteX74" fmla="*/ 1144496 w 4232332"/>
              <a:gd name="connsiteY74" fmla="*/ 3103806 h 3701000"/>
              <a:gd name="connsiteX75" fmla="*/ 1099278 w 4232332"/>
              <a:gd name="connsiteY75" fmla="*/ 3088214 h 3701000"/>
              <a:gd name="connsiteX76" fmla="*/ 1052499 w 4232332"/>
              <a:gd name="connsiteY76" fmla="*/ 3074180 h 3701000"/>
              <a:gd name="connsiteX77" fmla="*/ 1005723 w 4232332"/>
              <a:gd name="connsiteY77" fmla="*/ 3061706 h 3701000"/>
              <a:gd name="connsiteX78" fmla="*/ 957386 w 4232332"/>
              <a:gd name="connsiteY78" fmla="*/ 3049231 h 3701000"/>
              <a:gd name="connsiteX79" fmla="*/ 912167 w 4232332"/>
              <a:gd name="connsiteY79" fmla="*/ 3035198 h 3701000"/>
              <a:gd name="connsiteX80" fmla="*/ 866948 w 4232332"/>
              <a:gd name="connsiteY80" fmla="*/ 3019606 h 3701000"/>
              <a:gd name="connsiteX81" fmla="*/ 824850 w 4232332"/>
              <a:gd name="connsiteY81" fmla="*/ 3000894 h 3701000"/>
              <a:gd name="connsiteX82" fmla="*/ 787426 w 4232332"/>
              <a:gd name="connsiteY82" fmla="*/ 2977505 h 3701000"/>
              <a:gd name="connsiteX83" fmla="*/ 753122 w 4232332"/>
              <a:gd name="connsiteY83" fmla="*/ 2949439 h 3701000"/>
              <a:gd name="connsiteX84" fmla="*/ 725057 w 4232332"/>
              <a:gd name="connsiteY84" fmla="*/ 2915136 h 3701000"/>
              <a:gd name="connsiteX85" fmla="*/ 701668 w 4232332"/>
              <a:gd name="connsiteY85" fmla="*/ 2877713 h 3701000"/>
              <a:gd name="connsiteX86" fmla="*/ 682956 w 4232332"/>
              <a:gd name="connsiteY86" fmla="*/ 2835613 h 3701000"/>
              <a:gd name="connsiteX87" fmla="*/ 667364 w 4232332"/>
              <a:gd name="connsiteY87" fmla="*/ 2790396 h 3701000"/>
              <a:gd name="connsiteX88" fmla="*/ 653331 w 4232332"/>
              <a:gd name="connsiteY88" fmla="*/ 2745177 h 3701000"/>
              <a:gd name="connsiteX89" fmla="*/ 640857 w 4232332"/>
              <a:gd name="connsiteY89" fmla="*/ 2696840 h 3701000"/>
              <a:gd name="connsiteX90" fmla="*/ 628382 w 4232332"/>
              <a:gd name="connsiteY90" fmla="*/ 2650063 h 3701000"/>
              <a:gd name="connsiteX91" fmla="*/ 614349 w 4232332"/>
              <a:gd name="connsiteY91" fmla="*/ 2603285 h 3701000"/>
              <a:gd name="connsiteX92" fmla="*/ 598756 w 4232332"/>
              <a:gd name="connsiteY92" fmla="*/ 2558065 h 3701000"/>
              <a:gd name="connsiteX93" fmla="*/ 580044 w 4232332"/>
              <a:gd name="connsiteY93" fmla="*/ 2515965 h 3701000"/>
              <a:gd name="connsiteX94" fmla="*/ 558214 w 4232332"/>
              <a:gd name="connsiteY94" fmla="*/ 2476984 h 3701000"/>
              <a:gd name="connsiteX95" fmla="*/ 530150 w 4232332"/>
              <a:gd name="connsiteY95" fmla="*/ 2442681 h 3701000"/>
              <a:gd name="connsiteX96" fmla="*/ 498963 w 4232332"/>
              <a:gd name="connsiteY96" fmla="*/ 2406817 h 3701000"/>
              <a:gd name="connsiteX97" fmla="*/ 463101 w 4232332"/>
              <a:gd name="connsiteY97" fmla="*/ 2375633 h 3701000"/>
              <a:gd name="connsiteX98" fmla="*/ 424118 w 4232332"/>
              <a:gd name="connsiteY98" fmla="*/ 2346007 h 3701000"/>
              <a:gd name="connsiteX99" fmla="*/ 385138 w 4232332"/>
              <a:gd name="connsiteY99" fmla="*/ 2316382 h 3701000"/>
              <a:gd name="connsiteX100" fmla="*/ 346157 w 4232332"/>
              <a:gd name="connsiteY100" fmla="*/ 2286756 h 3701000"/>
              <a:gd name="connsiteX101" fmla="*/ 308733 w 4232332"/>
              <a:gd name="connsiteY101" fmla="*/ 2257129 h 3701000"/>
              <a:gd name="connsiteX102" fmla="*/ 272871 w 4232332"/>
              <a:gd name="connsiteY102" fmla="*/ 2224386 h 3701000"/>
              <a:gd name="connsiteX103" fmla="*/ 241686 w 4232332"/>
              <a:gd name="connsiteY103" fmla="*/ 2191641 h 3701000"/>
              <a:gd name="connsiteX104" fmla="*/ 215179 w 4232332"/>
              <a:gd name="connsiteY104" fmla="*/ 2154219 h 3701000"/>
              <a:gd name="connsiteX105" fmla="*/ 194909 w 4232332"/>
              <a:gd name="connsiteY105" fmla="*/ 2115238 h 3701000"/>
              <a:gd name="connsiteX106" fmla="*/ 180876 w 4232332"/>
              <a:gd name="connsiteY106" fmla="*/ 2068461 h 3701000"/>
              <a:gd name="connsiteX107" fmla="*/ 174638 w 4232332"/>
              <a:gd name="connsiteY107" fmla="*/ 2020123 h 3701000"/>
              <a:gd name="connsiteX108" fmla="*/ 173078 w 4232332"/>
              <a:gd name="connsiteY108" fmla="*/ 1970225 h 3701000"/>
              <a:gd name="connsiteX109" fmla="*/ 177756 w 4232332"/>
              <a:gd name="connsiteY109" fmla="*/ 1917211 h 3701000"/>
              <a:gd name="connsiteX110" fmla="*/ 183993 w 4232332"/>
              <a:gd name="connsiteY110" fmla="*/ 1864197 h 3701000"/>
              <a:gd name="connsiteX111" fmla="*/ 191789 w 4232332"/>
              <a:gd name="connsiteY111" fmla="*/ 1811182 h 3701000"/>
              <a:gd name="connsiteX112" fmla="*/ 198027 w 4232332"/>
              <a:gd name="connsiteY112" fmla="*/ 1758167 h 3701000"/>
              <a:gd name="connsiteX113" fmla="*/ 201146 w 4232332"/>
              <a:gd name="connsiteY113" fmla="*/ 1705153 h 3701000"/>
              <a:gd name="connsiteX114" fmla="*/ 201146 w 4232332"/>
              <a:gd name="connsiteY114" fmla="*/ 1653697 h 3701000"/>
              <a:gd name="connsiteX115" fmla="*/ 194909 w 4232332"/>
              <a:gd name="connsiteY115" fmla="*/ 1605362 h 3701000"/>
              <a:gd name="connsiteX116" fmla="*/ 182434 w 4232332"/>
              <a:gd name="connsiteY116" fmla="*/ 1557024 h 3701000"/>
              <a:gd name="connsiteX117" fmla="*/ 163723 w 4232332"/>
              <a:gd name="connsiteY117" fmla="*/ 1511804 h 3701000"/>
              <a:gd name="connsiteX118" fmla="*/ 140335 w 4232332"/>
              <a:gd name="connsiteY118" fmla="*/ 1465027 h 3701000"/>
              <a:gd name="connsiteX119" fmla="*/ 113826 w 4232332"/>
              <a:gd name="connsiteY119" fmla="*/ 1418251 h 3701000"/>
              <a:gd name="connsiteX120" fmla="*/ 85761 w 4232332"/>
              <a:gd name="connsiteY120" fmla="*/ 1371472 h 3701000"/>
              <a:gd name="connsiteX121" fmla="*/ 59253 w 4232332"/>
              <a:gd name="connsiteY121" fmla="*/ 1326252 h 3701000"/>
              <a:gd name="connsiteX122" fmla="*/ 35863 w 4232332"/>
              <a:gd name="connsiteY122" fmla="*/ 1277917 h 3701000"/>
              <a:gd name="connsiteX123" fmla="*/ 17153 w 4232332"/>
              <a:gd name="connsiteY123" fmla="*/ 1231139 h 3701000"/>
              <a:gd name="connsiteX124" fmla="*/ 4679 w 4232332"/>
              <a:gd name="connsiteY124" fmla="*/ 1182801 h 3701000"/>
              <a:gd name="connsiteX125" fmla="*/ 0 w 4232332"/>
              <a:gd name="connsiteY125" fmla="*/ 1132905 h 3701000"/>
              <a:gd name="connsiteX126" fmla="*/ 4679 w 4232332"/>
              <a:gd name="connsiteY126" fmla="*/ 1083010 h 3701000"/>
              <a:gd name="connsiteX127" fmla="*/ 17153 w 4232332"/>
              <a:gd name="connsiteY127" fmla="*/ 1034673 h 3701000"/>
              <a:gd name="connsiteX128" fmla="*/ 35863 w 4232332"/>
              <a:gd name="connsiteY128" fmla="*/ 987895 h 3701000"/>
              <a:gd name="connsiteX129" fmla="*/ 59253 w 4232332"/>
              <a:gd name="connsiteY129" fmla="*/ 939559 h 3701000"/>
              <a:gd name="connsiteX130" fmla="*/ 85761 w 4232332"/>
              <a:gd name="connsiteY130" fmla="*/ 894339 h 3701000"/>
              <a:gd name="connsiteX131" fmla="*/ 113826 w 4232332"/>
              <a:gd name="connsiteY131" fmla="*/ 847563 h 3701000"/>
              <a:gd name="connsiteX132" fmla="*/ 140335 w 4232332"/>
              <a:gd name="connsiteY132" fmla="*/ 800784 h 3701000"/>
              <a:gd name="connsiteX133" fmla="*/ 163723 w 4232332"/>
              <a:gd name="connsiteY133" fmla="*/ 754007 h 3701000"/>
              <a:gd name="connsiteX134" fmla="*/ 182434 w 4232332"/>
              <a:gd name="connsiteY134" fmla="*/ 708787 h 3701000"/>
              <a:gd name="connsiteX135" fmla="*/ 194909 w 4232332"/>
              <a:gd name="connsiteY135" fmla="*/ 660451 h 3701000"/>
              <a:gd name="connsiteX136" fmla="*/ 201146 w 4232332"/>
              <a:gd name="connsiteY136" fmla="*/ 612115 h 3701000"/>
              <a:gd name="connsiteX137" fmla="*/ 201146 w 4232332"/>
              <a:gd name="connsiteY137" fmla="*/ 560659 h 3701000"/>
              <a:gd name="connsiteX138" fmla="*/ 198027 w 4232332"/>
              <a:gd name="connsiteY138" fmla="*/ 507644 h 3701000"/>
              <a:gd name="connsiteX139" fmla="*/ 191789 w 4232332"/>
              <a:gd name="connsiteY139" fmla="*/ 454630 h 3701000"/>
              <a:gd name="connsiteX140" fmla="*/ 183993 w 4232332"/>
              <a:gd name="connsiteY140" fmla="*/ 401614 h 3701000"/>
              <a:gd name="connsiteX141" fmla="*/ 177756 w 4232332"/>
              <a:gd name="connsiteY141" fmla="*/ 348600 h 3701000"/>
              <a:gd name="connsiteX142" fmla="*/ 173078 w 4232332"/>
              <a:gd name="connsiteY142" fmla="*/ 295586 h 3701000"/>
              <a:gd name="connsiteX143" fmla="*/ 174638 w 4232332"/>
              <a:gd name="connsiteY143" fmla="*/ 245689 h 3701000"/>
              <a:gd name="connsiteX144" fmla="*/ 180876 w 4232332"/>
              <a:gd name="connsiteY144" fmla="*/ 197353 h 3701000"/>
              <a:gd name="connsiteX145" fmla="*/ 194909 w 4232332"/>
              <a:gd name="connsiteY145" fmla="*/ 150574 h 3701000"/>
              <a:gd name="connsiteX146" fmla="*/ 215179 w 4232332"/>
              <a:gd name="connsiteY146" fmla="*/ 111594 h 3701000"/>
              <a:gd name="connsiteX147" fmla="*/ 241686 w 4232332"/>
              <a:gd name="connsiteY147" fmla="*/ 74171 h 3701000"/>
              <a:gd name="connsiteX148" fmla="*/ 272871 w 4232332"/>
              <a:gd name="connsiteY148" fmla="*/ 41427 h 3701000"/>
              <a:gd name="connsiteX149" fmla="*/ 308733 w 4232332"/>
              <a:gd name="connsiteY149" fmla="*/ 8683 h 370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4232332" h="3701000">
                <a:moveTo>
                  <a:pt x="319701" y="0"/>
                </a:moveTo>
                <a:lnTo>
                  <a:pt x="4232332" y="0"/>
                </a:lnTo>
                <a:lnTo>
                  <a:pt x="4232332" y="3034486"/>
                </a:lnTo>
                <a:lnTo>
                  <a:pt x="4230268" y="3035198"/>
                </a:lnTo>
                <a:lnTo>
                  <a:pt x="4185051" y="3049231"/>
                </a:lnTo>
                <a:lnTo>
                  <a:pt x="4136714" y="3061706"/>
                </a:lnTo>
                <a:lnTo>
                  <a:pt x="4089935" y="3074180"/>
                </a:lnTo>
                <a:lnTo>
                  <a:pt x="4043158" y="3088214"/>
                </a:lnTo>
                <a:lnTo>
                  <a:pt x="3997940" y="3103806"/>
                </a:lnTo>
                <a:lnTo>
                  <a:pt x="3955840" y="3122518"/>
                </a:lnTo>
                <a:lnTo>
                  <a:pt x="3916860" y="3144346"/>
                </a:lnTo>
                <a:lnTo>
                  <a:pt x="3882555" y="3172413"/>
                </a:lnTo>
                <a:lnTo>
                  <a:pt x="3846692" y="3203599"/>
                </a:lnTo>
                <a:lnTo>
                  <a:pt x="3815506" y="3239461"/>
                </a:lnTo>
                <a:lnTo>
                  <a:pt x="3785881" y="3276884"/>
                </a:lnTo>
                <a:lnTo>
                  <a:pt x="3756254" y="3315864"/>
                </a:lnTo>
                <a:lnTo>
                  <a:pt x="3726629" y="3354846"/>
                </a:lnTo>
                <a:lnTo>
                  <a:pt x="3697003" y="3392268"/>
                </a:lnTo>
                <a:lnTo>
                  <a:pt x="3664258" y="3428131"/>
                </a:lnTo>
                <a:lnTo>
                  <a:pt x="3631513" y="3459315"/>
                </a:lnTo>
                <a:lnTo>
                  <a:pt x="3594093" y="3485823"/>
                </a:lnTo>
                <a:lnTo>
                  <a:pt x="3555111" y="3506094"/>
                </a:lnTo>
                <a:lnTo>
                  <a:pt x="3508332" y="3520128"/>
                </a:lnTo>
                <a:lnTo>
                  <a:pt x="3459994" y="3526365"/>
                </a:lnTo>
                <a:lnTo>
                  <a:pt x="3410100" y="3527923"/>
                </a:lnTo>
                <a:lnTo>
                  <a:pt x="3357084" y="3523245"/>
                </a:lnTo>
                <a:lnTo>
                  <a:pt x="3304070" y="3517009"/>
                </a:lnTo>
                <a:lnTo>
                  <a:pt x="3251054" y="3509211"/>
                </a:lnTo>
                <a:lnTo>
                  <a:pt x="3198040" y="3502976"/>
                </a:lnTo>
                <a:lnTo>
                  <a:pt x="3145024" y="3499857"/>
                </a:lnTo>
                <a:lnTo>
                  <a:pt x="3093569" y="3499857"/>
                </a:lnTo>
                <a:lnTo>
                  <a:pt x="3045233" y="3506094"/>
                </a:lnTo>
                <a:lnTo>
                  <a:pt x="2995337" y="3518569"/>
                </a:lnTo>
                <a:lnTo>
                  <a:pt x="2950118" y="3537278"/>
                </a:lnTo>
                <a:lnTo>
                  <a:pt x="2903340" y="3562227"/>
                </a:lnTo>
                <a:lnTo>
                  <a:pt x="2856564" y="3587176"/>
                </a:lnTo>
                <a:lnTo>
                  <a:pt x="2809785" y="3615241"/>
                </a:lnTo>
                <a:lnTo>
                  <a:pt x="2764565" y="3641749"/>
                </a:lnTo>
                <a:lnTo>
                  <a:pt x="2716230" y="3665138"/>
                </a:lnTo>
                <a:lnTo>
                  <a:pt x="2669451" y="3683850"/>
                </a:lnTo>
                <a:lnTo>
                  <a:pt x="2621114" y="3696324"/>
                </a:lnTo>
                <a:lnTo>
                  <a:pt x="2571219" y="3701000"/>
                </a:lnTo>
                <a:lnTo>
                  <a:pt x="2521322" y="3696324"/>
                </a:lnTo>
                <a:lnTo>
                  <a:pt x="2472985" y="3683850"/>
                </a:lnTo>
                <a:lnTo>
                  <a:pt x="2426209" y="3665138"/>
                </a:lnTo>
                <a:lnTo>
                  <a:pt x="2377871" y="3641749"/>
                </a:lnTo>
                <a:lnTo>
                  <a:pt x="2332651" y="3615241"/>
                </a:lnTo>
                <a:lnTo>
                  <a:pt x="2285874" y="3587176"/>
                </a:lnTo>
                <a:lnTo>
                  <a:pt x="2239096" y="3562227"/>
                </a:lnTo>
                <a:lnTo>
                  <a:pt x="2192319" y="3537278"/>
                </a:lnTo>
                <a:lnTo>
                  <a:pt x="2145542" y="3518569"/>
                </a:lnTo>
                <a:lnTo>
                  <a:pt x="2097204" y="3506094"/>
                </a:lnTo>
                <a:lnTo>
                  <a:pt x="2048867" y="3499857"/>
                </a:lnTo>
                <a:lnTo>
                  <a:pt x="1997410" y="3499857"/>
                </a:lnTo>
                <a:lnTo>
                  <a:pt x="1944396" y="3502976"/>
                </a:lnTo>
                <a:lnTo>
                  <a:pt x="1891382" y="3509211"/>
                </a:lnTo>
                <a:lnTo>
                  <a:pt x="1838366" y="3517009"/>
                </a:lnTo>
                <a:lnTo>
                  <a:pt x="1785350" y="3523245"/>
                </a:lnTo>
                <a:lnTo>
                  <a:pt x="1732336" y="3527923"/>
                </a:lnTo>
                <a:lnTo>
                  <a:pt x="1682442" y="3526365"/>
                </a:lnTo>
                <a:lnTo>
                  <a:pt x="1634105" y="3520128"/>
                </a:lnTo>
                <a:lnTo>
                  <a:pt x="1587326" y="3506094"/>
                </a:lnTo>
                <a:lnTo>
                  <a:pt x="1548345" y="3485823"/>
                </a:lnTo>
                <a:lnTo>
                  <a:pt x="1510922" y="3459315"/>
                </a:lnTo>
                <a:lnTo>
                  <a:pt x="1478179" y="3428131"/>
                </a:lnTo>
                <a:lnTo>
                  <a:pt x="1445433" y="3392268"/>
                </a:lnTo>
                <a:lnTo>
                  <a:pt x="1415807" y="3354846"/>
                </a:lnTo>
                <a:lnTo>
                  <a:pt x="1386182" y="3315864"/>
                </a:lnTo>
                <a:lnTo>
                  <a:pt x="1356556" y="3276884"/>
                </a:lnTo>
                <a:lnTo>
                  <a:pt x="1326930" y="3239461"/>
                </a:lnTo>
                <a:lnTo>
                  <a:pt x="1295744" y="3203599"/>
                </a:lnTo>
                <a:lnTo>
                  <a:pt x="1259881" y="3172413"/>
                </a:lnTo>
                <a:lnTo>
                  <a:pt x="1225577" y="3144346"/>
                </a:lnTo>
                <a:lnTo>
                  <a:pt x="1186596" y="3122518"/>
                </a:lnTo>
                <a:lnTo>
                  <a:pt x="1144496" y="3103806"/>
                </a:lnTo>
                <a:lnTo>
                  <a:pt x="1099278" y="3088214"/>
                </a:lnTo>
                <a:lnTo>
                  <a:pt x="1052499" y="3074180"/>
                </a:lnTo>
                <a:lnTo>
                  <a:pt x="1005723" y="3061706"/>
                </a:lnTo>
                <a:lnTo>
                  <a:pt x="957386" y="3049231"/>
                </a:lnTo>
                <a:lnTo>
                  <a:pt x="912167" y="3035198"/>
                </a:lnTo>
                <a:lnTo>
                  <a:pt x="866948" y="3019606"/>
                </a:lnTo>
                <a:lnTo>
                  <a:pt x="824850" y="3000894"/>
                </a:lnTo>
                <a:lnTo>
                  <a:pt x="787426" y="2977505"/>
                </a:lnTo>
                <a:lnTo>
                  <a:pt x="753122" y="2949439"/>
                </a:lnTo>
                <a:lnTo>
                  <a:pt x="725057" y="2915136"/>
                </a:lnTo>
                <a:lnTo>
                  <a:pt x="701668" y="2877713"/>
                </a:lnTo>
                <a:lnTo>
                  <a:pt x="682956" y="2835613"/>
                </a:lnTo>
                <a:lnTo>
                  <a:pt x="667364" y="2790396"/>
                </a:lnTo>
                <a:lnTo>
                  <a:pt x="653331" y="2745177"/>
                </a:lnTo>
                <a:lnTo>
                  <a:pt x="640857" y="2696840"/>
                </a:lnTo>
                <a:lnTo>
                  <a:pt x="628382" y="2650063"/>
                </a:lnTo>
                <a:lnTo>
                  <a:pt x="614349" y="2603285"/>
                </a:lnTo>
                <a:lnTo>
                  <a:pt x="598756" y="2558065"/>
                </a:lnTo>
                <a:lnTo>
                  <a:pt x="580044" y="2515965"/>
                </a:lnTo>
                <a:lnTo>
                  <a:pt x="558214" y="2476984"/>
                </a:lnTo>
                <a:lnTo>
                  <a:pt x="530150" y="2442681"/>
                </a:lnTo>
                <a:lnTo>
                  <a:pt x="498963" y="2406817"/>
                </a:lnTo>
                <a:lnTo>
                  <a:pt x="463101" y="2375633"/>
                </a:lnTo>
                <a:lnTo>
                  <a:pt x="424118" y="2346007"/>
                </a:lnTo>
                <a:lnTo>
                  <a:pt x="385138" y="2316382"/>
                </a:lnTo>
                <a:lnTo>
                  <a:pt x="346157" y="2286756"/>
                </a:lnTo>
                <a:lnTo>
                  <a:pt x="308733" y="2257129"/>
                </a:lnTo>
                <a:lnTo>
                  <a:pt x="272871" y="2224386"/>
                </a:lnTo>
                <a:lnTo>
                  <a:pt x="241686" y="2191641"/>
                </a:lnTo>
                <a:lnTo>
                  <a:pt x="215179" y="2154219"/>
                </a:lnTo>
                <a:lnTo>
                  <a:pt x="194909" y="2115238"/>
                </a:lnTo>
                <a:lnTo>
                  <a:pt x="180876" y="2068461"/>
                </a:lnTo>
                <a:lnTo>
                  <a:pt x="174638" y="2020123"/>
                </a:lnTo>
                <a:lnTo>
                  <a:pt x="173078" y="1970225"/>
                </a:lnTo>
                <a:lnTo>
                  <a:pt x="177756" y="1917211"/>
                </a:lnTo>
                <a:lnTo>
                  <a:pt x="183993" y="1864197"/>
                </a:lnTo>
                <a:lnTo>
                  <a:pt x="191789" y="1811182"/>
                </a:lnTo>
                <a:lnTo>
                  <a:pt x="198027" y="1758167"/>
                </a:lnTo>
                <a:lnTo>
                  <a:pt x="201146" y="1705153"/>
                </a:lnTo>
                <a:lnTo>
                  <a:pt x="201146" y="1653697"/>
                </a:lnTo>
                <a:lnTo>
                  <a:pt x="194909" y="1605362"/>
                </a:lnTo>
                <a:lnTo>
                  <a:pt x="182434" y="1557024"/>
                </a:lnTo>
                <a:lnTo>
                  <a:pt x="163723" y="1511804"/>
                </a:lnTo>
                <a:lnTo>
                  <a:pt x="140335" y="1465027"/>
                </a:lnTo>
                <a:lnTo>
                  <a:pt x="113826" y="1418251"/>
                </a:lnTo>
                <a:lnTo>
                  <a:pt x="85761" y="1371472"/>
                </a:lnTo>
                <a:lnTo>
                  <a:pt x="59253" y="1326252"/>
                </a:lnTo>
                <a:lnTo>
                  <a:pt x="35863" y="1277917"/>
                </a:lnTo>
                <a:lnTo>
                  <a:pt x="17153" y="1231139"/>
                </a:lnTo>
                <a:lnTo>
                  <a:pt x="4679" y="1182801"/>
                </a:lnTo>
                <a:lnTo>
                  <a:pt x="0" y="1132905"/>
                </a:lnTo>
                <a:lnTo>
                  <a:pt x="4679" y="1083010"/>
                </a:lnTo>
                <a:lnTo>
                  <a:pt x="17153" y="1034673"/>
                </a:lnTo>
                <a:lnTo>
                  <a:pt x="35863" y="987895"/>
                </a:lnTo>
                <a:lnTo>
                  <a:pt x="59253" y="939559"/>
                </a:lnTo>
                <a:lnTo>
                  <a:pt x="85761" y="894339"/>
                </a:lnTo>
                <a:lnTo>
                  <a:pt x="113826" y="847563"/>
                </a:lnTo>
                <a:lnTo>
                  <a:pt x="140335" y="800784"/>
                </a:lnTo>
                <a:lnTo>
                  <a:pt x="163723" y="754007"/>
                </a:lnTo>
                <a:lnTo>
                  <a:pt x="182434" y="708787"/>
                </a:lnTo>
                <a:lnTo>
                  <a:pt x="194909" y="660451"/>
                </a:lnTo>
                <a:lnTo>
                  <a:pt x="201146" y="612115"/>
                </a:lnTo>
                <a:lnTo>
                  <a:pt x="201146" y="560659"/>
                </a:lnTo>
                <a:lnTo>
                  <a:pt x="198027" y="507644"/>
                </a:lnTo>
                <a:lnTo>
                  <a:pt x="191789" y="454630"/>
                </a:lnTo>
                <a:lnTo>
                  <a:pt x="183993" y="401614"/>
                </a:lnTo>
                <a:lnTo>
                  <a:pt x="177756" y="348600"/>
                </a:lnTo>
                <a:lnTo>
                  <a:pt x="173078" y="295586"/>
                </a:lnTo>
                <a:lnTo>
                  <a:pt x="174638" y="245689"/>
                </a:lnTo>
                <a:lnTo>
                  <a:pt x="180876" y="197353"/>
                </a:lnTo>
                <a:lnTo>
                  <a:pt x="194909" y="150574"/>
                </a:lnTo>
                <a:lnTo>
                  <a:pt x="215179" y="111594"/>
                </a:lnTo>
                <a:lnTo>
                  <a:pt x="241686" y="74171"/>
                </a:lnTo>
                <a:lnTo>
                  <a:pt x="272871" y="41427"/>
                </a:lnTo>
                <a:lnTo>
                  <a:pt x="308733" y="868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Freeform: Shape 17">
            <a:extLst>
              <a:ext uri="{FF2B5EF4-FFF2-40B4-BE49-F238E27FC236}">
                <a16:creationId xmlns:a16="http://schemas.microsoft.com/office/drawing/2014/main" xmlns="" id="{6D32E310-1144-4755-A1D0-5F28860095E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75117" y="-4"/>
            <a:ext cx="4116885" cy="3585722"/>
          </a:xfrm>
          <a:custGeom>
            <a:avLst/>
            <a:gdLst>
              <a:gd name="connsiteX0" fmla="*/ 371204 w 4116885"/>
              <a:gd name="connsiteY0" fmla="*/ 0 h 3585722"/>
              <a:gd name="connsiteX1" fmla="*/ 4116885 w 4116885"/>
              <a:gd name="connsiteY1" fmla="*/ 0 h 3585722"/>
              <a:gd name="connsiteX2" fmla="*/ 4116885 w 4116885"/>
              <a:gd name="connsiteY2" fmla="*/ 2920084 h 3585722"/>
              <a:gd name="connsiteX3" fmla="*/ 4083518 w 4116885"/>
              <a:gd name="connsiteY3" fmla="*/ 2934914 h 3585722"/>
              <a:gd name="connsiteX4" fmla="*/ 4040331 w 4116885"/>
              <a:gd name="connsiteY4" fmla="*/ 2949806 h 3585722"/>
              <a:gd name="connsiteX5" fmla="*/ 3997143 w 4116885"/>
              <a:gd name="connsiteY5" fmla="*/ 2963209 h 3585722"/>
              <a:gd name="connsiteX6" fmla="*/ 3950976 w 4116885"/>
              <a:gd name="connsiteY6" fmla="*/ 2975125 h 3585722"/>
              <a:gd name="connsiteX7" fmla="*/ 3906298 w 4116885"/>
              <a:gd name="connsiteY7" fmla="*/ 2987039 h 3585722"/>
              <a:gd name="connsiteX8" fmla="*/ 3861622 w 4116885"/>
              <a:gd name="connsiteY8" fmla="*/ 3000442 h 3585722"/>
              <a:gd name="connsiteX9" fmla="*/ 3818433 w 4116885"/>
              <a:gd name="connsiteY9" fmla="*/ 3015336 h 3585722"/>
              <a:gd name="connsiteX10" fmla="*/ 3778225 w 4116885"/>
              <a:gd name="connsiteY10" fmla="*/ 3033207 h 3585722"/>
              <a:gd name="connsiteX11" fmla="*/ 3740994 w 4116885"/>
              <a:gd name="connsiteY11" fmla="*/ 3054056 h 3585722"/>
              <a:gd name="connsiteX12" fmla="*/ 3708230 w 4116885"/>
              <a:gd name="connsiteY12" fmla="*/ 3080861 h 3585722"/>
              <a:gd name="connsiteX13" fmla="*/ 3673977 w 4116885"/>
              <a:gd name="connsiteY13" fmla="*/ 3110649 h 3585722"/>
              <a:gd name="connsiteX14" fmla="*/ 3644190 w 4116885"/>
              <a:gd name="connsiteY14" fmla="*/ 3144902 h 3585722"/>
              <a:gd name="connsiteX15" fmla="*/ 3615895 w 4116885"/>
              <a:gd name="connsiteY15" fmla="*/ 3180643 h 3585722"/>
              <a:gd name="connsiteX16" fmla="*/ 3587600 w 4116885"/>
              <a:gd name="connsiteY16" fmla="*/ 3217874 h 3585722"/>
              <a:gd name="connsiteX17" fmla="*/ 3559305 w 4116885"/>
              <a:gd name="connsiteY17" fmla="*/ 3255107 h 3585722"/>
              <a:gd name="connsiteX18" fmla="*/ 3531009 w 4116885"/>
              <a:gd name="connsiteY18" fmla="*/ 3290849 h 3585722"/>
              <a:gd name="connsiteX19" fmla="*/ 3499734 w 4116885"/>
              <a:gd name="connsiteY19" fmla="*/ 3325101 h 3585722"/>
              <a:gd name="connsiteX20" fmla="*/ 3468459 w 4116885"/>
              <a:gd name="connsiteY20" fmla="*/ 3354887 h 3585722"/>
              <a:gd name="connsiteX21" fmla="*/ 3432719 w 4116885"/>
              <a:gd name="connsiteY21" fmla="*/ 3380204 h 3585722"/>
              <a:gd name="connsiteX22" fmla="*/ 3395487 w 4116885"/>
              <a:gd name="connsiteY22" fmla="*/ 3399565 h 3585722"/>
              <a:gd name="connsiteX23" fmla="*/ 3350809 w 4116885"/>
              <a:gd name="connsiteY23" fmla="*/ 3412968 h 3585722"/>
              <a:gd name="connsiteX24" fmla="*/ 3304642 w 4116885"/>
              <a:gd name="connsiteY24" fmla="*/ 3418925 h 3585722"/>
              <a:gd name="connsiteX25" fmla="*/ 3256988 w 4116885"/>
              <a:gd name="connsiteY25" fmla="*/ 3420415 h 3585722"/>
              <a:gd name="connsiteX26" fmla="*/ 3206353 w 4116885"/>
              <a:gd name="connsiteY26" fmla="*/ 3415946 h 3585722"/>
              <a:gd name="connsiteX27" fmla="*/ 3155719 w 4116885"/>
              <a:gd name="connsiteY27" fmla="*/ 3409991 h 3585722"/>
              <a:gd name="connsiteX28" fmla="*/ 3105083 w 4116885"/>
              <a:gd name="connsiteY28" fmla="*/ 3402543 h 3585722"/>
              <a:gd name="connsiteX29" fmla="*/ 3054450 w 4116885"/>
              <a:gd name="connsiteY29" fmla="*/ 3396587 h 3585722"/>
              <a:gd name="connsiteX30" fmla="*/ 3003814 w 4116885"/>
              <a:gd name="connsiteY30" fmla="*/ 3393607 h 3585722"/>
              <a:gd name="connsiteX31" fmla="*/ 2954669 w 4116885"/>
              <a:gd name="connsiteY31" fmla="*/ 3393607 h 3585722"/>
              <a:gd name="connsiteX32" fmla="*/ 2908503 w 4116885"/>
              <a:gd name="connsiteY32" fmla="*/ 3399565 h 3585722"/>
              <a:gd name="connsiteX33" fmla="*/ 2860847 w 4116885"/>
              <a:gd name="connsiteY33" fmla="*/ 3411479 h 3585722"/>
              <a:gd name="connsiteX34" fmla="*/ 2817659 w 4116885"/>
              <a:gd name="connsiteY34" fmla="*/ 3429350 h 3585722"/>
              <a:gd name="connsiteX35" fmla="*/ 2772981 w 4116885"/>
              <a:gd name="connsiteY35" fmla="*/ 3453178 h 3585722"/>
              <a:gd name="connsiteX36" fmla="*/ 2728305 w 4116885"/>
              <a:gd name="connsiteY36" fmla="*/ 3477008 h 3585722"/>
              <a:gd name="connsiteX37" fmla="*/ 2683627 w 4116885"/>
              <a:gd name="connsiteY37" fmla="*/ 3503814 h 3585722"/>
              <a:gd name="connsiteX38" fmla="*/ 2640437 w 4116885"/>
              <a:gd name="connsiteY38" fmla="*/ 3529131 h 3585722"/>
              <a:gd name="connsiteX39" fmla="*/ 2594272 w 4116885"/>
              <a:gd name="connsiteY39" fmla="*/ 3551469 h 3585722"/>
              <a:gd name="connsiteX40" fmla="*/ 2549594 w 4116885"/>
              <a:gd name="connsiteY40" fmla="*/ 3569341 h 3585722"/>
              <a:gd name="connsiteX41" fmla="*/ 2503426 w 4116885"/>
              <a:gd name="connsiteY41" fmla="*/ 3581255 h 3585722"/>
              <a:gd name="connsiteX42" fmla="*/ 2455772 w 4116885"/>
              <a:gd name="connsiteY42" fmla="*/ 3585722 h 3585722"/>
              <a:gd name="connsiteX43" fmla="*/ 2408116 w 4116885"/>
              <a:gd name="connsiteY43" fmla="*/ 3581255 h 3585722"/>
              <a:gd name="connsiteX44" fmla="*/ 2361949 w 4116885"/>
              <a:gd name="connsiteY44" fmla="*/ 3569341 h 3585722"/>
              <a:gd name="connsiteX45" fmla="*/ 2317272 w 4116885"/>
              <a:gd name="connsiteY45" fmla="*/ 3551469 h 3585722"/>
              <a:gd name="connsiteX46" fmla="*/ 2271105 w 4116885"/>
              <a:gd name="connsiteY46" fmla="*/ 3529131 h 3585722"/>
              <a:gd name="connsiteX47" fmla="*/ 2227917 w 4116885"/>
              <a:gd name="connsiteY47" fmla="*/ 3503814 h 3585722"/>
              <a:gd name="connsiteX48" fmla="*/ 2183239 w 4116885"/>
              <a:gd name="connsiteY48" fmla="*/ 3477008 h 3585722"/>
              <a:gd name="connsiteX49" fmla="*/ 2138561 w 4116885"/>
              <a:gd name="connsiteY49" fmla="*/ 3453178 h 3585722"/>
              <a:gd name="connsiteX50" fmla="*/ 2093885 w 4116885"/>
              <a:gd name="connsiteY50" fmla="*/ 3429350 h 3585722"/>
              <a:gd name="connsiteX51" fmla="*/ 2049208 w 4116885"/>
              <a:gd name="connsiteY51" fmla="*/ 3411479 h 3585722"/>
              <a:gd name="connsiteX52" fmla="*/ 2003041 w 4116885"/>
              <a:gd name="connsiteY52" fmla="*/ 3399565 h 3585722"/>
              <a:gd name="connsiteX53" fmla="*/ 1956874 w 4116885"/>
              <a:gd name="connsiteY53" fmla="*/ 3393607 h 3585722"/>
              <a:gd name="connsiteX54" fmla="*/ 1907728 w 4116885"/>
              <a:gd name="connsiteY54" fmla="*/ 3393607 h 3585722"/>
              <a:gd name="connsiteX55" fmla="*/ 1857094 w 4116885"/>
              <a:gd name="connsiteY55" fmla="*/ 3396587 h 3585722"/>
              <a:gd name="connsiteX56" fmla="*/ 1806460 w 4116885"/>
              <a:gd name="connsiteY56" fmla="*/ 3402543 h 3585722"/>
              <a:gd name="connsiteX57" fmla="*/ 1755825 w 4116885"/>
              <a:gd name="connsiteY57" fmla="*/ 3409991 h 3585722"/>
              <a:gd name="connsiteX58" fmla="*/ 1705189 w 4116885"/>
              <a:gd name="connsiteY58" fmla="*/ 3415946 h 3585722"/>
              <a:gd name="connsiteX59" fmla="*/ 1654555 w 4116885"/>
              <a:gd name="connsiteY59" fmla="*/ 3420415 h 3585722"/>
              <a:gd name="connsiteX60" fmla="*/ 1606901 w 4116885"/>
              <a:gd name="connsiteY60" fmla="*/ 3418925 h 3585722"/>
              <a:gd name="connsiteX61" fmla="*/ 1560733 w 4116885"/>
              <a:gd name="connsiteY61" fmla="*/ 3412968 h 3585722"/>
              <a:gd name="connsiteX62" fmla="*/ 1516055 w 4116885"/>
              <a:gd name="connsiteY62" fmla="*/ 3399565 h 3585722"/>
              <a:gd name="connsiteX63" fmla="*/ 1478825 w 4116885"/>
              <a:gd name="connsiteY63" fmla="*/ 3380204 h 3585722"/>
              <a:gd name="connsiteX64" fmla="*/ 1443081 w 4116885"/>
              <a:gd name="connsiteY64" fmla="*/ 3354887 h 3585722"/>
              <a:gd name="connsiteX65" fmla="*/ 1411808 w 4116885"/>
              <a:gd name="connsiteY65" fmla="*/ 3325101 h 3585722"/>
              <a:gd name="connsiteX66" fmla="*/ 1380533 w 4116885"/>
              <a:gd name="connsiteY66" fmla="*/ 3290849 h 3585722"/>
              <a:gd name="connsiteX67" fmla="*/ 1352239 w 4116885"/>
              <a:gd name="connsiteY67" fmla="*/ 3255107 h 3585722"/>
              <a:gd name="connsiteX68" fmla="*/ 1323942 w 4116885"/>
              <a:gd name="connsiteY68" fmla="*/ 3217874 h 3585722"/>
              <a:gd name="connsiteX69" fmla="*/ 1295647 w 4116885"/>
              <a:gd name="connsiteY69" fmla="*/ 3180643 h 3585722"/>
              <a:gd name="connsiteX70" fmla="*/ 1267352 w 4116885"/>
              <a:gd name="connsiteY70" fmla="*/ 3144902 h 3585722"/>
              <a:gd name="connsiteX71" fmla="*/ 1237566 w 4116885"/>
              <a:gd name="connsiteY71" fmla="*/ 3110649 h 3585722"/>
              <a:gd name="connsiteX72" fmla="*/ 1203314 w 4116885"/>
              <a:gd name="connsiteY72" fmla="*/ 3080861 h 3585722"/>
              <a:gd name="connsiteX73" fmla="*/ 1170550 w 4116885"/>
              <a:gd name="connsiteY73" fmla="*/ 3054056 h 3585722"/>
              <a:gd name="connsiteX74" fmla="*/ 1133319 w 4116885"/>
              <a:gd name="connsiteY74" fmla="*/ 3033207 h 3585722"/>
              <a:gd name="connsiteX75" fmla="*/ 1093109 w 4116885"/>
              <a:gd name="connsiteY75" fmla="*/ 3015336 h 3585722"/>
              <a:gd name="connsiteX76" fmla="*/ 1049921 w 4116885"/>
              <a:gd name="connsiteY76" fmla="*/ 3000442 h 3585722"/>
              <a:gd name="connsiteX77" fmla="*/ 1005242 w 4116885"/>
              <a:gd name="connsiteY77" fmla="*/ 2987039 h 3585722"/>
              <a:gd name="connsiteX78" fmla="*/ 960566 w 4116885"/>
              <a:gd name="connsiteY78" fmla="*/ 2975125 h 3585722"/>
              <a:gd name="connsiteX79" fmla="*/ 914400 w 4116885"/>
              <a:gd name="connsiteY79" fmla="*/ 2963209 h 3585722"/>
              <a:gd name="connsiteX80" fmla="*/ 871211 w 4116885"/>
              <a:gd name="connsiteY80" fmla="*/ 2949806 h 3585722"/>
              <a:gd name="connsiteX81" fmla="*/ 828022 w 4116885"/>
              <a:gd name="connsiteY81" fmla="*/ 2934914 h 3585722"/>
              <a:gd name="connsiteX82" fmla="*/ 787813 w 4116885"/>
              <a:gd name="connsiteY82" fmla="*/ 2917043 h 3585722"/>
              <a:gd name="connsiteX83" fmla="*/ 752072 w 4116885"/>
              <a:gd name="connsiteY83" fmla="*/ 2894704 h 3585722"/>
              <a:gd name="connsiteX84" fmla="*/ 719306 w 4116885"/>
              <a:gd name="connsiteY84" fmla="*/ 2867898 h 3585722"/>
              <a:gd name="connsiteX85" fmla="*/ 692502 w 4116885"/>
              <a:gd name="connsiteY85" fmla="*/ 2835134 h 3585722"/>
              <a:gd name="connsiteX86" fmla="*/ 670163 w 4116885"/>
              <a:gd name="connsiteY86" fmla="*/ 2799391 h 3585722"/>
              <a:gd name="connsiteX87" fmla="*/ 652291 w 4116885"/>
              <a:gd name="connsiteY87" fmla="*/ 2759180 h 3585722"/>
              <a:gd name="connsiteX88" fmla="*/ 637399 w 4116885"/>
              <a:gd name="connsiteY88" fmla="*/ 2715993 h 3585722"/>
              <a:gd name="connsiteX89" fmla="*/ 623997 w 4116885"/>
              <a:gd name="connsiteY89" fmla="*/ 2672804 h 3585722"/>
              <a:gd name="connsiteX90" fmla="*/ 612083 w 4116885"/>
              <a:gd name="connsiteY90" fmla="*/ 2626638 h 3585722"/>
              <a:gd name="connsiteX91" fmla="*/ 600169 w 4116885"/>
              <a:gd name="connsiteY91" fmla="*/ 2581960 h 3585722"/>
              <a:gd name="connsiteX92" fmla="*/ 586764 w 4116885"/>
              <a:gd name="connsiteY92" fmla="*/ 2537281 h 3585722"/>
              <a:gd name="connsiteX93" fmla="*/ 571872 w 4116885"/>
              <a:gd name="connsiteY93" fmla="*/ 2494092 h 3585722"/>
              <a:gd name="connsiteX94" fmla="*/ 554000 w 4116885"/>
              <a:gd name="connsiteY94" fmla="*/ 2453882 h 3585722"/>
              <a:gd name="connsiteX95" fmla="*/ 533152 w 4116885"/>
              <a:gd name="connsiteY95" fmla="*/ 2416651 h 3585722"/>
              <a:gd name="connsiteX96" fmla="*/ 506346 w 4116885"/>
              <a:gd name="connsiteY96" fmla="*/ 2383887 h 3585722"/>
              <a:gd name="connsiteX97" fmla="*/ 476561 w 4116885"/>
              <a:gd name="connsiteY97" fmla="*/ 2349633 h 3585722"/>
              <a:gd name="connsiteX98" fmla="*/ 442308 w 4116885"/>
              <a:gd name="connsiteY98" fmla="*/ 2319849 h 3585722"/>
              <a:gd name="connsiteX99" fmla="*/ 405075 w 4116885"/>
              <a:gd name="connsiteY99" fmla="*/ 2291554 h 3585722"/>
              <a:gd name="connsiteX100" fmla="*/ 367844 w 4116885"/>
              <a:gd name="connsiteY100" fmla="*/ 2263257 h 3585722"/>
              <a:gd name="connsiteX101" fmla="*/ 330615 w 4116885"/>
              <a:gd name="connsiteY101" fmla="*/ 2234962 h 3585722"/>
              <a:gd name="connsiteX102" fmla="*/ 294872 w 4116885"/>
              <a:gd name="connsiteY102" fmla="*/ 2206664 h 3585722"/>
              <a:gd name="connsiteX103" fmla="*/ 260619 w 4116885"/>
              <a:gd name="connsiteY103" fmla="*/ 2175390 h 3585722"/>
              <a:gd name="connsiteX104" fmla="*/ 230835 w 4116885"/>
              <a:gd name="connsiteY104" fmla="*/ 2144116 h 3585722"/>
              <a:gd name="connsiteX105" fmla="*/ 205519 w 4116885"/>
              <a:gd name="connsiteY105" fmla="*/ 2108372 h 3585722"/>
              <a:gd name="connsiteX106" fmla="*/ 186158 w 4116885"/>
              <a:gd name="connsiteY106" fmla="*/ 2071141 h 3585722"/>
              <a:gd name="connsiteX107" fmla="*/ 172755 w 4116885"/>
              <a:gd name="connsiteY107" fmla="*/ 2026465 h 3585722"/>
              <a:gd name="connsiteX108" fmla="*/ 166797 w 4116885"/>
              <a:gd name="connsiteY108" fmla="*/ 1980297 h 3585722"/>
              <a:gd name="connsiteX109" fmla="*/ 165306 w 4116885"/>
              <a:gd name="connsiteY109" fmla="*/ 1932640 h 3585722"/>
              <a:gd name="connsiteX110" fmla="*/ 169775 w 4116885"/>
              <a:gd name="connsiteY110" fmla="*/ 1882006 h 3585722"/>
              <a:gd name="connsiteX111" fmla="*/ 175733 w 4116885"/>
              <a:gd name="connsiteY111" fmla="*/ 1831370 h 3585722"/>
              <a:gd name="connsiteX112" fmla="*/ 183178 w 4116885"/>
              <a:gd name="connsiteY112" fmla="*/ 1780735 h 3585722"/>
              <a:gd name="connsiteX113" fmla="*/ 189136 w 4116885"/>
              <a:gd name="connsiteY113" fmla="*/ 1730101 h 3585722"/>
              <a:gd name="connsiteX114" fmla="*/ 192116 w 4116885"/>
              <a:gd name="connsiteY114" fmla="*/ 1679466 h 3585722"/>
              <a:gd name="connsiteX115" fmla="*/ 192116 w 4116885"/>
              <a:gd name="connsiteY115" fmla="*/ 1630319 h 3585722"/>
              <a:gd name="connsiteX116" fmla="*/ 186158 w 4116885"/>
              <a:gd name="connsiteY116" fmla="*/ 1584152 h 3585722"/>
              <a:gd name="connsiteX117" fmla="*/ 174244 w 4116885"/>
              <a:gd name="connsiteY117" fmla="*/ 1537986 h 3585722"/>
              <a:gd name="connsiteX118" fmla="*/ 156372 w 4116885"/>
              <a:gd name="connsiteY118" fmla="*/ 1494795 h 3585722"/>
              <a:gd name="connsiteX119" fmla="*/ 134033 w 4116885"/>
              <a:gd name="connsiteY119" fmla="*/ 1450119 h 3585722"/>
              <a:gd name="connsiteX120" fmla="*/ 108716 w 4116885"/>
              <a:gd name="connsiteY120" fmla="*/ 1405442 h 3585722"/>
              <a:gd name="connsiteX121" fmla="*/ 81910 w 4116885"/>
              <a:gd name="connsiteY121" fmla="*/ 1360762 h 3585722"/>
              <a:gd name="connsiteX122" fmla="*/ 56594 w 4116885"/>
              <a:gd name="connsiteY122" fmla="*/ 1317574 h 3585722"/>
              <a:gd name="connsiteX123" fmla="*/ 34253 w 4116885"/>
              <a:gd name="connsiteY123" fmla="*/ 1271407 h 3585722"/>
              <a:gd name="connsiteX124" fmla="*/ 16383 w 4116885"/>
              <a:gd name="connsiteY124" fmla="*/ 1226729 h 3585722"/>
              <a:gd name="connsiteX125" fmla="*/ 4469 w 4116885"/>
              <a:gd name="connsiteY125" fmla="*/ 1180561 h 3585722"/>
              <a:gd name="connsiteX126" fmla="*/ 0 w 4116885"/>
              <a:gd name="connsiteY126" fmla="*/ 1132905 h 3585722"/>
              <a:gd name="connsiteX127" fmla="*/ 4469 w 4116885"/>
              <a:gd name="connsiteY127" fmla="*/ 1085249 h 3585722"/>
              <a:gd name="connsiteX128" fmla="*/ 16383 w 4116885"/>
              <a:gd name="connsiteY128" fmla="*/ 1039083 h 3585722"/>
              <a:gd name="connsiteX129" fmla="*/ 34253 w 4116885"/>
              <a:gd name="connsiteY129" fmla="*/ 994403 h 3585722"/>
              <a:gd name="connsiteX130" fmla="*/ 56594 w 4116885"/>
              <a:gd name="connsiteY130" fmla="*/ 948238 h 3585722"/>
              <a:gd name="connsiteX131" fmla="*/ 81910 w 4116885"/>
              <a:gd name="connsiteY131" fmla="*/ 905048 h 3585722"/>
              <a:gd name="connsiteX132" fmla="*/ 108716 w 4116885"/>
              <a:gd name="connsiteY132" fmla="*/ 860370 h 3585722"/>
              <a:gd name="connsiteX133" fmla="*/ 134033 w 4116885"/>
              <a:gd name="connsiteY133" fmla="*/ 815693 h 3585722"/>
              <a:gd name="connsiteX134" fmla="*/ 156372 w 4116885"/>
              <a:gd name="connsiteY134" fmla="*/ 771015 h 3585722"/>
              <a:gd name="connsiteX135" fmla="*/ 174244 w 4116885"/>
              <a:gd name="connsiteY135" fmla="*/ 727825 h 3585722"/>
              <a:gd name="connsiteX136" fmla="*/ 186158 w 4116885"/>
              <a:gd name="connsiteY136" fmla="*/ 681658 h 3585722"/>
              <a:gd name="connsiteX137" fmla="*/ 192116 w 4116885"/>
              <a:gd name="connsiteY137" fmla="*/ 635491 h 3585722"/>
              <a:gd name="connsiteX138" fmla="*/ 192116 w 4116885"/>
              <a:gd name="connsiteY138" fmla="*/ 586346 h 3585722"/>
              <a:gd name="connsiteX139" fmla="*/ 189136 w 4116885"/>
              <a:gd name="connsiteY139" fmla="*/ 535711 h 3585722"/>
              <a:gd name="connsiteX140" fmla="*/ 183178 w 4116885"/>
              <a:gd name="connsiteY140" fmla="*/ 485075 h 3585722"/>
              <a:gd name="connsiteX141" fmla="*/ 175733 w 4116885"/>
              <a:gd name="connsiteY141" fmla="*/ 434440 h 3585722"/>
              <a:gd name="connsiteX142" fmla="*/ 169775 w 4116885"/>
              <a:gd name="connsiteY142" fmla="*/ 383806 h 3585722"/>
              <a:gd name="connsiteX143" fmla="*/ 165306 w 4116885"/>
              <a:gd name="connsiteY143" fmla="*/ 333172 h 3585722"/>
              <a:gd name="connsiteX144" fmla="*/ 166797 w 4116885"/>
              <a:gd name="connsiteY144" fmla="*/ 285515 h 3585722"/>
              <a:gd name="connsiteX145" fmla="*/ 172755 w 4116885"/>
              <a:gd name="connsiteY145" fmla="*/ 239348 h 3585722"/>
              <a:gd name="connsiteX146" fmla="*/ 186158 w 4116885"/>
              <a:gd name="connsiteY146" fmla="*/ 194669 h 3585722"/>
              <a:gd name="connsiteX147" fmla="*/ 205519 w 4116885"/>
              <a:gd name="connsiteY147" fmla="*/ 157438 h 3585722"/>
              <a:gd name="connsiteX148" fmla="*/ 230835 w 4116885"/>
              <a:gd name="connsiteY148" fmla="*/ 121696 h 3585722"/>
              <a:gd name="connsiteX149" fmla="*/ 260619 w 4116885"/>
              <a:gd name="connsiteY149" fmla="*/ 90421 h 3585722"/>
              <a:gd name="connsiteX150" fmla="*/ 294872 w 4116885"/>
              <a:gd name="connsiteY150" fmla="*/ 59147 h 3585722"/>
              <a:gd name="connsiteX151" fmla="*/ 330615 w 4116885"/>
              <a:gd name="connsiteY151" fmla="*/ 30850 h 3585722"/>
              <a:gd name="connsiteX152" fmla="*/ 367844 w 4116885"/>
              <a:gd name="connsiteY152" fmla="*/ 2553 h 3585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4116885" h="3585722">
                <a:moveTo>
                  <a:pt x="371204" y="0"/>
                </a:moveTo>
                <a:lnTo>
                  <a:pt x="4116885" y="0"/>
                </a:lnTo>
                <a:lnTo>
                  <a:pt x="4116885" y="2920084"/>
                </a:lnTo>
                <a:lnTo>
                  <a:pt x="4083518" y="2934914"/>
                </a:lnTo>
                <a:lnTo>
                  <a:pt x="4040331" y="2949806"/>
                </a:lnTo>
                <a:lnTo>
                  <a:pt x="3997143" y="2963209"/>
                </a:lnTo>
                <a:lnTo>
                  <a:pt x="3950976" y="2975125"/>
                </a:lnTo>
                <a:lnTo>
                  <a:pt x="3906298" y="2987039"/>
                </a:lnTo>
                <a:lnTo>
                  <a:pt x="3861622" y="3000442"/>
                </a:lnTo>
                <a:lnTo>
                  <a:pt x="3818433" y="3015336"/>
                </a:lnTo>
                <a:lnTo>
                  <a:pt x="3778225" y="3033207"/>
                </a:lnTo>
                <a:lnTo>
                  <a:pt x="3740994" y="3054056"/>
                </a:lnTo>
                <a:lnTo>
                  <a:pt x="3708230" y="3080861"/>
                </a:lnTo>
                <a:lnTo>
                  <a:pt x="3673977" y="3110649"/>
                </a:lnTo>
                <a:lnTo>
                  <a:pt x="3644190" y="3144902"/>
                </a:lnTo>
                <a:lnTo>
                  <a:pt x="3615895" y="3180643"/>
                </a:lnTo>
                <a:lnTo>
                  <a:pt x="3587600" y="3217874"/>
                </a:lnTo>
                <a:lnTo>
                  <a:pt x="3559305" y="3255107"/>
                </a:lnTo>
                <a:lnTo>
                  <a:pt x="3531009" y="3290849"/>
                </a:lnTo>
                <a:lnTo>
                  <a:pt x="3499734" y="3325101"/>
                </a:lnTo>
                <a:lnTo>
                  <a:pt x="3468459" y="3354887"/>
                </a:lnTo>
                <a:lnTo>
                  <a:pt x="3432719" y="3380204"/>
                </a:lnTo>
                <a:lnTo>
                  <a:pt x="3395487" y="3399565"/>
                </a:lnTo>
                <a:lnTo>
                  <a:pt x="3350809" y="3412968"/>
                </a:lnTo>
                <a:lnTo>
                  <a:pt x="3304642" y="3418925"/>
                </a:lnTo>
                <a:lnTo>
                  <a:pt x="3256988" y="3420415"/>
                </a:lnTo>
                <a:lnTo>
                  <a:pt x="3206353" y="3415946"/>
                </a:lnTo>
                <a:lnTo>
                  <a:pt x="3155719" y="3409991"/>
                </a:lnTo>
                <a:lnTo>
                  <a:pt x="3105083" y="3402543"/>
                </a:lnTo>
                <a:lnTo>
                  <a:pt x="3054450" y="3396587"/>
                </a:lnTo>
                <a:lnTo>
                  <a:pt x="3003814" y="3393607"/>
                </a:lnTo>
                <a:lnTo>
                  <a:pt x="2954669" y="3393607"/>
                </a:lnTo>
                <a:lnTo>
                  <a:pt x="2908503" y="3399565"/>
                </a:lnTo>
                <a:lnTo>
                  <a:pt x="2860847" y="3411479"/>
                </a:lnTo>
                <a:lnTo>
                  <a:pt x="2817659" y="3429350"/>
                </a:lnTo>
                <a:lnTo>
                  <a:pt x="2772981" y="3453178"/>
                </a:lnTo>
                <a:lnTo>
                  <a:pt x="2728305" y="3477008"/>
                </a:lnTo>
                <a:lnTo>
                  <a:pt x="2683627" y="3503814"/>
                </a:lnTo>
                <a:lnTo>
                  <a:pt x="2640437" y="3529131"/>
                </a:lnTo>
                <a:lnTo>
                  <a:pt x="2594272" y="3551469"/>
                </a:lnTo>
                <a:lnTo>
                  <a:pt x="2549594" y="3569341"/>
                </a:lnTo>
                <a:lnTo>
                  <a:pt x="2503426" y="3581255"/>
                </a:lnTo>
                <a:lnTo>
                  <a:pt x="2455772" y="3585722"/>
                </a:lnTo>
                <a:lnTo>
                  <a:pt x="2408116" y="3581255"/>
                </a:lnTo>
                <a:lnTo>
                  <a:pt x="2361949" y="3569341"/>
                </a:lnTo>
                <a:lnTo>
                  <a:pt x="2317272" y="3551469"/>
                </a:lnTo>
                <a:lnTo>
                  <a:pt x="2271105" y="3529131"/>
                </a:lnTo>
                <a:lnTo>
                  <a:pt x="2227917" y="3503814"/>
                </a:lnTo>
                <a:lnTo>
                  <a:pt x="2183239" y="3477008"/>
                </a:lnTo>
                <a:lnTo>
                  <a:pt x="2138561" y="3453178"/>
                </a:lnTo>
                <a:lnTo>
                  <a:pt x="2093885" y="3429350"/>
                </a:lnTo>
                <a:lnTo>
                  <a:pt x="2049208" y="3411479"/>
                </a:lnTo>
                <a:lnTo>
                  <a:pt x="2003041" y="3399565"/>
                </a:lnTo>
                <a:lnTo>
                  <a:pt x="1956874" y="3393607"/>
                </a:lnTo>
                <a:lnTo>
                  <a:pt x="1907728" y="3393607"/>
                </a:lnTo>
                <a:lnTo>
                  <a:pt x="1857094" y="3396587"/>
                </a:lnTo>
                <a:lnTo>
                  <a:pt x="1806460" y="3402543"/>
                </a:lnTo>
                <a:lnTo>
                  <a:pt x="1755825" y="3409991"/>
                </a:lnTo>
                <a:lnTo>
                  <a:pt x="1705189" y="3415946"/>
                </a:lnTo>
                <a:lnTo>
                  <a:pt x="1654555" y="3420415"/>
                </a:lnTo>
                <a:lnTo>
                  <a:pt x="1606901" y="3418925"/>
                </a:lnTo>
                <a:lnTo>
                  <a:pt x="1560733" y="3412968"/>
                </a:lnTo>
                <a:lnTo>
                  <a:pt x="1516055" y="3399565"/>
                </a:lnTo>
                <a:lnTo>
                  <a:pt x="1478825" y="3380204"/>
                </a:lnTo>
                <a:lnTo>
                  <a:pt x="1443081" y="3354887"/>
                </a:lnTo>
                <a:lnTo>
                  <a:pt x="1411808" y="3325101"/>
                </a:lnTo>
                <a:lnTo>
                  <a:pt x="1380533" y="3290849"/>
                </a:lnTo>
                <a:lnTo>
                  <a:pt x="1352239" y="3255107"/>
                </a:lnTo>
                <a:lnTo>
                  <a:pt x="1323942" y="3217874"/>
                </a:lnTo>
                <a:lnTo>
                  <a:pt x="1295647" y="3180643"/>
                </a:lnTo>
                <a:lnTo>
                  <a:pt x="1267352" y="3144902"/>
                </a:lnTo>
                <a:lnTo>
                  <a:pt x="1237566" y="3110649"/>
                </a:lnTo>
                <a:lnTo>
                  <a:pt x="1203314" y="3080861"/>
                </a:lnTo>
                <a:lnTo>
                  <a:pt x="1170550" y="3054056"/>
                </a:lnTo>
                <a:lnTo>
                  <a:pt x="1133319" y="3033207"/>
                </a:lnTo>
                <a:lnTo>
                  <a:pt x="1093109" y="3015336"/>
                </a:lnTo>
                <a:lnTo>
                  <a:pt x="1049921" y="3000442"/>
                </a:lnTo>
                <a:lnTo>
                  <a:pt x="1005242" y="2987039"/>
                </a:lnTo>
                <a:lnTo>
                  <a:pt x="960566" y="2975125"/>
                </a:lnTo>
                <a:lnTo>
                  <a:pt x="914400" y="2963209"/>
                </a:lnTo>
                <a:lnTo>
                  <a:pt x="871211" y="2949806"/>
                </a:lnTo>
                <a:lnTo>
                  <a:pt x="828022" y="2934914"/>
                </a:lnTo>
                <a:lnTo>
                  <a:pt x="787813" y="2917043"/>
                </a:lnTo>
                <a:lnTo>
                  <a:pt x="752072" y="2894704"/>
                </a:lnTo>
                <a:lnTo>
                  <a:pt x="719306" y="2867898"/>
                </a:lnTo>
                <a:lnTo>
                  <a:pt x="692502" y="2835134"/>
                </a:lnTo>
                <a:lnTo>
                  <a:pt x="670163" y="2799391"/>
                </a:lnTo>
                <a:lnTo>
                  <a:pt x="652291" y="2759180"/>
                </a:lnTo>
                <a:lnTo>
                  <a:pt x="637399" y="2715993"/>
                </a:lnTo>
                <a:lnTo>
                  <a:pt x="623997" y="2672804"/>
                </a:lnTo>
                <a:lnTo>
                  <a:pt x="612083" y="2626638"/>
                </a:lnTo>
                <a:lnTo>
                  <a:pt x="600169" y="2581960"/>
                </a:lnTo>
                <a:lnTo>
                  <a:pt x="586764" y="2537281"/>
                </a:lnTo>
                <a:lnTo>
                  <a:pt x="571872" y="2494092"/>
                </a:lnTo>
                <a:lnTo>
                  <a:pt x="554000" y="2453882"/>
                </a:lnTo>
                <a:lnTo>
                  <a:pt x="533152" y="2416651"/>
                </a:lnTo>
                <a:lnTo>
                  <a:pt x="506346" y="2383887"/>
                </a:lnTo>
                <a:lnTo>
                  <a:pt x="476561" y="2349633"/>
                </a:lnTo>
                <a:lnTo>
                  <a:pt x="442308" y="2319849"/>
                </a:lnTo>
                <a:lnTo>
                  <a:pt x="405075" y="2291554"/>
                </a:lnTo>
                <a:lnTo>
                  <a:pt x="367844" y="2263257"/>
                </a:lnTo>
                <a:lnTo>
                  <a:pt x="330615" y="2234962"/>
                </a:lnTo>
                <a:lnTo>
                  <a:pt x="294872" y="2206664"/>
                </a:lnTo>
                <a:lnTo>
                  <a:pt x="260619" y="2175390"/>
                </a:lnTo>
                <a:lnTo>
                  <a:pt x="230835" y="2144116"/>
                </a:lnTo>
                <a:lnTo>
                  <a:pt x="205519" y="2108372"/>
                </a:lnTo>
                <a:lnTo>
                  <a:pt x="186158" y="2071141"/>
                </a:lnTo>
                <a:lnTo>
                  <a:pt x="172755" y="2026465"/>
                </a:lnTo>
                <a:lnTo>
                  <a:pt x="166797" y="1980297"/>
                </a:lnTo>
                <a:lnTo>
                  <a:pt x="165306" y="1932640"/>
                </a:lnTo>
                <a:lnTo>
                  <a:pt x="169775" y="1882006"/>
                </a:lnTo>
                <a:lnTo>
                  <a:pt x="175733" y="1831370"/>
                </a:lnTo>
                <a:lnTo>
                  <a:pt x="183178" y="1780735"/>
                </a:lnTo>
                <a:lnTo>
                  <a:pt x="189136" y="1730101"/>
                </a:lnTo>
                <a:lnTo>
                  <a:pt x="192116" y="1679466"/>
                </a:lnTo>
                <a:lnTo>
                  <a:pt x="192116" y="1630319"/>
                </a:lnTo>
                <a:lnTo>
                  <a:pt x="186158" y="1584152"/>
                </a:lnTo>
                <a:lnTo>
                  <a:pt x="174244" y="1537986"/>
                </a:lnTo>
                <a:lnTo>
                  <a:pt x="156372" y="1494795"/>
                </a:lnTo>
                <a:lnTo>
                  <a:pt x="134033" y="1450119"/>
                </a:lnTo>
                <a:lnTo>
                  <a:pt x="108716" y="1405442"/>
                </a:lnTo>
                <a:lnTo>
                  <a:pt x="81910" y="1360762"/>
                </a:lnTo>
                <a:lnTo>
                  <a:pt x="56594" y="1317574"/>
                </a:lnTo>
                <a:lnTo>
                  <a:pt x="34253" y="1271407"/>
                </a:lnTo>
                <a:lnTo>
                  <a:pt x="16383" y="1226729"/>
                </a:lnTo>
                <a:lnTo>
                  <a:pt x="4469" y="1180561"/>
                </a:lnTo>
                <a:lnTo>
                  <a:pt x="0" y="1132905"/>
                </a:lnTo>
                <a:lnTo>
                  <a:pt x="4469" y="1085249"/>
                </a:lnTo>
                <a:lnTo>
                  <a:pt x="16383" y="1039083"/>
                </a:lnTo>
                <a:lnTo>
                  <a:pt x="34253" y="994403"/>
                </a:lnTo>
                <a:lnTo>
                  <a:pt x="56594" y="948238"/>
                </a:lnTo>
                <a:lnTo>
                  <a:pt x="81910" y="905048"/>
                </a:lnTo>
                <a:lnTo>
                  <a:pt x="108716" y="860370"/>
                </a:lnTo>
                <a:lnTo>
                  <a:pt x="134033" y="815693"/>
                </a:lnTo>
                <a:lnTo>
                  <a:pt x="156372" y="771015"/>
                </a:lnTo>
                <a:lnTo>
                  <a:pt x="174244" y="727825"/>
                </a:lnTo>
                <a:lnTo>
                  <a:pt x="186158" y="681658"/>
                </a:lnTo>
                <a:lnTo>
                  <a:pt x="192116" y="635491"/>
                </a:lnTo>
                <a:lnTo>
                  <a:pt x="192116" y="586346"/>
                </a:lnTo>
                <a:lnTo>
                  <a:pt x="189136" y="535711"/>
                </a:lnTo>
                <a:lnTo>
                  <a:pt x="183178" y="485075"/>
                </a:lnTo>
                <a:lnTo>
                  <a:pt x="175733" y="434440"/>
                </a:lnTo>
                <a:lnTo>
                  <a:pt x="169775" y="383806"/>
                </a:lnTo>
                <a:lnTo>
                  <a:pt x="165306" y="333172"/>
                </a:lnTo>
                <a:lnTo>
                  <a:pt x="166797" y="285515"/>
                </a:lnTo>
                <a:lnTo>
                  <a:pt x="172755" y="239348"/>
                </a:lnTo>
                <a:lnTo>
                  <a:pt x="186158" y="194669"/>
                </a:lnTo>
                <a:lnTo>
                  <a:pt x="205519" y="157438"/>
                </a:lnTo>
                <a:lnTo>
                  <a:pt x="230835" y="121696"/>
                </a:lnTo>
                <a:lnTo>
                  <a:pt x="260619" y="90421"/>
                </a:lnTo>
                <a:lnTo>
                  <a:pt x="294872" y="59147"/>
                </a:lnTo>
                <a:lnTo>
                  <a:pt x="330615" y="30850"/>
                </a:lnTo>
                <a:lnTo>
                  <a:pt x="367844" y="255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1102F70-5710-41EE-99C5-7775F5E963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5419" y="-24040"/>
            <a:ext cx="2421104" cy="3351008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2AD292BD-58D8-4261-AD54-80C939F133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878598" y="3909952"/>
            <a:ext cx="3313402" cy="2948047"/>
          </a:xfrm>
          <a:custGeom>
            <a:avLst/>
            <a:gdLst>
              <a:gd name="connsiteX0" fmla="*/ 1934947 w 3313402"/>
              <a:gd name="connsiteY0" fmla="*/ 0 h 2948047"/>
              <a:gd name="connsiteX1" fmla="*/ 1972495 w 3313402"/>
              <a:gd name="connsiteY1" fmla="*/ 3519 h 2948047"/>
              <a:gd name="connsiteX2" fmla="*/ 2008871 w 3313402"/>
              <a:gd name="connsiteY2" fmla="*/ 12907 h 2948047"/>
              <a:gd name="connsiteX3" fmla="*/ 2044074 w 3313402"/>
              <a:gd name="connsiteY3" fmla="*/ 26988 h 2948047"/>
              <a:gd name="connsiteX4" fmla="*/ 2080448 w 3313402"/>
              <a:gd name="connsiteY4" fmla="*/ 44589 h 2948047"/>
              <a:gd name="connsiteX5" fmla="*/ 2114478 w 3313402"/>
              <a:gd name="connsiteY5" fmla="*/ 64537 h 2948047"/>
              <a:gd name="connsiteX6" fmla="*/ 2149681 w 3313402"/>
              <a:gd name="connsiteY6" fmla="*/ 85659 h 2948047"/>
              <a:gd name="connsiteX7" fmla="*/ 2184882 w 3313402"/>
              <a:gd name="connsiteY7" fmla="*/ 104433 h 2948047"/>
              <a:gd name="connsiteX8" fmla="*/ 2220084 w 3313402"/>
              <a:gd name="connsiteY8" fmla="*/ 123208 h 2948047"/>
              <a:gd name="connsiteX9" fmla="*/ 2254113 w 3313402"/>
              <a:gd name="connsiteY9" fmla="*/ 137288 h 2948047"/>
              <a:gd name="connsiteX10" fmla="*/ 2291662 w 3313402"/>
              <a:gd name="connsiteY10" fmla="*/ 146675 h 2948047"/>
              <a:gd name="connsiteX11" fmla="*/ 2328037 w 3313402"/>
              <a:gd name="connsiteY11" fmla="*/ 151369 h 2948047"/>
              <a:gd name="connsiteX12" fmla="*/ 2366759 w 3313402"/>
              <a:gd name="connsiteY12" fmla="*/ 151369 h 2948047"/>
              <a:gd name="connsiteX13" fmla="*/ 2406656 w 3313402"/>
              <a:gd name="connsiteY13" fmla="*/ 149023 h 2948047"/>
              <a:gd name="connsiteX14" fmla="*/ 2446551 w 3313402"/>
              <a:gd name="connsiteY14" fmla="*/ 144329 h 2948047"/>
              <a:gd name="connsiteX15" fmla="*/ 2486448 w 3313402"/>
              <a:gd name="connsiteY15" fmla="*/ 138462 h 2948047"/>
              <a:gd name="connsiteX16" fmla="*/ 2526343 w 3313402"/>
              <a:gd name="connsiteY16" fmla="*/ 133769 h 2948047"/>
              <a:gd name="connsiteX17" fmla="*/ 2566239 w 3313402"/>
              <a:gd name="connsiteY17" fmla="*/ 130247 h 2948047"/>
              <a:gd name="connsiteX18" fmla="*/ 2603787 w 3313402"/>
              <a:gd name="connsiteY18" fmla="*/ 131421 h 2948047"/>
              <a:gd name="connsiteX19" fmla="*/ 2640163 w 3313402"/>
              <a:gd name="connsiteY19" fmla="*/ 136115 h 2948047"/>
              <a:gd name="connsiteX20" fmla="*/ 2675366 w 3313402"/>
              <a:gd name="connsiteY20" fmla="*/ 146675 h 2948047"/>
              <a:gd name="connsiteX21" fmla="*/ 2704702 w 3313402"/>
              <a:gd name="connsiteY21" fmla="*/ 161930 h 2948047"/>
              <a:gd name="connsiteX22" fmla="*/ 2732862 w 3313402"/>
              <a:gd name="connsiteY22" fmla="*/ 181878 h 2948047"/>
              <a:gd name="connsiteX23" fmla="*/ 2757504 w 3313402"/>
              <a:gd name="connsiteY23" fmla="*/ 205346 h 2948047"/>
              <a:gd name="connsiteX24" fmla="*/ 2782146 w 3313402"/>
              <a:gd name="connsiteY24" fmla="*/ 232334 h 2948047"/>
              <a:gd name="connsiteX25" fmla="*/ 2804440 w 3313402"/>
              <a:gd name="connsiteY25" fmla="*/ 260495 h 2948047"/>
              <a:gd name="connsiteX26" fmla="*/ 2826735 w 3313402"/>
              <a:gd name="connsiteY26" fmla="*/ 289831 h 2948047"/>
              <a:gd name="connsiteX27" fmla="*/ 2849030 w 3313402"/>
              <a:gd name="connsiteY27" fmla="*/ 319166 h 2948047"/>
              <a:gd name="connsiteX28" fmla="*/ 2871324 w 3313402"/>
              <a:gd name="connsiteY28" fmla="*/ 347327 h 2948047"/>
              <a:gd name="connsiteX29" fmla="*/ 2894793 w 3313402"/>
              <a:gd name="connsiteY29" fmla="*/ 374315 h 2948047"/>
              <a:gd name="connsiteX30" fmla="*/ 2921781 w 3313402"/>
              <a:gd name="connsiteY30" fmla="*/ 397785 h 2948047"/>
              <a:gd name="connsiteX31" fmla="*/ 2947597 w 3313402"/>
              <a:gd name="connsiteY31" fmla="*/ 418906 h 2948047"/>
              <a:gd name="connsiteX32" fmla="*/ 2976931 w 3313402"/>
              <a:gd name="connsiteY32" fmla="*/ 435332 h 2948047"/>
              <a:gd name="connsiteX33" fmla="*/ 3008614 w 3313402"/>
              <a:gd name="connsiteY33" fmla="*/ 449413 h 2948047"/>
              <a:gd name="connsiteX34" fmla="*/ 3042641 w 3313402"/>
              <a:gd name="connsiteY34" fmla="*/ 461147 h 2948047"/>
              <a:gd name="connsiteX35" fmla="*/ 3077843 w 3313402"/>
              <a:gd name="connsiteY35" fmla="*/ 471708 h 2948047"/>
              <a:gd name="connsiteX36" fmla="*/ 3113046 w 3313402"/>
              <a:gd name="connsiteY36" fmla="*/ 481096 h 2948047"/>
              <a:gd name="connsiteX37" fmla="*/ 3149422 w 3313402"/>
              <a:gd name="connsiteY37" fmla="*/ 490483 h 2948047"/>
              <a:gd name="connsiteX38" fmla="*/ 3183450 w 3313402"/>
              <a:gd name="connsiteY38" fmla="*/ 501044 h 2948047"/>
              <a:gd name="connsiteX39" fmla="*/ 3217478 w 3313402"/>
              <a:gd name="connsiteY39" fmla="*/ 512777 h 2948047"/>
              <a:gd name="connsiteX40" fmla="*/ 3249161 w 3313402"/>
              <a:gd name="connsiteY40" fmla="*/ 526859 h 2948047"/>
              <a:gd name="connsiteX41" fmla="*/ 3277323 w 3313402"/>
              <a:gd name="connsiteY41" fmla="*/ 544460 h 2948047"/>
              <a:gd name="connsiteX42" fmla="*/ 3303139 w 3313402"/>
              <a:gd name="connsiteY42" fmla="*/ 565581 h 2948047"/>
              <a:gd name="connsiteX43" fmla="*/ 3313402 w 3313402"/>
              <a:gd name="connsiteY43" fmla="*/ 578126 h 2948047"/>
              <a:gd name="connsiteX44" fmla="*/ 3313402 w 3313402"/>
              <a:gd name="connsiteY44" fmla="*/ 2948047 h 2948047"/>
              <a:gd name="connsiteX45" fmla="*/ 422306 w 3313402"/>
              <a:gd name="connsiteY45" fmla="*/ 2948047 h 2948047"/>
              <a:gd name="connsiteX46" fmla="*/ 420079 w 3313402"/>
              <a:gd name="connsiteY46" fmla="*/ 2944070 h 2948047"/>
              <a:gd name="connsiteX47" fmla="*/ 398960 w 3313402"/>
              <a:gd name="connsiteY47" fmla="*/ 2918255 h 2948047"/>
              <a:gd name="connsiteX48" fmla="*/ 375490 w 3313402"/>
              <a:gd name="connsiteY48" fmla="*/ 2891267 h 2948047"/>
              <a:gd name="connsiteX49" fmla="*/ 348502 w 3313402"/>
              <a:gd name="connsiteY49" fmla="*/ 2867799 h 2948047"/>
              <a:gd name="connsiteX50" fmla="*/ 319166 w 3313402"/>
              <a:gd name="connsiteY50" fmla="*/ 2845505 h 2948047"/>
              <a:gd name="connsiteX51" fmla="*/ 289832 w 3313402"/>
              <a:gd name="connsiteY51" fmla="*/ 2823210 h 2948047"/>
              <a:gd name="connsiteX52" fmla="*/ 260497 w 3313402"/>
              <a:gd name="connsiteY52" fmla="*/ 2800916 h 2948047"/>
              <a:gd name="connsiteX53" fmla="*/ 232334 w 3313402"/>
              <a:gd name="connsiteY53" fmla="*/ 2778620 h 2948047"/>
              <a:gd name="connsiteX54" fmla="*/ 205346 w 3313402"/>
              <a:gd name="connsiteY54" fmla="*/ 2753979 h 2948047"/>
              <a:gd name="connsiteX55" fmla="*/ 181878 w 3313402"/>
              <a:gd name="connsiteY55" fmla="*/ 2729338 h 2948047"/>
              <a:gd name="connsiteX56" fmla="*/ 161931 w 3313402"/>
              <a:gd name="connsiteY56" fmla="*/ 2701176 h 2948047"/>
              <a:gd name="connsiteX57" fmla="*/ 146677 w 3313402"/>
              <a:gd name="connsiteY57" fmla="*/ 2671841 h 2948047"/>
              <a:gd name="connsiteX58" fmla="*/ 136116 w 3313402"/>
              <a:gd name="connsiteY58" fmla="*/ 2636640 h 2948047"/>
              <a:gd name="connsiteX59" fmla="*/ 131422 w 3313402"/>
              <a:gd name="connsiteY59" fmla="*/ 2600264 h 2948047"/>
              <a:gd name="connsiteX60" fmla="*/ 130248 w 3313402"/>
              <a:gd name="connsiteY60" fmla="*/ 2562713 h 2948047"/>
              <a:gd name="connsiteX61" fmla="*/ 133769 w 3313402"/>
              <a:gd name="connsiteY61" fmla="*/ 2522818 h 2948047"/>
              <a:gd name="connsiteX62" fmla="*/ 138462 w 3313402"/>
              <a:gd name="connsiteY62" fmla="*/ 2482923 h 2948047"/>
              <a:gd name="connsiteX63" fmla="*/ 144329 w 3313402"/>
              <a:gd name="connsiteY63" fmla="*/ 2443026 h 2948047"/>
              <a:gd name="connsiteX64" fmla="*/ 149023 w 3313402"/>
              <a:gd name="connsiteY64" fmla="*/ 2403131 h 2948047"/>
              <a:gd name="connsiteX65" fmla="*/ 151371 w 3313402"/>
              <a:gd name="connsiteY65" fmla="*/ 2363236 h 2948047"/>
              <a:gd name="connsiteX66" fmla="*/ 151371 w 3313402"/>
              <a:gd name="connsiteY66" fmla="*/ 2324513 h 2948047"/>
              <a:gd name="connsiteX67" fmla="*/ 146677 w 3313402"/>
              <a:gd name="connsiteY67" fmla="*/ 2288138 h 2948047"/>
              <a:gd name="connsiteX68" fmla="*/ 137289 w 3313402"/>
              <a:gd name="connsiteY68" fmla="*/ 2251763 h 2948047"/>
              <a:gd name="connsiteX69" fmla="*/ 123208 w 3313402"/>
              <a:gd name="connsiteY69" fmla="*/ 2217733 h 2948047"/>
              <a:gd name="connsiteX70" fmla="*/ 105607 w 3313402"/>
              <a:gd name="connsiteY70" fmla="*/ 2182531 h 2948047"/>
              <a:gd name="connsiteX71" fmla="*/ 85659 w 3313402"/>
              <a:gd name="connsiteY71" fmla="*/ 2147330 h 2948047"/>
              <a:gd name="connsiteX72" fmla="*/ 64538 w 3313402"/>
              <a:gd name="connsiteY72" fmla="*/ 2112127 h 2948047"/>
              <a:gd name="connsiteX73" fmla="*/ 44590 w 3313402"/>
              <a:gd name="connsiteY73" fmla="*/ 2078098 h 2948047"/>
              <a:gd name="connsiteX74" fmla="*/ 26988 w 3313402"/>
              <a:gd name="connsiteY74" fmla="*/ 2041723 h 2948047"/>
              <a:gd name="connsiteX75" fmla="*/ 12908 w 3313402"/>
              <a:gd name="connsiteY75" fmla="*/ 2006521 h 2948047"/>
              <a:gd name="connsiteX76" fmla="*/ 3521 w 3313402"/>
              <a:gd name="connsiteY76" fmla="*/ 1970145 h 2948047"/>
              <a:gd name="connsiteX77" fmla="*/ 0 w 3313402"/>
              <a:gd name="connsiteY77" fmla="*/ 1932596 h 2948047"/>
              <a:gd name="connsiteX78" fmla="*/ 3521 w 3313402"/>
              <a:gd name="connsiteY78" fmla="*/ 1895048 h 2948047"/>
              <a:gd name="connsiteX79" fmla="*/ 12908 w 3313402"/>
              <a:gd name="connsiteY79" fmla="*/ 1858672 h 2948047"/>
              <a:gd name="connsiteX80" fmla="*/ 26988 w 3313402"/>
              <a:gd name="connsiteY80" fmla="*/ 1823470 h 2948047"/>
              <a:gd name="connsiteX81" fmla="*/ 44590 w 3313402"/>
              <a:gd name="connsiteY81" fmla="*/ 1787095 h 2948047"/>
              <a:gd name="connsiteX82" fmla="*/ 64538 w 3313402"/>
              <a:gd name="connsiteY82" fmla="*/ 1753065 h 2948047"/>
              <a:gd name="connsiteX83" fmla="*/ 85659 w 3313402"/>
              <a:gd name="connsiteY83" fmla="*/ 1717864 h 2948047"/>
              <a:gd name="connsiteX84" fmla="*/ 105607 w 3313402"/>
              <a:gd name="connsiteY84" fmla="*/ 1682661 h 2948047"/>
              <a:gd name="connsiteX85" fmla="*/ 123208 w 3313402"/>
              <a:gd name="connsiteY85" fmla="*/ 1647460 h 2948047"/>
              <a:gd name="connsiteX86" fmla="*/ 137289 w 3313402"/>
              <a:gd name="connsiteY86" fmla="*/ 1613430 h 2948047"/>
              <a:gd name="connsiteX87" fmla="*/ 146677 w 3313402"/>
              <a:gd name="connsiteY87" fmla="*/ 1577054 h 2948047"/>
              <a:gd name="connsiteX88" fmla="*/ 151371 w 3313402"/>
              <a:gd name="connsiteY88" fmla="*/ 1540680 h 2948047"/>
              <a:gd name="connsiteX89" fmla="*/ 151371 w 3313402"/>
              <a:gd name="connsiteY89" fmla="*/ 1501958 h 2948047"/>
              <a:gd name="connsiteX90" fmla="*/ 149023 w 3313402"/>
              <a:gd name="connsiteY90" fmla="*/ 1462061 h 2948047"/>
              <a:gd name="connsiteX91" fmla="*/ 144329 w 3313402"/>
              <a:gd name="connsiteY91" fmla="*/ 1422166 h 2948047"/>
              <a:gd name="connsiteX92" fmla="*/ 138462 w 3313402"/>
              <a:gd name="connsiteY92" fmla="*/ 1382269 h 2948047"/>
              <a:gd name="connsiteX93" fmla="*/ 133769 w 3313402"/>
              <a:gd name="connsiteY93" fmla="*/ 1342374 h 2948047"/>
              <a:gd name="connsiteX94" fmla="*/ 130248 w 3313402"/>
              <a:gd name="connsiteY94" fmla="*/ 1302479 h 2948047"/>
              <a:gd name="connsiteX95" fmla="*/ 131422 w 3313402"/>
              <a:gd name="connsiteY95" fmla="*/ 1264930 h 2948047"/>
              <a:gd name="connsiteX96" fmla="*/ 136116 w 3313402"/>
              <a:gd name="connsiteY96" fmla="*/ 1228554 h 2948047"/>
              <a:gd name="connsiteX97" fmla="*/ 146677 w 3313402"/>
              <a:gd name="connsiteY97" fmla="*/ 1193352 h 2948047"/>
              <a:gd name="connsiteX98" fmla="*/ 161931 w 3313402"/>
              <a:gd name="connsiteY98" fmla="*/ 1164017 h 2948047"/>
              <a:gd name="connsiteX99" fmla="*/ 181878 w 3313402"/>
              <a:gd name="connsiteY99" fmla="*/ 1135856 h 2948047"/>
              <a:gd name="connsiteX100" fmla="*/ 205346 w 3313402"/>
              <a:gd name="connsiteY100" fmla="*/ 1111214 h 2948047"/>
              <a:gd name="connsiteX101" fmla="*/ 232334 w 3313402"/>
              <a:gd name="connsiteY101" fmla="*/ 1086573 h 2948047"/>
              <a:gd name="connsiteX102" fmla="*/ 260497 w 3313402"/>
              <a:gd name="connsiteY102" fmla="*/ 1064277 h 2948047"/>
              <a:gd name="connsiteX103" fmla="*/ 289832 w 3313402"/>
              <a:gd name="connsiteY103" fmla="*/ 1041982 h 2948047"/>
              <a:gd name="connsiteX104" fmla="*/ 319166 w 3313402"/>
              <a:gd name="connsiteY104" fmla="*/ 1019688 h 2948047"/>
              <a:gd name="connsiteX105" fmla="*/ 348502 w 3313402"/>
              <a:gd name="connsiteY105" fmla="*/ 997393 h 2948047"/>
              <a:gd name="connsiteX106" fmla="*/ 375490 w 3313402"/>
              <a:gd name="connsiteY106" fmla="*/ 973926 h 2948047"/>
              <a:gd name="connsiteX107" fmla="*/ 398960 w 3313402"/>
              <a:gd name="connsiteY107" fmla="*/ 946938 h 2948047"/>
              <a:gd name="connsiteX108" fmla="*/ 420079 w 3313402"/>
              <a:gd name="connsiteY108" fmla="*/ 921122 h 2948047"/>
              <a:gd name="connsiteX109" fmla="*/ 436507 w 3313402"/>
              <a:gd name="connsiteY109" fmla="*/ 891788 h 2948047"/>
              <a:gd name="connsiteX110" fmla="*/ 450588 w 3313402"/>
              <a:gd name="connsiteY110" fmla="*/ 860106 h 2948047"/>
              <a:gd name="connsiteX111" fmla="*/ 462322 w 3313402"/>
              <a:gd name="connsiteY111" fmla="*/ 826076 h 2948047"/>
              <a:gd name="connsiteX112" fmla="*/ 472883 w 3313402"/>
              <a:gd name="connsiteY112" fmla="*/ 790874 h 2948047"/>
              <a:gd name="connsiteX113" fmla="*/ 482271 w 3313402"/>
              <a:gd name="connsiteY113" fmla="*/ 755672 h 2948047"/>
              <a:gd name="connsiteX114" fmla="*/ 491658 w 3313402"/>
              <a:gd name="connsiteY114" fmla="*/ 719297 h 2948047"/>
              <a:gd name="connsiteX115" fmla="*/ 502219 w 3313402"/>
              <a:gd name="connsiteY115" fmla="*/ 685268 h 2948047"/>
              <a:gd name="connsiteX116" fmla="*/ 513952 w 3313402"/>
              <a:gd name="connsiteY116" fmla="*/ 651238 h 2948047"/>
              <a:gd name="connsiteX117" fmla="*/ 528034 w 3313402"/>
              <a:gd name="connsiteY117" fmla="*/ 619558 h 2948047"/>
              <a:gd name="connsiteX118" fmla="*/ 545635 w 3313402"/>
              <a:gd name="connsiteY118" fmla="*/ 591396 h 2948047"/>
              <a:gd name="connsiteX119" fmla="*/ 566755 w 3313402"/>
              <a:gd name="connsiteY119" fmla="*/ 565581 h 2948047"/>
              <a:gd name="connsiteX120" fmla="*/ 592570 w 3313402"/>
              <a:gd name="connsiteY120" fmla="*/ 544460 h 2948047"/>
              <a:gd name="connsiteX121" fmla="*/ 620733 w 3313402"/>
              <a:gd name="connsiteY121" fmla="*/ 526859 h 2948047"/>
              <a:gd name="connsiteX122" fmla="*/ 652413 w 3313402"/>
              <a:gd name="connsiteY122" fmla="*/ 512777 h 2948047"/>
              <a:gd name="connsiteX123" fmla="*/ 686443 w 3313402"/>
              <a:gd name="connsiteY123" fmla="*/ 501044 h 2948047"/>
              <a:gd name="connsiteX124" fmla="*/ 720472 w 3313402"/>
              <a:gd name="connsiteY124" fmla="*/ 490483 h 2948047"/>
              <a:gd name="connsiteX125" fmla="*/ 756848 w 3313402"/>
              <a:gd name="connsiteY125" fmla="*/ 481096 h 2948047"/>
              <a:gd name="connsiteX126" fmla="*/ 792049 w 3313402"/>
              <a:gd name="connsiteY126" fmla="*/ 471708 h 2948047"/>
              <a:gd name="connsiteX127" fmla="*/ 827252 w 3313402"/>
              <a:gd name="connsiteY127" fmla="*/ 461147 h 2948047"/>
              <a:gd name="connsiteX128" fmla="*/ 861280 w 3313402"/>
              <a:gd name="connsiteY128" fmla="*/ 449413 h 2948047"/>
              <a:gd name="connsiteX129" fmla="*/ 892962 w 3313402"/>
              <a:gd name="connsiteY129" fmla="*/ 435332 h 2948047"/>
              <a:gd name="connsiteX130" fmla="*/ 922297 w 3313402"/>
              <a:gd name="connsiteY130" fmla="*/ 418906 h 2948047"/>
              <a:gd name="connsiteX131" fmla="*/ 948112 w 3313402"/>
              <a:gd name="connsiteY131" fmla="*/ 397785 h 2948047"/>
              <a:gd name="connsiteX132" fmla="*/ 975101 w 3313402"/>
              <a:gd name="connsiteY132" fmla="*/ 374315 h 2948047"/>
              <a:gd name="connsiteX133" fmla="*/ 998569 w 3313402"/>
              <a:gd name="connsiteY133" fmla="*/ 347327 h 2948047"/>
              <a:gd name="connsiteX134" fmla="*/ 1020864 w 3313402"/>
              <a:gd name="connsiteY134" fmla="*/ 319166 h 2948047"/>
              <a:gd name="connsiteX135" fmla="*/ 1043158 w 3313402"/>
              <a:gd name="connsiteY135" fmla="*/ 289831 h 2948047"/>
              <a:gd name="connsiteX136" fmla="*/ 1065453 w 3313402"/>
              <a:gd name="connsiteY136" fmla="*/ 260495 h 2948047"/>
              <a:gd name="connsiteX137" fmla="*/ 1087747 w 3313402"/>
              <a:gd name="connsiteY137" fmla="*/ 232334 h 2948047"/>
              <a:gd name="connsiteX138" fmla="*/ 1112390 w 3313402"/>
              <a:gd name="connsiteY138" fmla="*/ 205346 h 2948047"/>
              <a:gd name="connsiteX139" fmla="*/ 1137030 w 3313402"/>
              <a:gd name="connsiteY139" fmla="*/ 181878 h 2948047"/>
              <a:gd name="connsiteX140" fmla="*/ 1165193 w 3313402"/>
              <a:gd name="connsiteY140" fmla="*/ 161930 h 2948047"/>
              <a:gd name="connsiteX141" fmla="*/ 1194528 w 3313402"/>
              <a:gd name="connsiteY141" fmla="*/ 146675 h 2948047"/>
              <a:gd name="connsiteX142" fmla="*/ 1229731 w 3313402"/>
              <a:gd name="connsiteY142" fmla="*/ 136115 h 2948047"/>
              <a:gd name="connsiteX143" fmla="*/ 1266106 w 3313402"/>
              <a:gd name="connsiteY143" fmla="*/ 131421 h 2948047"/>
              <a:gd name="connsiteX144" fmla="*/ 1303654 w 3313402"/>
              <a:gd name="connsiteY144" fmla="*/ 130247 h 2948047"/>
              <a:gd name="connsiteX145" fmla="*/ 1343549 w 3313402"/>
              <a:gd name="connsiteY145" fmla="*/ 133769 h 2948047"/>
              <a:gd name="connsiteX146" fmla="*/ 1383446 w 3313402"/>
              <a:gd name="connsiteY146" fmla="*/ 138462 h 2948047"/>
              <a:gd name="connsiteX147" fmla="*/ 1423342 w 3313402"/>
              <a:gd name="connsiteY147" fmla="*/ 144329 h 2948047"/>
              <a:gd name="connsiteX148" fmla="*/ 1463237 w 3313402"/>
              <a:gd name="connsiteY148" fmla="*/ 149023 h 2948047"/>
              <a:gd name="connsiteX149" fmla="*/ 1503133 w 3313402"/>
              <a:gd name="connsiteY149" fmla="*/ 151369 h 2948047"/>
              <a:gd name="connsiteX150" fmla="*/ 1541856 w 3313402"/>
              <a:gd name="connsiteY150" fmla="*/ 151369 h 2948047"/>
              <a:gd name="connsiteX151" fmla="*/ 1578232 w 3313402"/>
              <a:gd name="connsiteY151" fmla="*/ 146675 h 2948047"/>
              <a:gd name="connsiteX152" fmla="*/ 1614608 w 3313402"/>
              <a:gd name="connsiteY152" fmla="*/ 137288 h 2948047"/>
              <a:gd name="connsiteX153" fmla="*/ 1649810 w 3313402"/>
              <a:gd name="connsiteY153" fmla="*/ 123208 h 2948047"/>
              <a:gd name="connsiteX154" fmla="*/ 1685011 w 3313402"/>
              <a:gd name="connsiteY154" fmla="*/ 104433 h 2948047"/>
              <a:gd name="connsiteX155" fmla="*/ 1720214 w 3313402"/>
              <a:gd name="connsiteY155" fmla="*/ 85659 h 2948047"/>
              <a:gd name="connsiteX156" fmla="*/ 1755415 w 3313402"/>
              <a:gd name="connsiteY156" fmla="*/ 64537 h 2948047"/>
              <a:gd name="connsiteX157" fmla="*/ 1789445 w 3313402"/>
              <a:gd name="connsiteY157" fmla="*/ 44589 h 2948047"/>
              <a:gd name="connsiteX158" fmla="*/ 1825821 w 3313402"/>
              <a:gd name="connsiteY158" fmla="*/ 26988 h 2948047"/>
              <a:gd name="connsiteX159" fmla="*/ 1861022 w 3313402"/>
              <a:gd name="connsiteY159" fmla="*/ 12907 h 2948047"/>
              <a:gd name="connsiteX160" fmla="*/ 1897398 w 3313402"/>
              <a:gd name="connsiteY160" fmla="*/ 3519 h 29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3313402" h="2948047">
                <a:moveTo>
                  <a:pt x="1934947" y="0"/>
                </a:moveTo>
                <a:lnTo>
                  <a:pt x="1972495" y="3519"/>
                </a:lnTo>
                <a:lnTo>
                  <a:pt x="2008871" y="12907"/>
                </a:lnTo>
                <a:lnTo>
                  <a:pt x="2044074" y="26988"/>
                </a:lnTo>
                <a:lnTo>
                  <a:pt x="2080448" y="44589"/>
                </a:lnTo>
                <a:lnTo>
                  <a:pt x="2114478" y="64537"/>
                </a:lnTo>
                <a:lnTo>
                  <a:pt x="2149681" y="85659"/>
                </a:lnTo>
                <a:lnTo>
                  <a:pt x="2184882" y="104433"/>
                </a:lnTo>
                <a:lnTo>
                  <a:pt x="2220084" y="123208"/>
                </a:lnTo>
                <a:lnTo>
                  <a:pt x="2254113" y="137288"/>
                </a:lnTo>
                <a:lnTo>
                  <a:pt x="2291662" y="146675"/>
                </a:lnTo>
                <a:lnTo>
                  <a:pt x="2328037" y="151369"/>
                </a:lnTo>
                <a:lnTo>
                  <a:pt x="2366759" y="151369"/>
                </a:lnTo>
                <a:lnTo>
                  <a:pt x="2406656" y="149023"/>
                </a:lnTo>
                <a:lnTo>
                  <a:pt x="2446551" y="144329"/>
                </a:lnTo>
                <a:lnTo>
                  <a:pt x="2486448" y="138462"/>
                </a:lnTo>
                <a:lnTo>
                  <a:pt x="2526343" y="133769"/>
                </a:lnTo>
                <a:lnTo>
                  <a:pt x="2566239" y="130247"/>
                </a:lnTo>
                <a:lnTo>
                  <a:pt x="2603787" y="131421"/>
                </a:lnTo>
                <a:lnTo>
                  <a:pt x="2640163" y="136115"/>
                </a:lnTo>
                <a:lnTo>
                  <a:pt x="2675366" y="146675"/>
                </a:lnTo>
                <a:lnTo>
                  <a:pt x="2704702" y="161930"/>
                </a:lnTo>
                <a:lnTo>
                  <a:pt x="2732862" y="181878"/>
                </a:lnTo>
                <a:lnTo>
                  <a:pt x="2757504" y="205346"/>
                </a:lnTo>
                <a:lnTo>
                  <a:pt x="2782146" y="232334"/>
                </a:lnTo>
                <a:lnTo>
                  <a:pt x="2804440" y="260495"/>
                </a:lnTo>
                <a:lnTo>
                  <a:pt x="2826735" y="289831"/>
                </a:lnTo>
                <a:lnTo>
                  <a:pt x="2849030" y="319166"/>
                </a:lnTo>
                <a:lnTo>
                  <a:pt x="2871324" y="347327"/>
                </a:lnTo>
                <a:lnTo>
                  <a:pt x="2894793" y="374315"/>
                </a:lnTo>
                <a:lnTo>
                  <a:pt x="2921781" y="397785"/>
                </a:lnTo>
                <a:lnTo>
                  <a:pt x="2947597" y="418906"/>
                </a:lnTo>
                <a:lnTo>
                  <a:pt x="2976931" y="435332"/>
                </a:lnTo>
                <a:lnTo>
                  <a:pt x="3008614" y="449413"/>
                </a:lnTo>
                <a:lnTo>
                  <a:pt x="3042641" y="461147"/>
                </a:lnTo>
                <a:lnTo>
                  <a:pt x="3077843" y="471708"/>
                </a:lnTo>
                <a:lnTo>
                  <a:pt x="3113046" y="481096"/>
                </a:lnTo>
                <a:lnTo>
                  <a:pt x="3149422" y="490483"/>
                </a:lnTo>
                <a:lnTo>
                  <a:pt x="3183450" y="501044"/>
                </a:lnTo>
                <a:lnTo>
                  <a:pt x="3217478" y="512777"/>
                </a:lnTo>
                <a:lnTo>
                  <a:pt x="3249161" y="526859"/>
                </a:lnTo>
                <a:lnTo>
                  <a:pt x="3277323" y="544460"/>
                </a:lnTo>
                <a:lnTo>
                  <a:pt x="3303139" y="565581"/>
                </a:lnTo>
                <a:lnTo>
                  <a:pt x="3313402" y="578126"/>
                </a:lnTo>
                <a:lnTo>
                  <a:pt x="3313402" y="2948047"/>
                </a:lnTo>
                <a:lnTo>
                  <a:pt x="422306" y="2948047"/>
                </a:lnTo>
                <a:lnTo>
                  <a:pt x="420079" y="2944070"/>
                </a:lnTo>
                <a:lnTo>
                  <a:pt x="398960" y="2918255"/>
                </a:lnTo>
                <a:lnTo>
                  <a:pt x="375490" y="2891267"/>
                </a:lnTo>
                <a:lnTo>
                  <a:pt x="348502" y="2867799"/>
                </a:lnTo>
                <a:lnTo>
                  <a:pt x="319166" y="2845505"/>
                </a:lnTo>
                <a:lnTo>
                  <a:pt x="289832" y="2823210"/>
                </a:lnTo>
                <a:lnTo>
                  <a:pt x="260497" y="2800916"/>
                </a:lnTo>
                <a:lnTo>
                  <a:pt x="232334" y="2778620"/>
                </a:lnTo>
                <a:lnTo>
                  <a:pt x="205346" y="2753979"/>
                </a:lnTo>
                <a:lnTo>
                  <a:pt x="181878" y="2729338"/>
                </a:lnTo>
                <a:lnTo>
                  <a:pt x="161931" y="2701176"/>
                </a:lnTo>
                <a:lnTo>
                  <a:pt x="146677" y="2671841"/>
                </a:lnTo>
                <a:lnTo>
                  <a:pt x="136116" y="2636640"/>
                </a:lnTo>
                <a:lnTo>
                  <a:pt x="131422" y="2600264"/>
                </a:lnTo>
                <a:lnTo>
                  <a:pt x="130248" y="2562713"/>
                </a:lnTo>
                <a:lnTo>
                  <a:pt x="133769" y="2522818"/>
                </a:lnTo>
                <a:lnTo>
                  <a:pt x="138462" y="2482923"/>
                </a:lnTo>
                <a:lnTo>
                  <a:pt x="144329" y="2443026"/>
                </a:lnTo>
                <a:lnTo>
                  <a:pt x="149023" y="2403131"/>
                </a:lnTo>
                <a:lnTo>
                  <a:pt x="151371" y="2363236"/>
                </a:lnTo>
                <a:lnTo>
                  <a:pt x="151371" y="2324513"/>
                </a:lnTo>
                <a:lnTo>
                  <a:pt x="146677" y="2288138"/>
                </a:lnTo>
                <a:lnTo>
                  <a:pt x="137289" y="2251763"/>
                </a:lnTo>
                <a:lnTo>
                  <a:pt x="123208" y="2217733"/>
                </a:lnTo>
                <a:lnTo>
                  <a:pt x="105607" y="2182531"/>
                </a:lnTo>
                <a:lnTo>
                  <a:pt x="85659" y="2147330"/>
                </a:lnTo>
                <a:lnTo>
                  <a:pt x="64538" y="2112127"/>
                </a:lnTo>
                <a:lnTo>
                  <a:pt x="44590" y="2078098"/>
                </a:lnTo>
                <a:lnTo>
                  <a:pt x="26988" y="2041723"/>
                </a:lnTo>
                <a:lnTo>
                  <a:pt x="12908" y="2006521"/>
                </a:lnTo>
                <a:lnTo>
                  <a:pt x="3521" y="1970145"/>
                </a:lnTo>
                <a:lnTo>
                  <a:pt x="0" y="1932596"/>
                </a:lnTo>
                <a:lnTo>
                  <a:pt x="3521" y="1895048"/>
                </a:lnTo>
                <a:lnTo>
                  <a:pt x="12908" y="1858672"/>
                </a:lnTo>
                <a:lnTo>
                  <a:pt x="26988" y="1823470"/>
                </a:lnTo>
                <a:lnTo>
                  <a:pt x="44590" y="1787095"/>
                </a:lnTo>
                <a:lnTo>
                  <a:pt x="64538" y="1753065"/>
                </a:lnTo>
                <a:lnTo>
                  <a:pt x="85659" y="1717864"/>
                </a:lnTo>
                <a:lnTo>
                  <a:pt x="105607" y="1682661"/>
                </a:lnTo>
                <a:lnTo>
                  <a:pt x="123208" y="1647460"/>
                </a:lnTo>
                <a:lnTo>
                  <a:pt x="137289" y="1613430"/>
                </a:lnTo>
                <a:lnTo>
                  <a:pt x="146677" y="1577054"/>
                </a:lnTo>
                <a:lnTo>
                  <a:pt x="151371" y="1540680"/>
                </a:lnTo>
                <a:lnTo>
                  <a:pt x="151371" y="1501958"/>
                </a:lnTo>
                <a:lnTo>
                  <a:pt x="149023" y="1462061"/>
                </a:lnTo>
                <a:lnTo>
                  <a:pt x="144329" y="1422166"/>
                </a:lnTo>
                <a:lnTo>
                  <a:pt x="138462" y="1382269"/>
                </a:lnTo>
                <a:lnTo>
                  <a:pt x="133769" y="1342374"/>
                </a:lnTo>
                <a:lnTo>
                  <a:pt x="130248" y="1302479"/>
                </a:lnTo>
                <a:lnTo>
                  <a:pt x="131422" y="1264930"/>
                </a:lnTo>
                <a:lnTo>
                  <a:pt x="136116" y="1228554"/>
                </a:lnTo>
                <a:lnTo>
                  <a:pt x="146677" y="1193352"/>
                </a:lnTo>
                <a:lnTo>
                  <a:pt x="161931" y="1164017"/>
                </a:lnTo>
                <a:lnTo>
                  <a:pt x="181878" y="1135856"/>
                </a:lnTo>
                <a:lnTo>
                  <a:pt x="205346" y="1111214"/>
                </a:lnTo>
                <a:lnTo>
                  <a:pt x="232334" y="1086573"/>
                </a:lnTo>
                <a:lnTo>
                  <a:pt x="260497" y="1064277"/>
                </a:lnTo>
                <a:lnTo>
                  <a:pt x="289832" y="1041982"/>
                </a:lnTo>
                <a:lnTo>
                  <a:pt x="319166" y="1019688"/>
                </a:lnTo>
                <a:lnTo>
                  <a:pt x="348502" y="997393"/>
                </a:lnTo>
                <a:lnTo>
                  <a:pt x="375490" y="973926"/>
                </a:lnTo>
                <a:lnTo>
                  <a:pt x="398960" y="946938"/>
                </a:lnTo>
                <a:lnTo>
                  <a:pt x="420079" y="921122"/>
                </a:lnTo>
                <a:lnTo>
                  <a:pt x="436507" y="891788"/>
                </a:lnTo>
                <a:lnTo>
                  <a:pt x="450588" y="860106"/>
                </a:lnTo>
                <a:lnTo>
                  <a:pt x="462322" y="826076"/>
                </a:lnTo>
                <a:lnTo>
                  <a:pt x="472883" y="790874"/>
                </a:lnTo>
                <a:lnTo>
                  <a:pt x="482271" y="755672"/>
                </a:lnTo>
                <a:lnTo>
                  <a:pt x="491658" y="719297"/>
                </a:lnTo>
                <a:lnTo>
                  <a:pt x="502219" y="685268"/>
                </a:lnTo>
                <a:lnTo>
                  <a:pt x="513952" y="651238"/>
                </a:lnTo>
                <a:lnTo>
                  <a:pt x="528034" y="619558"/>
                </a:lnTo>
                <a:lnTo>
                  <a:pt x="545635" y="591396"/>
                </a:lnTo>
                <a:lnTo>
                  <a:pt x="566755" y="565581"/>
                </a:lnTo>
                <a:lnTo>
                  <a:pt x="592570" y="544460"/>
                </a:lnTo>
                <a:lnTo>
                  <a:pt x="620733" y="526859"/>
                </a:lnTo>
                <a:lnTo>
                  <a:pt x="652413" y="512777"/>
                </a:lnTo>
                <a:lnTo>
                  <a:pt x="686443" y="501044"/>
                </a:lnTo>
                <a:lnTo>
                  <a:pt x="720472" y="490483"/>
                </a:lnTo>
                <a:lnTo>
                  <a:pt x="756848" y="481096"/>
                </a:lnTo>
                <a:lnTo>
                  <a:pt x="792049" y="471708"/>
                </a:lnTo>
                <a:lnTo>
                  <a:pt x="827252" y="461147"/>
                </a:lnTo>
                <a:lnTo>
                  <a:pt x="861280" y="449413"/>
                </a:lnTo>
                <a:lnTo>
                  <a:pt x="892962" y="435332"/>
                </a:lnTo>
                <a:lnTo>
                  <a:pt x="922297" y="418906"/>
                </a:lnTo>
                <a:lnTo>
                  <a:pt x="948112" y="397785"/>
                </a:lnTo>
                <a:lnTo>
                  <a:pt x="975101" y="374315"/>
                </a:lnTo>
                <a:lnTo>
                  <a:pt x="998569" y="347327"/>
                </a:lnTo>
                <a:lnTo>
                  <a:pt x="1020864" y="319166"/>
                </a:lnTo>
                <a:lnTo>
                  <a:pt x="1043158" y="289831"/>
                </a:lnTo>
                <a:lnTo>
                  <a:pt x="1065453" y="260495"/>
                </a:lnTo>
                <a:lnTo>
                  <a:pt x="1087747" y="232334"/>
                </a:lnTo>
                <a:lnTo>
                  <a:pt x="1112390" y="205346"/>
                </a:lnTo>
                <a:lnTo>
                  <a:pt x="1137030" y="181878"/>
                </a:lnTo>
                <a:lnTo>
                  <a:pt x="1165193" y="161930"/>
                </a:lnTo>
                <a:lnTo>
                  <a:pt x="1194528" y="146675"/>
                </a:lnTo>
                <a:lnTo>
                  <a:pt x="1229731" y="136115"/>
                </a:lnTo>
                <a:lnTo>
                  <a:pt x="1266106" y="131421"/>
                </a:lnTo>
                <a:lnTo>
                  <a:pt x="1303654" y="130247"/>
                </a:lnTo>
                <a:lnTo>
                  <a:pt x="1343549" y="133769"/>
                </a:lnTo>
                <a:lnTo>
                  <a:pt x="1383446" y="138462"/>
                </a:lnTo>
                <a:lnTo>
                  <a:pt x="1423342" y="144329"/>
                </a:lnTo>
                <a:lnTo>
                  <a:pt x="1463237" y="149023"/>
                </a:lnTo>
                <a:lnTo>
                  <a:pt x="1503133" y="151369"/>
                </a:lnTo>
                <a:lnTo>
                  <a:pt x="1541856" y="151369"/>
                </a:lnTo>
                <a:lnTo>
                  <a:pt x="1578232" y="146675"/>
                </a:lnTo>
                <a:lnTo>
                  <a:pt x="1614608" y="137288"/>
                </a:lnTo>
                <a:lnTo>
                  <a:pt x="1649810" y="123208"/>
                </a:lnTo>
                <a:lnTo>
                  <a:pt x="1685011" y="104433"/>
                </a:lnTo>
                <a:lnTo>
                  <a:pt x="1720214" y="85659"/>
                </a:lnTo>
                <a:lnTo>
                  <a:pt x="1755415" y="64537"/>
                </a:lnTo>
                <a:lnTo>
                  <a:pt x="1789445" y="44589"/>
                </a:lnTo>
                <a:lnTo>
                  <a:pt x="1825821" y="26988"/>
                </a:lnTo>
                <a:lnTo>
                  <a:pt x="1861022" y="12907"/>
                </a:lnTo>
                <a:lnTo>
                  <a:pt x="1897398" y="3519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875C1B52-15CE-4113-A420-BFFE210378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991066" y="4009109"/>
            <a:ext cx="3200935" cy="2848897"/>
          </a:xfrm>
          <a:custGeom>
            <a:avLst/>
            <a:gdLst>
              <a:gd name="connsiteX0" fmla="*/ 1822480 w 3200935"/>
              <a:gd name="connsiteY0" fmla="*/ 0 h 2848897"/>
              <a:gd name="connsiteX1" fmla="*/ 1858100 w 3200935"/>
              <a:gd name="connsiteY1" fmla="*/ 3339 h 2848897"/>
              <a:gd name="connsiteX2" fmla="*/ 1892611 w 3200935"/>
              <a:gd name="connsiteY2" fmla="*/ 12245 h 2848897"/>
              <a:gd name="connsiteX3" fmla="*/ 1926007 w 3200935"/>
              <a:gd name="connsiteY3" fmla="*/ 25604 h 2848897"/>
              <a:gd name="connsiteX4" fmla="*/ 1960514 w 3200935"/>
              <a:gd name="connsiteY4" fmla="*/ 42302 h 2848897"/>
              <a:gd name="connsiteX5" fmla="*/ 1992798 w 3200935"/>
              <a:gd name="connsiteY5" fmla="*/ 61227 h 2848897"/>
              <a:gd name="connsiteX6" fmla="*/ 2026194 w 3200935"/>
              <a:gd name="connsiteY6" fmla="*/ 81264 h 2848897"/>
              <a:gd name="connsiteX7" fmla="*/ 2059589 w 3200935"/>
              <a:gd name="connsiteY7" fmla="*/ 99075 h 2848897"/>
              <a:gd name="connsiteX8" fmla="*/ 2092985 w 3200935"/>
              <a:gd name="connsiteY8" fmla="*/ 116887 h 2848897"/>
              <a:gd name="connsiteX9" fmla="*/ 2125268 w 3200935"/>
              <a:gd name="connsiteY9" fmla="*/ 130245 h 2848897"/>
              <a:gd name="connsiteX10" fmla="*/ 2160890 w 3200935"/>
              <a:gd name="connsiteY10" fmla="*/ 139150 h 2848897"/>
              <a:gd name="connsiteX11" fmla="*/ 2195399 w 3200935"/>
              <a:gd name="connsiteY11" fmla="*/ 143604 h 2848897"/>
              <a:gd name="connsiteX12" fmla="*/ 2232134 w 3200935"/>
              <a:gd name="connsiteY12" fmla="*/ 143604 h 2848897"/>
              <a:gd name="connsiteX13" fmla="*/ 2269983 w 3200935"/>
              <a:gd name="connsiteY13" fmla="*/ 141378 h 2848897"/>
              <a:gd name="connsiteX14" fmla="*/ 2307831 w 3200935"/>
              <a:gd name="connsiteY14" fmla="*/ 136924 h 2848897"/>
              <a:gd name="connsiteX15" fmla="*/ 2345681 w 3200935"/>
              <a:gd name="connsiteY15" fmla="*/ 131359 h 2848897"/>
              <a:gd name="connsiteX16" fmla="*/ 2383529 w 3200935"/>
              <a:gd name="connsiteY16" fmla="*/ 126906 h 2848897"/>
              <a:gd name="connsiteX17" fmla="*/ 2421378 w 3200935"/>
              <a:gd name="connsiteY17" fmla="*/ 123565 h 2848897"/>
              <a:gd name="connsiteX18" fmla="*/ 2456999 w 3200935"/>
              <a:gd name="connsiteY18" fmla="*/ 124678 h 2848897"/>
              <a:gd name="connsiteX19" fmla="*/ 2491507 w 3200935"/>
              <a:gd name="connsiteY19" fmla="*/ 129132 h 2848897"/>
              <a:gd name="connsiteX20" fmla="*/ 2524903 w 3200935"/>
              <a:gd name="connsiteY20" fmla="*/ 139150 h 2848897"/>
              <a:gd name="connsiteX21" fmla="*/ 2552734 w 3200935"/>
              <a:gd name="connsiteY21" fmla="*/ 153622 h 2848897"/>
              <a:gd name="connsiteX22" fmla="*/ 2579449 w 3200935"/>
              <a:gd name="connsiteY22" fmla="*/ 172547 h 2848897"/>
              <a:gd name="connsiteX23" fmla="*/ 2602827 w 3200935"/>
              <a:gd name="connsiteY23" fmla="*/ 194811 h 2848897"/>
              <a:gd name="connsiteX24" fmla="*/ 2626204 w 3200935"/>
              <a:gd name="connsiteY24" fmla="*/ 220414 h 2848897"/>
              <a:gd name="connsiteX25" fmla="*/ 2647355 w 3200935"/>
              <a:gd name="connsiteY25" fmla="*/ 247131 h 2848897"/>
              <a:gd name="connsiteX26" fmla="*/ 2668506 w 3200935"/>
              <a:gd name="connsiteY26" fmla="*/ 274961 h 2848897"/>
              <a:gd name="connsiteX27" fmla="*/ 2689656 w 3200935"/>
              <a:gd name="connsiteY27" fmla="*/ 302791 h 2848897"/>
              <a:gd name="connsiteX28" fmla="*/ 2710806 w 3200935"/>
              <a:gd name="connsiteY28" fmla="*/ 329509 h 2848897"/>
              <a:gd name="connsiteX29" fmla="*/ 2733071 w 3200935"/>
              <a:gd name="connsiteY29" fmla="*/ 355112 h 2848897"/>
              <a:gd name="connsiteX30" fmla="*/ 2758675 w 3200935"/>
              <a:gd name="connsiteY30" fmla="*/ 377377 h 2848897"/>
              <a:gd name="connsiteX31" fmla="*/ 2783165 w 3200935"/>
              <a:gd name="connsiteY31" fmla="*/ 397415 h 2848897"/>
              <a:gd name="connsiteX32" fmla="*/ 2810995 w 3200935"/>
              <a:gd name="connsiteY32" fmla="*/ 412999 h 2848897"/>
              <a:gd name="connsiteX33" fmla="*/ 2841051 w 3200935"/>
              <a:gd name="connsiteY33" fmla="*/ 426357 h 2848897"/>
              <a:gd name="connsiteX34" fmla="*/ 2873333 w 3200935"/>
              <a:gd name="connsiteY34" fmla="*/ 437489 h 2848897"/>
              <a:gd name="connsiteX35" fmla="*/ 2906728 w 3200935"/>
              <a:gd name="connsiteY35" fmla="*/ 447507 h 2848897"/>
              <a:gd name="connsiteX36" fmla="*/ 2940124 w 3200935"/>
              <a:gd name="connsiteY36" fmla="*/ 456413 h 2848897"/>
              <a:gd name="connsiteX37" fmla="*/ 2974633 w 3200935"/>
              <a:gd name="connsiteY37" fmla="*/ 465320 h 2848897"/>
              <a:gd name="connsiteX38" fmla="*/ 3006916 w 3200935"/>
              <a:gd name="connsiteY38" fmla="*/ 475338 h 2848897"/>
              <a:gd name="connsiteX39" fmla="*/ 3039197 w 3200935"/>
              <a:gd name="connsiteY39" fmla="*/ 486470 h 2848897"/>
              <a:gd name="connsiteX40" fmla="*/ 3069254 w 3200935"/>
              <a:gd name="connsiteY40" fmla="*/ 499829 h 2848897"/>
              <a:gd name="connsiteX41" fmla="*/ 3095972 w 3200935"/>
              <a:gd name="connsiteY41" fmla="*/ 516527 h 2848897"/>
              <a:gd name="connsiteX42" fmla="*/ 3120463 w 3200935"/>
              <a:gd name="connsiteY42" fmla="*/ 536565 h 2848897"/>
              <a:gd name="connsiteX43" fmla="*/ 3140498 w 3200935"/>
              <a:gd name="connsiteY43" fmla="*/ 561055 h 2848897"/>
              <a:gd name="connsiteX44" fmla="*/ 3157197 w 3200935"/>
              <a:gd name="connsiteY44" fmla="*/ 587772 h 2848897"/>
              <a:gd name="connsiteX45" fmla="*/ 3170555 w 3200935"/>
              <a:gd name="connsiteY45" fmla="*/ 617827 h 2848897"/>
              <a:gd name="connsiteX46" fmla="*/ 3181687 w 3200935"/>
              <a:gd name="connsiteY46" fmla="*/ 650112 h 2848897"/>
              <a:gd name="connsiteX47" fmla="*/ 3191705 w 3200935"/>
              <a:gd name="connsiteY47" fmla="*/ 682393 h 2848897"/>
              <a:gd name="connsiteX48" fmla="*/ 3200612 w 3200935"/>
              <a:gd name="connsiteY48" fmla="*/ 716904 h 2848897"/>
              <a:gd name="connsiteX49" fmla="*/ 3200935 w 3200935"/>
              <a:gd name="connsiteY49" fmla="*/ 718115 h 2848897"/>
              <a:gd name="connsiteX50" fmla="*/ 3200935 w 3200935"/>
              <a:gd name="connsiteY50" fmla="*/ 2848897 h 2848897"/>
              <a:gd name="connsiteX51" fmla="*/ 413394 w 3200935"/>
              <a:gd name="connsiteY51" fmla="*/ 2848897 h 2848897"/>
              <a:gd name="connsiteX52" fmla="*/ 400932 w 3200935"/>
              <a:gd name="connsiteY52" fmla="*/ 2820857 h 2848897"/>
              <a:gd name="connsiteX53" fmla="*/ 385348 w 3200935"/>
              <a:gd name="connsiteY53" fmla="*/ 2793028 h 2848897"/>
              <a:gd name="connsiteX54" fmla="*/ 365311 w 3200935"/>
              <a:gd name="connsiteY54" fmla="*/ 2768537 h 2848897"/>
              <a:gd name="connsiteX55" fmla="*/ 343046 w 3200935"/>
              <a:gd name="connsiteY55" fmla="*/ 2742933 h 2848897"/>
              <a:gd name="connsiteX56" fmla="*/ 317443 w 3200935"/>
              <a:gd name="connsiteY56" fmla="*/ 2720669 h 2848897"/>
              <a:gd name="connsiteX57" fmla="*/ 289612 w 3200935"/>
              <a:gd name="connsiteY57" fmla="*/ 2699519 h 2848897"/>
              <a:gd name="connsiteX58" fmla="*/ 261783 w 3200935"/>
              <a:gd name="connsiteY58" fmla="*/ 2678368 h 2848897"/>
              <a:gd name="connsiteX59" fmla="*/ 233954 w 3200935"/>
              <a:gd name="connsiteY59" fmla="*/ 2657218 h 2848897"/>
              <a:gd name="connsiteX60" fmla="*/ 207237 w 3200935"/>
              <a:gd name="connsiteY60" fmla="*/ 2636065 h 2848897"/>
              <a:gd name="connsiteX61" fmla="*/ 181633 w 3200935"/>
              <a:gd name="connsiteY61" fmla="*/ 2612689 h 2848897"/>
              <a:gd name="connsiteX62" fmla="*/ 159370 w 3200935"/>
              <a:gd name="connsiteY62" fmla="*/ 2589312 h 2848897"/>
              <a:gd name="connsiteX63" fmla="*/ 140446 w 3200935"/>
              <a:gd name="connsiteY63" fmla="*/ 2562594 h 2848897"/>
              <a:gd name="connsiteX64" fmla="*/ 125974 w 3200935"/>
              <a:gd name="connsiteY64" fmla="*/ 2534764 h 2848897"/>
              <a:gd name="connsiteX65" fmla="*/ 115956 w 3200935"/>
              <a:gd name="connsiteY65" fmla="*/ 2501370 h 2848897"/>
              <a:gd name="connsiteX66" fmla="*/ 111502 w 3200935"/>
              <a:gd name="connsiteY66" fmla="*/ 2466860 h 2848897"/>
              <a:gd name="connsiteX67" fmla="*/ 110388 w 3200935"/>
              <a:gd name="connsiteY67" fmla="*/ 2431236 h 2848897"/>
              <a:gd name="connsiteX68" fmla="*/ 113728 w 3200935"/>
              <a:gd name="connsiteY68" fmla="*/ 2393388 h 2848897"/>
              <a:gd name="connsiteX69" fmla="*/ 118182 w 3200935"/>
              <a:gd name="connsiteY69" fmla="*/ 2355539 h 2848897"/>
              <a:gd name="connsiteX70" fmla="*/ 123747 w 3200935"/>
              <a:gd name="connsiteY70" fmla="*/ 2317690 h 2848897"/>
              <a:gd name="connsiteX71" fmla="*/ 128200 w 3200935"/>
              <a:gd name="connsiteY71" fmla="*/ 2279842 h 2848897"/>
              <a:gd name="connsiteX72" fmla="*/ 130428 w 3200935"/>
              <a:gd name="connsiteY72" fmla="*/ 2241992 h 2848897"/>
              <a:gd name="connsiteX73" fmla="*/ 130428 w 3200935"/>
              <a:gd name="connsiteY73" fmla="*/ 2205256 h 2848897"/>
              <a:gd name="connsiteX74" fmla="*/ 125974 w 3200935"/>
              <a:gd name="connsiteY74" fmla="*/ 2170747 h 2848897"/>
              <a:gd name="connsiteX75" fmla="*/ 117069 w 3200935"/>
              <a:gd name="connsiteY75" fmla="*/ 2136238 h 2848897"/>
              <a:gd name="connsiteX76" fmla="*/ 103710 w 3200935"/>
              <a:gd name="connsiteY76" fmla="*/ 2103954 h 2848897"/>
              <a:gd name="connsiteX77" fmla="*/ 87012 w 3200935"/>
              <a:gd name="connsiteY77" fmla="*/ 2070559 h 2848897"/>
              <a:gd name="connsiteX78" fmla="*/ 68088 w 3200935"/>
              <a:gd name="connsiteY78" fmla="*/ 2037163 h 2848897"/>
              <a:gd name="connsiteX79" fmla="*/ 48051 w 3200935"/>
              <a:gd name="connsiteY79" fmla="*/ 2003766 h 2848897"/>
              <a:gd name="connsiteX80" fmla="*/ 29127 w 3200935"/>
              <a:gd name="connsiteY80" fmla="*/ 1971483 h 2848897"/>
              <a:gd name="connsiteX81" fmla="*/ 12427 w 3200935"/>
              <a:gd name="connsiteY81" fmla="*/ 1936974 h 2848897"/>
              <a:gd name="connsiteX82" fmla="*/ 0 w 3200935"/>
              <a:gd name="connsiteY82" fmla="*/ 1905903 h 2848897"/>
              <a:gd name="connsiteX83" fmla="*/ 0 w 3200935"/>
              <a:gd name="connsiteY83" fmla="*/ 1760990 h 2848897"/>
              <a:gd name="connsiteX84" fmla="*/ 12427 w 3200935"/>
              <a:gd name="connsiteY84" fmla="*/ 1729918 h 2848897"/>
              <a:gd name="connsiteX85" fmla="*/ 29127 w 3200935"/>
              <a:gd name="connsiteY85" fmla="*/ 1695410 h 2848897"/>
              <a:gd name="connsiteX86" fmla="*/ 48051 w 3200935"/>
              <a:gd name="connsiteY86" fmla="*/ 1663126 h 2848897"/>
              <a:gd name="connsiteX87" fmla="*/ 68088 w 3200935"/>
              <a:gd name="connsiteY87" fmla="*/ 1629730 h 2848897"/>
              <a:gd name="connsiteX88" fmla="*/ 87012 w 3200935"/>
              <a:gd name="connsiteY88" fmla="*/ 1596334 h 2848897"/>
              <a:gd name="connsiteX89" fmla="*/ 103710 w 3200935"/>
              <a:gd name="connsiteY89" fmla="*/ 1562938 h 2848897"/>
              <a:gd name="connsiteX90" fmla="*/ 117069 w 3200935"/>
              <a:gd name="connsiteY90" fmla="*/ 1530654 h 2848897"/>
              <a:gd name="connsiteX91" fmla="*/ 125974 w 3200935"/>
              <a:gd name="connsiteY91" fmla="*/ 1496145 h 2848897"/>
              <a:gd name="connsiteX92" fmla="*/ 130428 w 3200935"/>
              <a:gd name="connsiteY92" fmla="*/ 1461636 h 2848897"/>
              <a:gd name="connsiteX93" fmla="*/ 130428 w 3200935"/>
              <a:gd name="connsiteY93" fmla="*/ 1424901 h 2848897"/>
              <a:gd name="connsiteX94" fmla="*/ 128200 w 3200935"/>
              <a:gd name="connsiteY94" fmla="*/ 1387052 h 2848897"/>
              <a:gd name="connsiteX95" fmla="*/ 123747 w 3200935"/>
              <a:gd name="connsiteY95" fmla="*/ 1349203 h 2848897"/>
              <a:gd name="connsiteX96" fmla="*/ 118182 w 3200935"/>
              <a:gd name="connsiteY96" fmla="*/ 1311353 h 2848897"/>
              <a:gd name="connsiteX97" fmla="*/ 113728 w 3200935"/>
              <a:gd name="connsiteY97" fmla="*/ 1273505 h 2848897"/>
              <a:gd name="connsiteX98" fmla="*/ 110388 w 3200935"/>
              <a:gd name="connsiteY98" fmla="*/ 1235657 h 2848897"/>
              <a:gd name="connsiteX99" fmla="*/ 111502 w 3200935"/>
              <a:gd name="connsiteY99" fmla="*/ 1200034 h 2848897"/>
              <a:gd name="connsiteX100" fmla="*/ 115956 w 3200935"/>
              <a:gd name="connsiteY100" fmla="*/ 1165525 h 2848897"/>
              <a:gd name="connsiteX101" fmla="*/ 125974 w 3200935"/>
              <a:gd name="connsiteY101" fmla="*/ 1132128 h 2848897"/>
              <a:gd name="connsiteX102" fmla="*/ 140446 w 3200935"/>
              <a:gd name="connsiteY102" fmla="*/ 1104298 h 2848897"/>
              <a:gd name="connsiteX103" fmla="*/ 159370 w 3200935"/>
              <a:gd name="connsiteY103" fmla="*/ 1077582 h 2848897"/>
              <a:gd name="connsiteX104" fmla="*/ 181633 w 3200935"/>
              <a:gd name="connsiteY104" fmla="*/ 1054204 h 2848897"/>
              <a:gd name="connsiteX105" fmla="*/ 207237 w 3200935"/>
              <a:gd name="connsiteY105" fmla="*/ 1030827 h 2848897"/>
              <a:gd name="connsiteX106" fmla="*/ 233954 w 3200935"/>
              <a:gd name="connsiteY106" fmla="*/ 1009676 h 2848897"/>
              <a:gd name="connsiteX107" fmla="*/ 261783 w 3200935"/>
              <a:gd name="connsiteY107" fmla="*/ 988524 h 2848897"/>
              <a:gd name="connsiteX108" fmla="*/ 289612 w 3200935"/>
              <a:gd name="connsiteY108" fmla="*/ 967374 h 2848897"/>
              <a:gd name="connsiteX109" fmla="*/ 317443 w 3200935"/>
              <a:gd name="connsiteY109" fmla="*/ 946223 h 2848897"/>
              <a:gd name="connsiteX110" fmla="*/ 343046 w 3200935"/>
              <a:gd name="connsiteY110" fmla="*/ 923960 h 2848897"/>
              <a:gd name="connsiteX111" fmla="*/ 365311 w 3200935"/>
              <a:gd name="connsiteY111" fmla="*/ 898356 h 2848897"/>
              <a:gd name="connsiteX112" fmla="*/ 385348 w 3200935"/>
              <a:gd name="connsiteY112" fmla="*/ 873865 h 2848897"/>
              <a:gd name="connsiteX113" fmla="*/ 400932 w 3200935"/>
              <a:gd name="connsiteY113" fmla="*/ 846035 h 2848897"/>
              <a:gd name="connsiteX114" fmla="*/ 414290 w 3200935"/>
              <a:gd name="connsiteY114" fmla="*/ 815980 h 2848897"/>
              <a:gd name="connsiteX115" fmla="*/ 425422 w 3200935"/>
              <a:gd name="connsiteY115" fmla="*/ 783695 h 2848897"/>
              <a:gd name="connsiteX116" fmla="*/ 435442 w 3200935"/>
              <a:gd name="connsiteY116" fmla="*/ 750298 h 2848897"/>
              <a:gd name="connsiteX117" fmla="*/ 444347 w 3200935"/>
              <a:gd name="connsiteY117" fmla="*/ 716904 h 2848897"/>
              <a:gd name="connsiteX118" fmla="*/ 453253 w 3200935"/>
              <a:gd name="connsiteY118" fmla="*/ 682393 h 2848897"/>
              <a:gd name="connsiteX119" fmla="*/ 463271 w 3200935"/>
              <a:gd name="connsiteY119" fmla="*/ 650112 h 2848897"/>
              <a:gd name="connsiteX120" fmla="*/ 474403 w 3200935"/>
              <a:gd name="connsiteY120" fmla="*/ 617827 h 2848897"/>
              <a:gd name="connsiteX121" fmla="*/ 487762 w 3200935"/>
              <a:gd name="connsiteY121" fmla="*/ 587772 h 2848897"/>
              <a:gd name="connsiteX122" fmla="*/ 504460 w 3200935"/>
              <a:gd name="connsiteY122" fmla="*/ 561055 h 2848897"/>
              <a:gd name="connsiteX123" fmla="*/ 524495 w 3200935"/>
              <a:gd name="connsiteY123" fmla="*/ 536565 h 2848897"/>
              <a:gd name="connsiteX124" fmla="*/ 548987 w 3200935"/>
              <a:gd name="connsiteY124" fmla="*/ 516527 h 2848897"/>
              <a:gd name="connsiteX125" fmla="*/ 575704 w 3200935"/>
              <a:gd name="connsiteY125" fmla="*/ 499829 h 2848897"/>
              <a:gd name="connsiteX126" fmla="*/ 605759 w 3200935"/>
              <a:gd name="connsiteY126" fmla="*/ 486470 h 2848897"/>
              <a:gd name="connsiteX127" fmla="*/ 638042 w 3200935"/>
              <a:gd name="connsiteY127" fmla="*/ 475338 h 2848897"/>
              <a:gd name="connsiteX128" fmla="*/ 670325 w 3200935"/>
              <a:gd name="connsiteY128" fmla="*/ 465320 h 2848897"/>
              <a:gd name="connsiteX129" fmla="*/ 704834 w 3200935"/>
              <a:gd name="connsiteY129" fmla="*/ 456413 h 2848897"/>
              <a:gd name="connsiteX130" fmla="*/ 738229 w 3200935"/>
              <a:gd name="connsiteY130" fmla="*/ 447507 h 2848897"/>
              <a:gd name="connsiteX131" fmla="*/ 771626 w 3200935"/>
              <a:gd name="connsiteY131" fmla="*/ 437489 h 2848897"/>
              <a:gd name="connsiteX132" fmla="*/ 803907 w 3200935"/>
              <a:gd name="connsiteY132" fmla="*/ 426357 h 2848897"/>
              <a:gd name="connsiteX133" fmla="*/ 833964 w 3200935"/>
              <a:gd name="connsiteY133" fmla="*/ 412999 h 2848897"/>
              <a:gd name="connsiteX134" fmla="*/ 861794 w 3200935"/>
              <a:gd name="connsiteY134" fmla="*/ 397415 h 2848897"/>
              <a:gd name="connsiteX135" fmla="*/ 886284 w 3200935"/>
              <a:gd name="connsiteY135" fmla="*/ 377377 h 2848897"/>
              <a:gd name="connsiteX136" fmla="*/ 911888 w 3200935"/>
              <a:gd name="connsiteY136" fmla="*/ 355112 h 2848897"/>
              <a:gd name="connsiteX137" fmla="*/ 934152 w 3200935"/>
              <a:gd name="connsiteY137" fmla="*/ 329509 h 2848897"/>
              <a:gd name="connsiteX138" fmla="*/ 955302 w 3200935"/>
              <a:gd name="connsiteY138" fmla="*/ 302791 h 2848897"/>
              <a:gd name="connsiteX139" fmla="*/ 976452 w 3200935"/>
              <a:gd name="connsiteY139" fmla="*/ 274961 h 2848897"/>
              <a:gd name="connsiteX140" fmla="*/ 997604 w 3200935"/>
              <a:gd name="connsiteY140" fmla="*/ 247131 h 2848897"/>
              <a:gd name="connsiteX141" fmla="*/ 1018754 w 3200935"/>
              <a:gd name="connsiteY141" fmla="*/ 220414 h 2848897"/>
              <a:gd name="connsiteX142" fmla="*/ 1042131 w 3200935"/>
              <a:gd name="connsiteY142" fmla="*/ 194811 h 2848897"/>
              <a:gd name="connsiteX143" fmla="*/ 1065507 w 3200935"/>
              <a:gd name="connsiteY143" fmla="*/ 172547 h 2848897"/>
              <a:gd name="connsiteX144" fmla="*/ 1092225 w 3200935"/>
              <a:gd name="connsiteY144" fmla="*/ 153622 h 2848897"/>
              <a:gd name="connsiteX145" fmla="*/ 1120055 w 3200935"/>
              <a:gd name="connsiteY145" fmla="*/ 139150 h 2848897"/>
              <a:gd name="connsiteX146" fmla="*/ 1153451 w 3200935"/>
              <a:gd name="connsiteY146" fmla="*/ 129132 h 2848897"/>
              <a:gd name="connsiteX147" fmla="*/ 1187961 w 3200935"/>
              <a:gd name="connsiteY147" fmla="*/ 124678 h 2848897"/>
              <a:gd name="connsiteX148" fmla="*/ 1223581 w 3200935"/>
              <a:gd name="connsiteY148" fmla="*/ 123565 h 2848897"/>
              <a:gd name="connsiteX149" fmla="*/ 1261429 w 3200935"/>
              <a:gd name="connsiteY149" fmla="*/ 126906 h 2848897"/>
              <a:gd name="connsiteX150" fmla="*/ 1299279 w 3200935"/>
              <a:gd name="connsiteY150" fmla="*/ 131359 h 2848897"/>
              <a:gd name="connsiteX151" fmla="*/ 1337128 w 3200935"/>
              <a:gd name="connsiteY151" fmla="*/ 136924 h 2848897"/>
              <a:gd name="connsiteX152" fmla="*/ 1374976 w 3200935"/>
              <a:gd name="connsiteY152" fmla="*/ 141378 h 2848897"/>
              <a:gd name="connsiteX153" fmla="*/ 1412824 w 3200935"/>
              <a:gd name="connsiteY153" fmla="*/ 143604 h 2848897"/>
              <a:gd name="connsiteX154" fmla="*/ 1449561 w 3200935"/>
              <a:gd name="connsiteY154" fmla="*/ 143604 h 2848897"/>
              <a:gd name="connsiteX155" fmla="*/ 1484069 w 3200935"/>
              <a:gd name="connsiteY155" fmla="*/ 139150 h 2848897"/>
              <a:gd name="connsiteX156" fmla="*/ 1518579 w 3200935"/>
              <a:gd name="connsiteY156" fmla="*/ 130245 h 2848897"/>
              <a:gd name="connsiteX157" fmla="*/ 1551974 w 3200935"/>
              <a:gd name="connsiteY157" fmla="*/ 116887 h 2848897"/>
              <a:gd name="connsiteX158" fmla="*/ 1585369 w 3200935"/>
              <a:gd name="connsiteY158" fmla="*/ 99075 h 2848897"/>
              <a:gd name="connsiteX159" fmla="*/ 1618765 w 3200935"/>
              <a:gd name="connsiteY159" fmla="*/ 81264 h 2848897"/>
              <a:gd name="connsiteX160" fmla="*/ 1652161 w 3200935"/>
              <a:gd name="connsiteY160" fmla="*/ 61227 h 2848897"/>
              <a:gd name="connsiteX161" fmla="*/ 1684444 w 3200935"/>
              <a:gd name="connsiteY161" fmla="*/ 42302 h 2848897"/>
              <a:gd name="connsiteX162" fmla="*/ 1718953 w 3200935"/>
              <a:gd name="connsiteY162" fmla="*/ 25604 h 2848897"/>
              <a:gd name="connsiteX163" fmla="*/ 1752349 w 3200935"/>
              <a:gd name="connsiteY163" fmla="*/ 12245 h 2848897"/>
              <a:gd name="connsiteX164" fmla="*/ 1786858 w 3200935"/>
              <a:gd name="connsiteY164" fmla="*/ 3339 h 284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3200935" h="2848897">
                <a:moveTo>
                  <a:pt x="1822480" y="0"/>
                </a:moveTo>
                <a:lnTo>
                  <a:pt x="1858100" y="3339"/>
                </a:lnTo>
                <a:lnTo>
                  <a:pt x="1892611" y="12245"/>
                </a:lnTo>
                <a:lnTo>
                  <a:pt x="1926007" y="25604"/>
                </a:lnTo>
                <a:lnTo>
                  <a:pt x="1960514" y="42302"/>
                </a:lnTo>
                <a:lnTo>
                  <a:pt x="1992798" y="61227"/>
                </a:lnTo>
                <a:lnTo>
                  <a:pt x="2026194" y="81264"/>
                </a:lnTo>
                <a:lnTo>
                  <a:pt x="2059589" y="99075"/>
                </a:lnTo>
                <a:lnTo>
                  <a:pt x="2092985" y="116887"/>
                </a:lnTo>
                <a:lnTo>
                  <a:pt x="2125268" y="130245"/>
                </a:lnTo>
                <a:lnTo>
                  <a:pt x="2160890" y="139150"/>
                </a:lnTo>
                <a:lnTo>
                  <a:pt x="2195399" y="143604"/>
                </a:lnTo>
                <a:lnTo>
                  <a:pt x="2232134" y="143604"/>
                </a:lnTo>
                <a:lnTo>
                  <a:pt x="2269983" y="141378"/>
                </a:lnTo>
                <a:lnTo>
                  <a:pt x="2307831" y="136924"/>
                </a:lnTo>
                <a:lnTo>
                  <a:pt x="2345681" y="131359"/>
                </a:lnTo>
                <a:lnTo>
                  <a:pt x="2383529" y="126906"/>
                </a:lnTo>
                <a:lnTo>
                  <a:pt x="2421378" y="123565"/>
                </a:lnTo>
                <a:lnTo>
                  <a:pt x="2456999" y="124678"/>
                </a:lnTo>
                <a:lnTo>
                  <a:pt x="2491507" y="129132"/>
                </a:lnTo>
                <a:lnTo>
                  <a:pt x="2524903" y="139150"/>
                </a:lnTo>
                <a:lnTo>
                  <a:pt x="2552734" y="153622"/>
                </a:lnTo>
                <a:lnTo>
                  <a:pt x="2579449" y="172547"/>
                </a:lnTo>
                <a:lnTo>
                  <a:pt x="2602827" y="194811"/>
                </a:lnTo>
                <a:lnTo>
                  <a:pt x="2626204" y="220414"/>
                </a:lnTo>
                <a:lnTo>
                  <a:pt x="2647355" y="247131"/>
                </a:lnTo>
                <a:lnTo>
                  <a:pt x="2668506" y="274961"/>
                </a:lnTo>
                <a:lnTo>
                  <a:pt x="2689656" y="302791"/>
                </a:lnTo>
                <a:lnTo>
                  <a:pt x="2710806" y="329509"/>
                </a:lnTo>
                <a:lnTo>
                  <a:pt x="2733071" y="355112"/>
                </a:lnTo>
                <a:lnTo>
                  <a:pt x="2758675" y="377377"/>
                </a:lnTo>
                <a:lnTo>
                  <a:pt x="2783165" y="397415"/>
                </a:lnTo>
                <a:lnTo>
                  <a:pt x="2810995" y="412999"/>
                </a:lnTo>
                <a:lnTo>
                  <a:pt x="2841051" y="426357"/>
                </a:lnTo>
                <a:lnTo>
                  <a:pt x="2873333" y="437489"/>
                </a:lnTo>
                <a:lnTo>
                  <a:pt x="2906728" y="447507"/>
                </a:lnTo>
                <a:lnTo>
                  <a:pt x="2940124" y="456413"/>
                </a:lnTo>
                <a:lnTo>
                  <a:pt x="2974633" y="465320"/>
                </a:lnTo>
                <a:lnTo>
                  <a:pt x="3006916" y="475338"/>
                </a:lnTo>
                <a:lnTo>
                  <a:pt x="3039197" y="486470"/>
                </a:lnTo>
                <a:lnTo>
                  <a:pt x="3069254" y="499829"/>
                </a:lnTo>
                <a:lnTo>
                  <a:pt x="3095972" y="516527"/>
                </a:lnTo>
                <a:lnTo>
                  <a:pt x="3120463" y="536565"/>
                </a:lnTo>
                <a:lnTo>
                  <a:pt x="3140498" y="561055"/>
                </a:lnTo>
                <a:lnTo>
                  <a:pt x="3157197" y="587772"/>
                </a:lnTo>
                <a:lnTo>
                  <a:pt x="3170555" y="617827"/>
                </a:lnTo>
                <a:lnTo>
                  <a:pt x="3181687" y="650112"/>
                </a:lnTo>
                <a:lnTo>
                  <a:pt x="3191705" y="682393"/>
                </a:lnTo>
                <a:lnTo>
                  <a:pt x="3200612" y="716904"/>
                </a:lnTo>
                <a:lnTo>
                  <a:pt x="3200935" y="718115"/>
                </a:lnTo>
                <a:lnTo>
                  <a:pt x="3200935" y="2848897"/>
                </a:lnTo>
                <a:lnTo>
                  <a:pt x="413394" y="2848897"/>
                </a:lnTo>
                <a:lnTo>
                  <a:pt x="400932" y="2820857"/>
                </a:lnTo>
                <a:lnTo>
                  <a:pt x="385348" y="2793028"/>
                </a:lnTo>
                <a:lnTo>
                  <a:pt x="365311" y="2768537"/>
                </a:lnTo>
                <a:lnTo>
                  <a:pt x="343046" y="2742933"/>
                </a:lnTo>
                <a:lnTo>
                  <a:pt x="317443" y="2720669"/>
                </a:lnTo>
                <a:lnTo>
                  <a:pt x="289612" y="2699519"/>
                </a:lnTo>
                <a:lnTo>
                  <a:pt x="261783" y="2678368"/>
                </a:lnTo>
                <a:lnTo>
                  <a:pt x="233954" y="2657218"/>
                </a:lnTo>
                <a:lnTo>
                  <a:pt x="207237" y="2636065"/>
                </a:lnTo>
                <a:lnTo>
                  <a:pt x="181633" y="2612689"/>
                </a:lnTo>
                <a:lnTo>
                  <a:pt x="159370" y="2589312"/>
                </a:lnTo>
                <a:lnTo>
                  <a:pt x="140446" y="2562594"/>
                </a:lnTo>
                <a:lnTo>
                  <a:pt x="125974" y="2534764"/>
                </a:lnTo>
                <a:lnTo>
                  <a:pt x="115956" y="2501370"/>
                </a:lnTo>
                <a:lnTo>
                  <a:pt x="111502" y="2466860"/>
                </a:lnTo>
                <a:lnTo>
                  <a:pt x="110388" y="2431236"/>
                </a:lnTo>
                <a:lnTo>
                  <a:pt x="113728" y="2393388"/>
                </a:lnTo>
                <a:lnTo>
                  <a:pt x="118182" y="2355539"/>
                </a:lnTo>
                <a:lnTo>
                  <a:pt x="123747" y="2317690"/>
                </a:lnTo>
                <a:lnTo>
                  <a:pt x="128200" y="2279842"/>
                </a:lnTo>
                <a:lnTo>
                  <a:pt x="130428" y="2241992"/>
                </a:lnTo>
                <a:lnTo>
                  <a:pt x="130428" y="2205256"/>
                </a:lnTo>
                <a:lnTo>
                  <a:pt x="125974" y="2170747"/>
                </a:lnTo>
                <a:lnTo>
                  <a:pt x="117069" y="2136238"/>
                </a:lnTo>
                <a:lnTo>
                  <a:pt x="103710" y="2103954"/>
                </a:lnTo>
                <a:lnTo>
                  <a:pt x="87012" y="2070559"/>
                </a:lnTo>
                <a:lnTo>
                  <a:pt x="68088" y="2037163"/>
                </a:lnTo>
                <a:lnTo>
                  <a:pt x="48051" y="2003766"/>
                </a:lnTo>
                <a:lnTo>
                  <a:pt x="29127" y="1971483"/>
                </a:lnTo>
                <a:lnTo>
                  <a:pt x="12427" y="1936974"/>
                </a:lnTo>
                <a:lnTo>
                  <a:pt x="0" y="1905903"/>
                </a:lnTo>
                <a:lnTo>
                  <a:pt x="0" y="1760990"/>
                </a:lnTo>
                <a:lnTo>
                  <a:pt x="12427" y="1729918"/>
                </a:lnTo>
                <a:lnTo>
                  <a:pt x="29127" y="1695410"/>
                </a:lnTo>
                <a:lnTo>
                  <a:pt x="48051" y="1663126"/>
                </a:lnTo>
                <a:lnTo>
                  <a:pt x="68088" y="1629730"/>
                </a:lnTo>
                <a:lnTo>
                  <a:pt x="87012" y="1596334"/>
                </a:lnTo>
                <a:lnTo>
                  <a:pt x="103710" y="1562938"/>
                </a:lnTo>
                <a:lnTo>
                  <a:pt x="117069" y="1530654"/>
                </a:lnTo>
                <a:lnTo>
                  <a:pt x="125974" y="1496145"/>
                </a:lnTo>
                <a:lnTo>
                  <a:pt x="130428" y="1461636"/>
                </a:lnTo>
                <a:lnTo>
                  <a:pt x="130428" y="1424901"/>
                </a:lnTo>
                <a:lnTo>
                  <a:pt x="128200" y="1387052"/>
                </a:lnTo>
                <a:lnTo>
                  <a:pt x="123747" y="1349203"/>
                </a:lnTo>
                <a:lnTo>
                  <a:pt x="118182" y="1311353"/>
                </a:lnTo>
                <a:lnTo>
                  <a:pt x="113728" y="1273505"/>
                </a:lnTo>
                <a:lnTo>
                  <a:pt x="110388" y="1235657"/>
                </a:lnTo>
                <a:lnTo>
                  <a:pt x="111502" y="1200034"/>
                </a:lnTo>
                <a:lnTo>
                  <a:pt x="115956" y="1165525"/>
                </a:lnTo>
                <a:lnTo>
                  <a:pt x="125974" y="1132128"/>
                </a:lnTo>
                <a:lnTo>
                  <a:pt x="140446" y="1104298"/>
                </a:lnTo>
                <a:lnTo>
                  <a:pt x="159370" y="1077582"/>
                </a:lnTo>
                <a:lnTo>
                  <a:pt x="181633" y="1054204"/>
                </a:lnTo>
                <a:lnTo>
                  <a:pt x="207237" y="1030827"/>
                </a:lnTo>
                <a:lnTo>
                  <a:pt x="233954" y="1009676"/>
                </a:lnTo>
                <a:lnTo>
                  <a:pt x="261783" y="988524"/>
                </a:lnTo>
                <a:lnTo>
                  <a:pt x="289612" y="967374"/>
                </a:lnTo>
                <a:lnTo>
                  <a:pt x="317443" y="946223"/>
                </a:lnTo>
                <a:lnTo>
                  <a:pt x="343046" y="923960"/>
                </a:lnTo>
                <a:lnTo>
                  <a:pt x="365311" y="898356"/>
                </a:lnTo>
                <a:lnTo>
                  <a:pt x="385348" y="873865"/>
                </a:lnTo>
                <a:lnTo>
                  <a:pt x="400932" y="846035"/>
                </a:lnTo>
                <a:lnTo>
                  <a:pt x="414290" y="815980"/>
                </a:lnTo>
                <a:lnTo>
                  <a:pt x="425422" y="783695"/>
                </a:lnTo>
                <a:lnTo>
                  <a:pt x="435442" y="750298"/>
                </a:lnTo>
                <a:lnTo>
                  <a:pt x="444347" y="716904"/>
                </a:lnTo>
                <a:lnTo>
                  <a:pt x="453253" y="682393"/>
                </a:lnTo>
                <a:lnTo>
                  <a:pt x="463271" y="650112"/>
                </a:lnTo>
                <a:lnTo>
                  <a:pt x="474403" y="617827"/>
                </a:lnTo>
                <a:lnTo>
                  <a:pt x="487762" y="587772"/>
                </a:lnTo>
                <a:lnTo>
                  <a:pt x="504460" y="561055"/>
                </a:lnTo>
                <a:lnTo>
                  <a:pt x="524495" y="536565"/>
                </a:lnTo>
                <a:lnTo>
                  <a:pt x="548987" y="516527"/>
                </a:lnTo>
                <a:lnTo>
                  <a:pt x="575704" y="499829"/>
                </a:lnTo>
                <a:lnTo>
                  <a:pt x="605759" y="486470"/>
                </a:lnTo>
                <a:lnTo>
                  <a:pt x="638042" y="475338"/>
                </a:lnTo>
                <a:lnTo>
                  <a:pt x="670325" y="465320"/>
                </a:lnTo>
                <a:lnTo>
                  <a:pt x="704834" y="456413"/>
                </a:lnTo>
                <a:lnTo>
                  <a:pt x="738229" y="447507"/>
                </a:lnTo>
                <a:lnTo>
                  <a:pt x="771626" y="437489"/>
                </a:lnTo>
                <a:lnTo>
                  <a:pt x="803907" y="426357"/>
                </a:lnTo>
                <a:lnTo>
                  <a:pt x="833964" y="412999"/>
                </a:lnTo>
                <a:lnTo>
                  <a:pt x="861794" y="397415"/>
                </a:lnTo>
                <a:lnTo>
                  <a:pt x="886284" y="377377"/>
                </a:lnTo>
                <a:lnTo>
                  <a:pt x="911888" y="355112"/>
                </a:lnTo>
                <a:lnTo>
                  <a:pt x="934152" y="329509"/>
                </a:lnTo>
                <a:lnTo>
                  <a:pt x="955302" y="302791"/>
                </a:lnTo>
                <a:lnTo>
                  <a:pt x="976452" y="274961"/>
                </a:lnTo>
                <a:lnTo>
                  <a:pt x="997604" y="247131"/>
                </a:lnTo>
                <a:lnTo>
                  <a:pt x="1018754" y="220414"/>
                </a:lnTo>
                <a:lnTo>
                  <a:pt x="1042131" y="194811"/>
                </a:lnTo>
                <a:lnTo>
                  <a:pt x="1065507" y="172547"/>
                </a:lnTo>
                <a:lnTo>
                  <a:pt x="1092225" y="153622"/>
                </a:lnTo>
                <a:lnTo>
                  <a:pt x="1120055" y="139150"/>
                </a:lnTo>
                <a:lnTo>
                  <a:pt x="1153451" y="129132"/>
                </a:lnTo>
                <a:lnTo>
                  <a:pt x="1187961" y="124678"/>
                </a:lnTo>
                <a:lnTo>
                  <a:pt x="1223581" y="123565"/>
                </a:lnTo>
                <a:lnTo>
                  <a:pt x="1261429" y="126906"/>
                </a:lnTo>
                <a:lnTo>
                  <a:pt x="1299279" y="131359"/>
                </a:lnTo>
                <a:lnTo>
                  <a:pt x="1337128" y="136924"/>
                </a:lnTo>
                <a:lnTo>
                  <a:pt x="1374976" y="141378"/>
                </a:lnTo>
                <a:lnTo>
                  <a:pt x="1412824" y="143604"/>
                </a:lnTo>
                <a:lnTo>
                  <a:pt x="1449561" y="143604"/>
                </a:lnTo>
                <a:lnTo>
                  <a:pt x="1484069" y="139150"/>
                </a:lnTo>
                <a:lnTo>
                  <a:pt x="1518579" y="130245"/>
                </a:lnTo>
                <a:lnTo>
                  <a:pt x="1551974" y="116887"/>
                </a:lnTo>
                <a:lnTo>
                  <a:pt x="1585369" y="99075"/>
                </a:lnTo>
                <a:lnTo>
                  <a:pt x="1618765" y="81264"/>
                </a:lnTo>
                <a:lnTo>
                  <a:pt x="1652161" y="61227"/>
                </a:lnTo>
                <a:lnTo>
                  <a:pt x="1684444" y="42302"/>
                </a:lnTo>
                <a:lnTo>
                  <a:pt x="1718953" y="25604"/>
                </a:lnTo>
                <a:lnTo>
                  <a:pt x="1752349" y="12245"/>
                </a:lnTo>
                <a:lnTo>
                  <a:pt x="1786858" y="33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AB6404D-FC3D-4C65-8857-865939E622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999" y="4774521"/>
            <a:ext cx="2499853" cy="173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5340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7CD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97156C-16BA-4FC0-9629-0C430A090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4209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4C220597-7A57-4D98-8D90-9ADBCB6CAF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53023" y="4615620"/>
            <a:ext cx="1263573" cy="178734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6E201CF-EC3A-477C-9270-B0BCA02C55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1171" y="374668"/>
            <a:ext cx="1320390" cy="186771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75BC629-EA26-41AE-B703-EBD6598637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06534" y="365126"/>
            <a:ext cx="1210062" cy="171165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4BA18B9-0C4C-4B23-9E82-118736EC3F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6420" y="4615620"/>
            <a:ext cx="1276623" cy="180580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2D0E85A-577D-408F-B529-C5922BE494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5579" y="2310309"/>
            <a:ext cx="1263146" cy="17867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B487A30-3B49-4C56-A857-72CB5F751703}"/>
              </a:ext>
            </a:extLst>
          </p:cNvPr>
          <p:cNvSpPr txBox="1"/>
          <p:nvPr/>
        </p:nvSpPr>
        <p:spPr>
          <a:xfrm>
            <a:off x="612913" y="867938"/>
            <a:ext cx="6051880" cy="5186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60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Полученный в ходе обучения опыт помог мне создать единый программно-методический комплекс, поддерживающий коррекционно-развивающий процесс на различных этапах работы и способствующий повышению эффективности процесса преодоления речевых нарушений и развития познавательных процессов у детей с ОВЗ.</a:t>
            </a:r>
            <a:endParaRPr lang="ru-RU" sz="2000" dirty="0">
              <a:solidFill>
                <a:prstClr val="black">
                  <a:alpha val="60000"/>
                </a:prst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60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Компьютерные программы и игры, аудиозаписи, видеоролики, презентации</a:t>
            </a:r>
            <a:r>
              <a:rPr lang="ru-RU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стали неотъемлемой частью логопедических занятий,  и создали положительную мотивацию к обучению, оптимизировав процесс формирования речи и коррекцию речевых недостатков у детей.</a:t>
            </a:r>
            <a:r>
              <a:rPr lang="ru-RU" sz="2000" b="0" i="0" dirty="0">
                <a:solidFill>
                  <a:srgbClr val="77838F"/>
                </a:solidFill>
                <a:effectLst/>
                <a:latin typeface="Poppins" panose="00000500000000000000" pitchFamily="2" charset="0"/>
              </a:rPr>
              <a:t>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60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lvl="0" indent="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2200" dirty="0">
              <a:solidFill>
                <a:prstClr val="black">
                  <a:alpha val="60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60000"/>
                </a:prst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FC50F79-F858-43CB-8088-3A6C34B3BC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62299" y="374668"/>
            <a:ext cx="1276623" cy="180614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102C9FD7-DF92-4790-8D0C-522712F7DB5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43058" y="2294657"/>
            <a:ext cx="1273538" cy="180239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1D19E844-11C0-4F99-8DCD-0C5A549D8F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96420" y="2385397"/>
            <a:ext cx="1263147" cy="178768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38ABD9F0-D612-47D3-9AC6-C419DCDC8F3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95579" y="4615280"/>
            <a:ext cx="1263573" cy="178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4131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07B730BC-B9B7-44AF-9C1F-18798A91F57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1"/>
            <a:ext cx="12192000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5BEA00D-3D81-4954-A11A-1E1A06543C9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ltGray">
          <a:xfrm>
            <a:off x="2" y="0"/>
            <a:ext cx="12191996" cy="6858000"/>
          </a:xfrm>
          <a:prstGeom prst="rect">
            <a:avLst/>
          </a:prstGeom>
          <a:solidFill>
            <a:schemeClr val="accent1">
              <a:lumMod val="50000"/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rtlCol="0" anchor="ctr"/>
          <a:lstStyle/>
          <a:p>
            <a:pPr algn="ctr" defTabSz="457200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CC59F35D-3AEE-407C-8DA7-F495CB9B522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9766456" y="591688"/>
            <a:ext cx="2425541" cy="5347085"/>
          </a:xfrm>
          <a:custGeom>
            <a:avLst/>
            <a:gdLst>
              <a:gd name="connsiteX0" fmla="*/ 2425541 w 2425541"/>
              <a:gd name="connsiteY0" fmla="*/ 0 h 5347085"/>
              <a:gd name="connsiteX1" fmla="*/ 2425541 w 2425541"/>
              <a:gd name="connsiteY1" fmla="*/ 5347085 h 5347085"/>
              <a:gd name="connsiteX2" fmla="*/ 2392586 w 2425541"/>
              <a:gd name="connsiteY2" fmla="*/ 5333903 h 5347085"/>
              <a:gd name="connsiteX3" fmla="*/ 2338684 w 2425541"/>
              <a:gd name="connsiteY3" fmla="*/ 5319993 h 5347085"/>
              <a:gd name="connsiteX4" fmla="*/ 2284781 w 2425541"/>
              <a:gd name="connsiteY4" fmla="*/ 5313037 h 5347085"/>
              <a:gd name="connsiteX5" fmla="*/ 2227401 w 2425541"/>
              <a:gd name="connsiteY5" fmla="*/ 5313037 h 5347085"/>
              <a:gd name="connsiteX6" fmla="*/ 2168282 w 2425541"/>
              <a:gd name="connsiteY6" fmla="*/ 5316515 h 5347085"/>
              <a:gd name="connsiteX7" fmla="*/ 2109162 w 2425541"/>
              <a:gd name="connsiteY7" fmla="*/ 5323470 h 5347085"/>
              <a:gd name="connsiteX8" fmla="*/ 2050043 w 2425541"/>
              <a:gd name="connsiteY8" fmla="*/ 5332164 h 5347085"/>
              <a:gd name="connsiteX9" fmla="*/ 1990924 w 2425541"/>
              <a:gd name="connsiteY9" fmla="*/ 5339119 h 5347085"/>
              <a:gd name="connsiteX10" fmla="*/ 1931805 w 2425541"/>
              <a:gd name="connsiteY10" fmla="*/ 5344336 h 5347085"/>
              <a:gd name="connsiteX11" fmla="*/ 1876163 w 2425541"/>
              <a:gd name="connsiteY11" fmla="*/ 5342597 h 5347085"/>
              <a:gd name="connsiteX12" fmla="*/ 1822261 w 2425541"/>
              <a:gd name="connsiteY12" fmla="*/ 5335642 h 5347085"/>
              <a:gd name="connsiteX13" fmla="*/ 1770097 w 2425541"/>
              <a:gd name="connsiteY13" fmla="*/ 5319993 h 5347085"/>
              <a:gd name="connsiteX14" fmla="*/ 1726627 w 2425541"/>
              <a:gd name="connsiteY14" fmla="*/ 5297388 h 5347085"/>
              <a:gd name="connsiteX15" fmla="*/ 1684896 w 2425541"/>
              <a:gd name="connsiteY15" fmla="*/ 5267829 h 5347085"/>
              <a:gd name="connsiteX16" fmla="*/ 1648381 w 2425541"/>
              <a:gd name="connsiteY16" fmla="*/ 5233053 h 5347085"/>
              <a:gd name="connsiteX17" fmla="*/ 1611866 w 2425541"/>
              <a:gd name="connsiteY17" fmla="*/ 5193060 h 5347085"/>
              <a:gd name="connsiteX18" fmla="*/ 1578829 w 2425541"/>
              <a:gd name="connsiteY18" fmla="*/ 5151329 h 5347085"/>
              <a:gd name="connsiteX19" fmla="*/ 1545792 w 2425541"/>
              <a:gd name="connsiteY19" fmla="*/ 5107859 h 5347085"/>
              <a:gd name="connsiteX20" fmla="*/ 1512755 w 2425541"/>
              <a:gd name="connsiteY20" fmla="*/ 5064389 h 5347085"/>
              <a:gd name="connsiteX21" fmla="*/ 1479717 w 2425541"/>
              <a:gd name="connsiteY21" fmla="*/ 5022658 h 5347085"/>
              <a:gd name="connsiteX22" fmla="*/ 1444942 w 2425541"/>
              <a:gd name="connsiteY22" fmla="*/ 4982666 h 5347085"/>
              <a:gd name="connsiteX23" fmla="*/ 1404949 w 2425541"/>
              <a:gd name="connsiteY23" fmla="*/ 4947890 h 5347085"/>
              <a:gd name="connsiteX24" fmla="*/ 1366696 w 2425541"/>
              <a:gd name="connsiteY24" fmla="*/ 4916591 h 5347085"/>
              <a:gd name="connsiteX25" fmla="*/ 1323226 w 2425541"/>
              <a:gd name="connsiteY25" fmla="*/ 4892248 h 5347085"/>
              <a:gd name="connsiteX26" fmla="*/ 1276278 w 2425541"/>
              <a:gd name="connsiteY26" fmla="*/ 4871383 h 5347085"/>
              <a:gd name="connsiteX27" fmla="*/ 1225853 w 2425541"/>
              <a:gd name="connsiteY27" fmla="*/ 4853995 h 5347085"/>
              <a:gd name="connsiteX28" fmla="*/ 1173689 w 2425541"/>
              <a:gd name="connsiteY28" fmla="*/ 4838346 h 5347085"/>
              <a:gd name="connsiteX29" fmla="*/ 1121525 w 2425541"/>
              <a:gd name="connsiteY29" fmla="*/ 4824435 h 5347085"/>
              <a:gd name="connsiteX30" fmla="*/ 1067622 w 2425541"/>
              <a:gd name="connsiteY30" fmla="*/ 4810525 h 5347085"/>
              <a:gd name="connsiteX31" fmla="*/ 1017197 w 2425541"/>
              <a:gd name="connsiteY31" fmla="*/ 4794876 h 5347085"/>
              <a:gd name="connsiteX32" fmla="*/ 966772 w 2425541"/>
              <a:gd name="connsiteY32" fmla="*/ 4777488 h 5347085"/>
              <a:gd name="connsiteX33" fmla="*/ 919824 w 2425541"/>
              <a:gd name="connsiteY33" fmla="*/ 4756622 h 5347085"/>
              <a:gd name="connsiteX34" fmla="*/ 878093 w 2425541"/>
              <a:gd name="connsiteY34" fmla="*/ 4730540 h 5347085"/>
              <a:gd name="connsiteX35" fmla="*/ 839840 w 2425541"/>
              <a:gd name="connsiteY35" fmla="*/ 4699242 h 5347085"/>
              <a:gd name="connsiteX36" fmla="*/ 808541 w 2425541"/>
              <a:gd name="connsiteY36" fmla="*/ 4660988 h 5347085"/>
              <a:gd name="connsiteX37" fmla="*/ 782459 w 2425541"/>
              <a:gd name="connsiteY37" fmla="*/ 4619257 h 5347085"/>
              <a:gd name="connsiteX38" fmla="*/ 761594 w 2425541"/>
              <a:gd name="connsiteY38" fmla="*/ 4572309 h 5347085"/>
              <a:gd name="connsiteX39" fmla="*/ 744206 w 2425541"/>
              <a:gd name="connsiteY39" fmla="*/ 4521884 h 5347085"/>
              <a:gd name="connsiteX40" fmla="*/ 728556 w 2425541"/>
              <a:gd name="connsiteY40" fmla="*/ 4471459 h 5347085"/>
              <a:gd name="connsiteX41" fmla="*/ 714646 w 2425541"/>
              <a:gd name="connsiteY41" fmla="*/ 4417556 h 5347085"/>
              <a:gd name="connsiteX42" fmla="*/ 700736 w 2425541"/>
              <a:gd name="connsiteY42" fmla="*/ 4365393 h 5347085"/>
              <a:gd name="connsiteX43" fmla="*/ 685087 w 2425541"/>
              <a:gd name="connsiteY43" fmla="*/ 4313229 h 5347085"/>
              <a:gd name="connsiteX44" fmla="*/ 667699 w 2425541"/>
              <a:gd name="connsiteY44" fmla="*/ 4262803 h 5347085"/>
              <a:gd name="connsiteX45" fmla="*/ 646833 w 2425541"/>
              <a:gd name="connsiteY45" fmla="*/ 4215856 h 5347085"/>
              <a:gd name="connsiteX46" fmla="*/ 622490 w 2425541"/>
              <a:gd name="connsiteY46" fmla="*/ 4172386 h 5347085"/>
              <a:gd name="connsiteX47" fmla="*/ 591191 w 2425541"/>
              <a:gd name="connsiteY47" fmla="*/ 4134132 h 5347085"/>
              <a:gd name="connsiteX48" fmla="*/ 556416 w 2425541"/>
              <a:gd name="connsiteY48" fmla="*/ 4094140 h 5347085"/>
              <a:gd name="connsiteX49" fmla="*/ 516423 w 2425541"/>
              <a:gd name="connsiteY49" fmla="*/ 4059364 h 5347085"/>
              <a:gd name="connsiteX50" fmla="*/ 472953 w 2425541"/>
              <a:gd name="connsiteY50" fmla="*/ 4026327 h 5347085"/>
              <a:gd name="connsiteX51" fmla="*/ 429483 w 2425541"/>
              <a:gd name="connsiteY51" fmla="*/ 3993290 h 5347085"/>
              <a:gd name="connsiteX52" fmla="*/ 386013 w 2425541"/>
              <a:gd name="connsiteY52" fmla="*/ 3960253 h 5347085"/>
              <a:gd name="connsiteX53" fmla="*/ 344282 w 2425541"/>
              <a:gd name="connsiteY53" fmla="*/ 3927215 h 5347085"/>
              <a:gd name="connsiteX54" fmla="*/ 304290 w 2425541"/>
              <a:gd name="connsiteY54" fmla="*/ 3890701 h 5347085"/>
              <a:gd name="connsiteX55" fmla="*/ 269514 w 2425541"/>
              <a:gd name="connsiteY55" fmla="*/ 3854186 h 5347085"/>
              <a:gd name="connsiteX56" fmla="*/ 239954 w 2425541"/>
              <a:gd name="connsiteY56" fmla="*/ 3812455 h 5347085"/>
              <a:gd name="connsiteX57" fmla="*/ 217350 w 2425541"/>
              <a:gd name="connsiteY57" fmla="*/ 3768985 h 5347085"/>
              <a:gd name="connsiteX58" fmla="*/ 201701 w 2425541"/>
              <a:gd name="connsiteY58" fmla="*/ 3716821 h 5347085"/>
              <a:gd name="connsiteX59" fmla="*/ 194745 w 2425541"/>
              <a:gd name="connsiteY59" fmla="*/ 3662918 h 5347085"/>
              <a:gd name="connsiteX60" fmla="*/ 193007 w 2425541"/>
              <a:gd name="connsiteY60" fmla="*/ 3607277 h 5347085"/>
              <a:gd name="connsiteX61" fmla="*/ 198223 w 2425541"/>
              <a:gd name="connsiteY61" fmla="*/ 3548157 h 5347085"/>
              <a:gd name="connsiteX62" fmla="*/ 205178 w 2425541"/>
              <a:gd name="connsiteY62" fmla="*/ 3489038 h 5347085"/>
              <a:gd name="connsiteX63" fmla="*/ 213872 w 2425541"/>
              <a:gd name="connsiteY63" fmla="*/ 3429919 h 5347085"/>
              <a:gd name="connsiteX64" fmla="*/ 220827 w 2425541"/>
              <a:gd name="connsiteY64" fmla="*/ 3370800 h 5347085"/>
              <a:gd name="connsiteX65" fmla="*/ 224305 w 2425541"/>
              <a:gd name="connsiteY65" fmla="*/ 3311681 h 5347085"/>
              <a:gd name="connsiteX66" fmla="*/ 224305 w 2425541"/>
              <a:gd name="connsiteY66" fmla="*/ 3254301 h 5347085"/>
              <a:gd name="connsiteX67" fmla="*/ 217350 w 2425541"/>
              <a:gd name="connsiteY67" fmla="*/ 3200398 h 5347085"/>
              <a:gd name="connsiteX68" fmla="*/ 203439 w 2425541"/>
              <a:gd name="connsiteY68" fmla="*/ 3146495 h 5347085"/>
              <a:gd name="connsiteX69" fmla="*/ 182574 w 2425541"/>
              <a:gd name="connsiteY69" fmla="*/ 3096070 h 5347085"/>
              <a:gd name="connsiteX70" fmla="*/ 156492 w 2425541"/>
              <a:gd name="connsiteY70" fmla="*/ 3043906 h 5347085"/>
              <a:gd name="connsiteX71" fmla="*/ 126932 w 2425541"/>
              <a:gd name="connsiteY71" fmla="*/ 2991742 h 5347085"/>
              <a:gd name="connsiteX72" fmla="*/ 95634 w 2425541"/>
              <a:gd name="connsiteY72" fmla="*/ 2939578 h 5347085"/>
              <a:gd name="connsiteX73" fmla="*/ 66074 w 2425541"/>
              <a:gd name="connsiteY73" fmla="*/ 2889153 h 5347085"/>
              <a:gd name="connsiteX74" fmla="*/ 39992 w 2425541"/>
              <a:gd name="connsiteY74" fmla="*/ 2835250 h 5347085"/>
              <a:gd name="connsiteX75" fmla="*/ 19127 w 2425541"/>
              <a:gd name="connsiteY75" fmla="*/ 2783086 h 5347085"/>
              <a:gd name="connsiteX76" fmla="*/ 5216 w 2425541"/>
              <a:gd name="connsiteY76" fmla="*/ 2729184 h 5347085"/>
              <a:gd name="connsiteX77" fmla="*/ 0 w 2425541"/>
              <a:gd name="connsiteY77" fmla="*/ 2673542 h 5347085"/>
              <a:gd name="connsiteX78" fmla="*/ 5216 w 2425541"/>
              <a:gd name="connsiteY78" fmla="*/ 2617901 h 5347085"/>
              <a:gd name="connsiteX79" fmla="*/ 19127 w 2425541"/>
              <a:gd name="connsiteY79" fmla="*/ 2563998 h 5347085"/>
              <a:gd name="connsiteX80" fmla="*/ 39992 w 2425541"/>
              <a:gd name="connsiteY80" fmla="*/ 2511834 h 5347085"/>
              <a:gd name="connsiteX81" fmla="*/ 66074 w 2425541"/>
              <a:gd name="connsiteY81" fmla="*/ 2457931 h 5347085"/>
              <a:gd name="connsiteX82" fmla="*/ 95634 w 2425541"/>
              <a:gd name="connsiteY82" fmla="*/ 2407506 h 5347085"/>
              <a:gd name="connsiteX83" fmla="*/ 126932 w 2425541"/>
              <a:gd name="connsiteY83" fmla="*/ 2355342 h 5347085"/>
              <a:gd name="connsiteX84" fmla="*/ 156492 w 2425541"/>
              <a:gd name="connsiteY84" fmla="*/ 2303178 h 5347085"/>
              <a:gd name="connsiteX85" fmla="*/ 182574 w 2425541"/>
              <a:gd name="connsiteY85" fmla="*/ 2251015 h 5347085"/>
              <a:gd name="connsiteX86" fmla="*/ 203439 w 2425541"/>
              <a:gd name="connsiteY86" fmla="*/ 2200589 h 5347085"/>
              <a:gd name="connsiteX87" fmla="*/ 217350 w 2425541"/>
              <a:gd name="connsiteY87" fmla="*/ 2146687 h 5347085"/>
              <a:gd name="connsiteX88" fmla="*/ 224305 w 2425541"/>
              <a:gd name="connsiteY88" fmla="*/ 2092784 h 5347085"/>
              <a:gd name="connsiteX89" fmla="*/ 224305 w 2425541"/>
              <a:gd name="connsiteY89" fmla="*/ 2035403 h 5347085"/>
              <a:gd name="connsiteX90" fmla="*/ 220827 w 2425541"/>
              <a:gd name="connsiteY90" fmla="*/ 1976284 h 5347085"/>
              <a:gd name="connsiteX91" fmla="*/ 213872 w 2425541"/>
              <a:gd name="connsiteY91" fmla="*/ 1917165 h 5347085"/>
              <a:gd name="connsiteX92" fmla="*/ 205178 w 2425541"/>
              <a:gd name="connsiteY92" fmla="*/ 1858046 h 5347085"/>
              <a:gd name="connsiteX93" fmla="*/ 198223 w 2425541"/>
              <a:gd name="connsiteY93" fmla="*/ 1798927 h 5347085"/>
              <a:gd name="connsiteX94" fmla="*/ 193007 w 2425541"/>
              <a:gd name="connsiteY94" fmla="*/ 1739808 h 5347085"/>
              <a:gd name="connsiteX95" fmla="*/ 194745 w 2425541"/>
              <a:gd name="connsiteY95" fmla="*/ 1684166 h 5347085"/>
              <a:gd name="connsiteX96" fmla="*/ 201701 w 2425541"/>
              <a:gd name="connsiteY96" fmla="*/ 1630263 h 5347085"/>
              <a:gd name="connsiteX97" fmla="*/ 217350 w 2425541"/>
              <a:gd name="connsiteY97" fmla="*/ 1578100 h 5347085"/>
              <a:gd name="connsiteX98" fmla="*/ 239954 w 2425541"/>
              <a:gd name="connsiteY98" fmla="*/ 1534630 h 5347085"/>
              <a:gd name="connsiteX99" fmla="*/ 269514 w 2425541"/>
              <a:gd name="connsiteY99" fmla="*/ 1492898 h 5347085"/>
              <a:gd name="connsiteX100" fmla="*/ 304290 w 2425541"/>
              <a:gd name="connsiteY100" fmla="*/ 1456384 h 5347085"/>
              <a:gd name="connsiteX101" fmla="*/ 344282 w 2425541"/>
              <a:gd name="connsiteY101" fmla="*/ 1419869 h 5347085"/>
              <a:gd name="connsiteX102" fmla="*/ 386013 w 2425541"/>
              <a:gd name="connsiteY102" fmla="*/ 1386832 h 5347085"/>
              <a:gd name="connsiteX103" fmla="*/ 429483 w 2425541"/>
              <a:gd name="connsiteY103" fmla="*/ 1353795 h 5347085"/>
              <a:gd name="connsiteX104" fmla="*/ 472953 w 2425541"/>
              <a:gd name="connsiteY104" fmla="*/ 1320757 h 5347085"/>
              <a:gd name="connsiteX105" fmla="*/ 516423 w 2425541"/>
              <a:gd name="connsiteY105" fmla="*/ 1287720 h 5347085"/>
              <a:gd name="connsiteX106" fmla="*/ 556416 w 2425541"/>
              <a:gd name="connsiteY106" fmla="*/ 1252944 h 5347085"/>
              <a:gd name="connsiteX107" fmla="*/ 591191 w 2425541"/>
              <a:gd name="connsiteY107" fmla="*/ 1212952 h 5347085"/>
              <a:gd name="connsiteX108" fmla="*/ 622490 w 2425541"/>
              <a:gd name="connsiteY108" fmla="*/ 1174698 h 5347085"/>
              <a:gd name="connsiteX109" fmla="*/ 646833 w 2425541"/>
              <a:gd name="connsiteY109" fmla="*/ 1131229 h 5347085"/>
              <a:gd name="connsiteX110" fmla="*/ 667699 w 2425541"/>
              <a:gd name="connsiteY110" fmla="*/ 1084281 h 5347085"/>
              <a:gd name="connsiteX111" fmla="*/ 685087 w 2425541"/>
              <a:gd name="connsiteY111" fmla="*/ 1033856 h 5347085"/>
              <a:gd name="connsiteX112" fmla="*/ 700736 w 2425541"/>
              <a:gd name="connsiteY112" fmla="*/ 981692 h 5347085"/>
              <a:gd name="connsiteX113" fmla="*/ 714646 w 2425541"/>
              <a:gd name="connsiteY113" fmla="*/ 929528 h 5347085"/>
              <a:gd name="connsiteX114" fmla="*/ 728556 w 2425541"/>
              <a:gd name="connsiteY114" fmla="*/ 875625 h 5347085"/>
              <a:gd name="connsiteX115" fmla="*/ 744206 w 2425541"/>
              <a:gd name="connsiteY115" fmla="*/ 825200 h 5347085"/>
              <a:gd name="connsiteX116" fmla="*/ 761594 w 2425541"/>
              <a:gd name="connsiteY116" fmla="*/ 774775 h 5347085"/>
              <a:gd name="connsiteX117" fmla="*/ 782459 w 2425541"/>
              <a:gd name="connsiteY117" fmla="*/ 727827 h 5347085"/>
              <a:gd name="connsiteX118" fmla="*/ 808541 w 2425541"/>
              <a:gd name="connsiteY118" fmla="*/ 686096 h 5347085"/>
              <a:gd name="connsiteX119" fmla="*/ 839840 w 2425541"/>
              <a:gd name="connsiteY119" fmla="*/ 647843 h 5347085"/>
              <a:gd name="connsiteX120" fmla="*/ 878093 w 2425541"/>
              <a:gd name="connsiteY120" fmla="*/ 616544 h 5347085"/>
              <a:gd name="connsiteX121" fmla="*/ 919824 w 2425541"/>
              <a:gd name="connsiteY121" fmla="*/ 590462 h 5347085"/>
              <a:gd name="connsiteX122" fmla="*/ 966772 w 2425541"/>
              <a:gd name="connsiteY122" fmla="*/ 569597 h 5347085"/>
              <a:gd name="connsiteX123" fmla="*/ 1017197 w 2425541"/>
              <a:gd name="connsiteY123" fmla="*/ 552209 h 5347085"/>
              <a:gd name="connsiteX124" fmla="*/ 1067622 w 2425541"/>
              <a:gd name="connsiteY124" fmla="*/ 536560 h 5347085"/>
              <a:gd name="connsiteX125" fmla="*/ 1121525 w 2425541"/>
              <a:gd name="connsiteY125" fmla="*/ 522649 h 5347085"/>
              <a:gd name="connsiteX126" fmla="*/ 1173689 w 2425541"/>
              <a:gd name="connsiteY126" fmla="*/ 508739 h 5347085"/>
              <a:gd name="connsiteX127" fmla="*/ 1225853 w 2425541"/>
              <a:gd name="connsiteY127" fmla="*/ 493090 h 5347085"/>
              <a:gd name="connsiteX128" fmla="*/ 1276278 w 2425541"/>
              <a:gd name="connsiteY128" fmla="*/ 475702 h 5347085"/>
              <a:gd name="connsiteX129" fmla="*/ 1323226 w 2425541"/>
              <a:gd name="connsiteY129" fmla="*/ 454836 h 5347085"/>
              <a:gd name="connsiteX130" fmla="*/ 1366696 w 2425541"/>
              <a:gd name="connsiteY130" fmla="*/ 430493 h 5347085"/>
              <a:gd name="connsiteX131" fmla="*/ 1404949 w 2425541"/>
              <a:gd name="connsiteY131" fmla="*/ 399195 h 5347085"/>
              <a:gd name="connsiteX132" fmla="*/ 1444942 w 2425541"/>
              <a:gd name="connsiteY132" fmla="*/ 364419 h 5347085"/>
              <a:gd name="connsiteX133" fmla="*/ 1479717 w 2425541"/>
              <a:gd name="connsiteY133" fmla="*/ 324426 h 5347085"/>
              <a:gd name="connsiteX134" fmla="*/ 1512755 w 2425541"/>
              <a:gd name="connsiteY134" fmla="*/ 282695 h 5347085"/>
              <a:gd name="connsiteX135" fmla="*/ 1545792 w 2425541"/>
              <a:gd name="connsiteY135" fmla="*/ 239225 h 5347085"/>
              <a:gd name="connsiteX136" fmla="*/ 1578829 w 2425541"/>
              <a:gd name="connsiteY136" fmla="*/ 195755 h 5347085"/>
              <a:gd name="connsiteX137" fmla="*/ 1611866 w 2425541"/>
              <a:gd name="connsiteY137" fmla="*/ 154024 h 5347085"/>
              <a:gd name="connsiteX138" fmla="*/ 1648381 w 2425541"/>
              <a:gd name="connsiteY138" fmla="*/ 114032 h 5347085"/>
              <a:gd name="connsiteX139" fmla="*/ 1684896 w 2425541"/>
              <a:gd name="connsiteY139" fmla="*/ 79256 h 5347085"/>
              <a:gd name="connsiteX140" fmla="*/ 1726627 w 2425541"/>
              <a:gd name="connsiteY140" fmla="*/ 49696 h 5347085"/>
              <a:gd name="connsiteX141" fmla="*/ 1770097 w 2425541"/>
              <a:gd name="connsiteY141" fmla="*/ 27092 h 5347085"/>
              <a:gd name="connsiteX142" fmla="*/ 1822261 w 2425541"/>
              <a:gd name="connsiteY142" fmla="*/ 11443 h 5347085"/>
              <a:gd name="connsiteX143" fmla="*/ 1876163 w 2425541"/>
              <a:gd name="connsiteY143" fmla="*/ 4487 h 5347085"/>
              <a:gd name="connsiteX144" fmla="*/ 1931805 w 2425541"/>
              <a:gd name="connsiteY144" fmla="*/ 2749 h 5347085"/>
              <a:gd name="connsiteX145" fmla="*/ 1990924 w 2425541"/>
              <a:gd name="connsiteY145" fmla="*/ 7965 h 5347085"/>
              <a:gd name="connsiteX146" fmla="*/ 2050043 w 2425541"/>
              <a:gd name="connsiteY146" fmla="*/ 14920 h 5347085"/>
              <a:gd name="connsiteX147" fmla="*/ 2109162 w 2425541"/>
              <a:gd name="connsiteY147" fmla="*/ 23614 h 5347085"/>
              <a:gd name="connsiteX148" fmla="*/ 2168282 w 2425541"/>
              <a:gd name="connsiteY148" fmla="*/ 30569 h 5347085"/>
              <a:gd name="connsiteX149" fmla="*/ 2227401 w 2425541"/>
              <a:gd name="connsiteY149" fmla="*/ 34047 h 5347085"/>
              <a:gd name="connsiteX150" fmla="*/ 2284781 w 2425541"/>
              <a:gd name="connsiteY150" fmla="*/ 34047 h 5347085"/>
              <a:gd name="connsiteX151" fmla="*/ 2338684 w 2425541"/>
              <a:gd name="connsiteY151" fmla="*/ 27092 h 5347085"/>
              <a:gd name="connsiteX152" fmla="*/ 2392586 w 2425541"/>
              <a:gd name="connsiteY152" fmla="*/ 13181 h 534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2425541" h="5347085">
                <a:moveTo>
                  <a:pt x="2425541" y="0"/>
                </a:moveTo>
                <a:lnTo>
                  <a:pt x="2425541" y="5347085"/>
                </a:lnTo>
                <a:lnTo>
                  <a:pt x="2392586" y="5333903"/>
                </a:lnTo>
                <a:lnTo>
                  <a:pt x="2338684" y="5319993"/>
                </a:lnTo>
                <a:lnTo>
                  <a:pt x="2284781" y="5313037"/>
                </a:lnTo>
                <a:lnTo>
                  <a:pt x="2227401" y="5313037"/>
                </a:lnTo>
                <a:lnTo>
                  <a:pt x="2168282" y="5316515"/>
                </a:lnTo>
                <a:lnTo>
                  <a:pt x="2109162" y="5323470"/>
                </a:lnTo>
                <a:lnTo>
                  <a:pt x="2050043" y="5332164"/>
                </a:lnTo>
                <a:lnTo>
                  <a:pt x="1990924" y="5339119"/>
                </a:lnTo>
                <a:lnTo>
                  <a:pt x="1931805" y="5344336"/>
                </a:lnTo>
                <a:lnTo>
                  <a:pt x="1876163" y="5342597"/>
                </a:lnTo>
                <a:lnTo>
                  <a:pt x="1822261" y="5335642"/>
                </a:lnTo>
                <a:lnTo>
                  <a:pt x="1770097" y="5319993"/>
                </a:lnTo>
                <a:lnTo>
                  <a:pt x="1726627" y="5297388"/>
                </a:lnTo>
                <a:lnTo>
                  <a:pt x="1684896" y="5267829"/>
                </a:lnTo>
                <a:lnTo>
                  <a:pt x="1648381" y="5233053"/>
                </a:lnTo>
                <a:lnTo>
                  <a:pt x="1611866" y="5193060"/>
                </a:lnTo>
                <a:lnTo>
                  <a:pt x="1578829" y="5151329"/>
                </a:lnTo>
                <a:lnTo>
                  <a:pt x="1545792" y="5107859"/>
                </a:lnTo>
                <a:lnTo>
                  <a:pt x="1512755" y="5064389"/>
                </a:lnTo>
                <a:lnTo>
                  <a:pt x="1479717" y="5022658"/>
                </a:lnTo>
                <a:lnTo>
                  <a:pt x="1444942" y="4982666"/>
                </a:lnTo>
                <a:lnTo>
                  <a:pt x="1404949" y="4947890"/>
                </a:lnTo>
                <a:lnTo>
                  <a:pt x="1366696" y="4916591"/>
                </a:lnTo>
                <a:lnTo>
                  <a:pt x="1323226" y="4892248"/>
                </a:lnTo>
                <a:lnTo>
                  <a:pt x="1276278" y="4871383"/>
                </a:lnTo>
                <a:lnTo>
                  <a:pt x="1225853" y="4853995"/>
                </a:lnTo>
                <a:lnTo>
                  <a:pt x="1173689" y="4838346"/>
                </a:lnTo>
                <a:lnTo>
                  <a:pt x="1121525" y="4824435"/>
                </a:lnTo>
                <a:lnTo>
                  <a:pt x="1067622" y="4810525"/>
                </a:lnTo>
                <a:lnTo>
                  <a:pt x="1017197" y="4794876"/>
                </a:lnTo>
                <a:lnTo>
                  <a:pt x="966772" y="4777488"/>
                </a:lnTo>
                <a:lnTo>
                  <a:pt x="919824" y="4756622"/>
                </a:lnTo>
                <a:lnTo>
                  <a:pt x="878093" y="4730540"/>
                </a:lnTo>
                <a:lnTo>
                  <a:pt x="839840" y="4699242"/>
                </a:lnTo>
                <a:lnTo>
                  <a:pt x="808541" y="4660988"/>
                </a:lnTo>
                <a:lnTo>
                  <a:pt x="782459" y="4619257"/>
                </a:lnTo>
                <a:lnTo>
                  <a:pt x="761594" y="4572309"/>
                </a:lnTo>
                <a:lnTo>
                  <a:pt x="744206" y="4521884"/>
                </a:lnTo>
                <a:lnTo>
                  <a:pt x="728556" y="4471459"/>
                </a:lnTo>
                <a:lnTo>
                  <a:pt x="714646" y="4417556"/>
                </a:lnTo>
                <a:lnTo>
                  <a:pt x="700736" y="4365393"/>
                </a:lnTo>
                <a:lnTo>
                  <a:pt x="685087" y="4313229"/>
                </a:lnTo>
                <a:lnTo>
                  <a:pt x="667699" y="4262803"/>
                </a:lnTo>
                <a:lnTo>
                  <a:pt x="646833" y="4215856"/>
                </a:lnTo>
                <a:lnTo>
                  <a:pt x="622490" y="4172386"/>
                </a:lnTo>
                <a:lnTo>
                  <a:pt x="591191" y="4134132"/>
                </a:lnTo>
                <a:lnTo>
                  <a:pt x="556416" y="4094140"/>
                </a:lnTo>
                <a:lnTo>
                  <a:pt x="516423" y="4059364"/>
                </a:lnTo>
                <a:lnTo>
                  <a:pt x="472953" y="4026327"/>
                </a:lnTo>
                <a:lnTo>
                  <a:pt x="429483" y="3993290"/>
                </a:lnTo>
                <a:lnTo>
                  <a:pt x="386013" y="3960253"/>
                </a:lnTo>
                <a:lnTo>
                  <a:pt x="344282" y="3927215"/>
                </a:lnTo>
                <a:lnTo>
                  <a:pt x="304290" y="3890701"/>
                </a:lnTo>
                <a:lnTo>
                  <a:pt x="269514" y="3854186"/>
                </a:lnTo>
                <a:lnTo>
                  <a:pt x="239954" y="3812455"/>
                </a:lnTo>
                <a:lnTo>
                  <a:pt x="217350" y="3768985"/>
                </a:lnTo>
                <a:lnTo>
                  <a:pt x="201701" y="3716821"/>
                </a:lnTo>
                <a:lnTo>
                  <a:pt x="194745" y="3662918"/>
                </a:lnTo>
                <a:lnTo>
                  <a:pt x="193007" y="3607277"/>
                </a:lnTo>
                <a:lnTo>
                  <a:pt x="198223" y="3548157"/>
                </a:lnTo>
                <a:lnTo>
                  <a:pt x="205178" y="3489038"/>
                </a:lnTo>
                <a:lnTo>
                  <a:pt x="213872" y="3429919"/>
                </a:lnTo>
                <a:lnTo>
                  <a:pt x="220827" y="3370800"/>
                </a:lnTo>
                <a:lnTo>
                  <a:pt x="224305" y="3311681"/>
                </a:lnTo>
                <a:lnTo>
                  <a:pt x="224305" y="3254301"/>
                </a:lnTo>
                <a:lnTo>
                  <a:pt x="217350" y="3200398"/>
                </a:lnTo>
                <a:lnTo>
                  <a:pt x="203439" y="3146495"/>
                </a:lnTo>
                <a:lnTo>
                  <a:pt x="182574" y="3096070"/>
                </a:lnTo>
                <a:lnTo>
                  <a:pt x="156492" y="3043906"/>
                </a:lnTo>
                <a:lnTo>
                  <a:pt x="126932" y="2991742"/>
                </a:lnTo>
                <a:lnTo>
                  <a:pt x="95634" y="2939578"/>
                </a:lnTo>
                <a:lnTo>
                  <a:pt x="66074" y="2889153"/>
                </a:lnTo>
                <a:lnTo>
                  <a:pt x="39992" y="2835250"/>
                </a:lnTo>
                <a:lnTo>
                  <a:pt x="19127" y="2783086"/>
                </a:lnTo>
                <a:lnTo>
                  <a:pt x="5216" y="2729184"/>
                </a:lnTo>
                <a:lnTo>
                  <a:pt x="0" y="2673542"/>
                </a:lnTo>
                <a:lnTo>
                  <a:pt x="5216" y="2617901"/>
                </a:lnTo>
                <a:lnTo>
                  <a:pt x="19127" y="2563998"/>
                </a:lnTo>
                <a:lnTo>
                  <a:pt x="39992" y="2511834"/>
                </a:lnTo>
                <a:lnTo>
                  <a:pt x="66074" y="2457931"/>
                </a:lnTo>
                <a:lnTo>
                  <a:pt x="95634" y="2407506"/>
                </a:lnTo>
                <a:lnTo>
                  <a:pt x="126932" y="2355342"/>
                </a:lnTo>
                <a:lnTo>
                  <a:pt x="156492" y="2303178"/>
                </a:lnTo>
                <a:lnTo>
                  <a:pt x="182574" y="2251015"/>
                </a:lnTo>
                <a:lnTo>
                  <a:pt x="203439" y="2200589"/>
                </a:lnTo>
                <a:lnTo>
                  <a:pt x="217350" y="2146687"/>
                </a:lnTo>
                <a:lnTo>
                  <a:pt x="224305" y="2092784"/>
                </a:lnTo>
                <a:lnTo>
                  <a:pt x="224305" y="2035403"/>
                </a:lnTo>
                <a:lnTo>
                  <a:pt x="220827" y="1976284"/>
                </a:lnTo>
                <a:lnTo>
                  <a:pt x="213872" y="1917165"/>
                </a:lnTo>
                <a:lnTo>
                  <a:pt x="205178" y="1858046"/>
                </a:lnTo>
                <a:lnTo>
                  <a:pt x="198223" y="1798927"/>
                </a:lnTo>
                <a:lnTo>
                  <a:pt x="193007" y="1739808"/>
                </a:lnTo>
                <a:lnTo>
                  <a:pt x="194745" y="1684166"/>
                </a:lnTo>
                <a:lnTo>
                  <a:pt x="201701" y="1630263"/>
                </a:lnTo>
                <a:lnTo>
                  <a:pt x="217350" y="1578100"/>
                </a:lnTo>
                <a:lnTo>
                  <a:pt x="239954" y="1534630"/>
                </a:lnTo>
                <a:lnTo>
                  <a:pt x="269514" y="1492898"/>
                </a:lnTo>
                <a:lnTo>
                  <a:pt x="304290" y="1456384"/>
                </a:lnTo>
                <a:lnTo>
                  <a:pt x="344282" y="1419869"/>
                </a:lnTo>
                <a:lnTo>
                  <a:pt x="386013" y="1386832"/>
                </a:lnTo>
                <a:lnTo>
                  <a:pt x="429483" y="1353795"/>
                </a:lnTo>
                <a:lnTo>
                  <a:pt x="472953" y="1320757"/>
                </a:lnTo>
                <a:lnTo>
                  <a:pt x="516423" y="1287720"/>
                </a:lnTo>
                <a:lnTo>
                  <a:pt x="556416" y="1252944"/>
                </a:lnTo>
                <a:lnTo>
                  <a:pt x="591191" y="1212952"/>
                </a:lnTo>
                <a:lnTo>
                  <a:pt x="622490" y="1174698"/>
                </a:lnTo>
                <a:lnTo>
                  <a:pt x="646833" y="1131229"/>
                </a:lnTo>
                <a:lnTo>
                  <a:pt x="667699" y="1084281"/>
                </a:lnTo>
                <a:lnTo>
                  <a:pt x="685087" y="1033856"/>
                </a:lnTo>
                <a:lnTo>
                  <a:pt x="700736" y="981692"/>
                </a:lnTo>
                <a:lnTo>
                  <a:pt x="714646" y="929528"/>
                </a:lnTo>
                <a:lnTo>
                  <a:pt x="728556" y="875625"/>
                </a:lnTo>
                <a:lnTo>
                  <a:pt x="744206" y="825200"/>
                </a:lnTo>
                <a:lnTo>
                  <a:pt x="761594" y="774775"/>
                </a:lnTo>
                <a:lnTo>
                  <a:pt x="782459" y="727827"/>
                </a:lnTo>
                <a:lnTo>
                  <a:pt x="808541" y="686096"/>
                </a:lnTo>
                <a:lnTo>
                  <a:pt x="839840" y="647843"/>
                </a:lnTo>
                <a:lnTo>
                  <a:pt x="878093" y="616544"/>
                </a:lnTo>
                <a:lnTo>
                  <a:pt x="919824" y="590462"/>
                </a:lnTo>
                <a:lnTo>
                  <a:pt x="966772" y="569597"/>
                </a:lnTo>
                <a:lnTo>
                  <a:pt x="1017197" y="552209"/>
                </a:lnTo>
                <a:lnTo>
                  <a:pt x="1067622" y="536560"/>
                </a:lnTo>
                <a:lnTo>
                  <a:pt x="1121525" y="522649"/>
                </a:lnTo>
                <a:lnTo>
                  <a:pt x="1173689" y="508739"/>
                </a:lnTo>
                <a:lnTo>
                  <a:pt x="1225853" y="493090"/>
                </a:lnTo>
                <a:lnTo>
                  <a:pt x="1276278" y="475702"/>
                </a:lnTo>
                <a:lnTo>
                  <a:pt x="1323226" y="454836"/>
                </a:lnTo>
                <a:lnTo>
                  <a:pt x="1366696" y="430493"/>
                </a:lnTo>
                <a:lnTo>
                  <a:pt x="1404949" y="399195"/>
                </a:lnTo>
                <a:lnTo>
                  <a:pt x="1444942" y="364419"/>
                </a:lnTo>
                <a:lnTo>
                  <a:pt x="1479717" y="324426"/>
                </a:lnTo>
                <a:lnTo>
                  <a:pt x="1512755" y="282695"/>
                </a:lnTo>
                <a:lnTo>
                  <a:pt x="1545792" y="239225"/>
                </a:lnTo>
                <a:lnTo>
                  <a:pt x="1578829" y="195755"/>
                </a:lnTo>
                <a:lnTo>
                  <a:pt x="1611866" y="154024"/>
                </a:lnTo>
                <a:lnTo>
                  <a:pt x="1648381" y="114032"/>
                </a:lnTo>
                <a:lnTo>
                  <a:pt x="1684896" y="79256"/>
                </a:lnTo>
                <a:lnTo>
                  <a:pt x="1726627" y="49696"/>
                </a:lnTo>
                <a:lnTo>
                  <a:pt x="1770097" y="27092"/>
                </a:lnTo>
                <a:lnTo>
                  <a:pt x="1822261" y="11443"/>
                </a:lnTo>
                <a:lnTo>
                  <a:pt x="1876163" y="4487"/>
                </a:lnTo>
                <a:lnTo>
                  <a:pt x="1931805" y="2749"/>
                </a:lnTo>
                <a:lnTo>
                  <a:pt x="1990924" y="7965"/>
                </a:lnTo>
                <a:lnTo>
                  <a:pt x="2050043" y="14920"/>
                </a:lnTo>
                <a:lnTo>
                  <a:pt x="2109162" y="23614"/>
                </a:lnTo>
                <a:lnTo>
                  <a:pt x="2168282" y="30569"/>
                </a:lnTo>
                <a:lnTo>
                  <a:pt x="2227401" y="34047"/>
                </a:lnTo>
                <a:lnTo>
                  <a:pt x="2284781" y="34047"/>
                </a:lnTo>
                <a:lnTo>
                  <a:pt x="2338684" y="27092"/>
                </a:lnTo>
                <a:lnTo>
                  <a:pt x="2392586" y="13181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32C3FE3A-8087-4BDC-BF2B-462E8D8F6FD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9766456" y="591688"/>
            <a:ext cx="2425541" cy="5347085"/>
          </a:xfrm>
          <a:custGeom>
            <a:avLst/>
            <a:gdLst>
              <a:gd name="connsiteX0" fmla="*/ 2425541 w 2425541"/>
              <a:gd name="connsiteY0" fmla="*/ 0 h 5347085"/>
              <a:gd name="connsiteX1" fmla="*/ 2425541 w 2425541"/>
              <a:gd name="connsiteY1" fmla="*/ 5347085 h 5347085"/>
              <a:gd name="connsiteX2" fmla="*/ 2392586 w 2425541"/>
              <a:gd name="connsiteY2" fmla="*/ 5333903 h 5347085"/>
              <a:gd name="connsiteX3" fmla="*/ 2338684 w 2425541"/>
              <a:gd name="connsiteY3" fmla="*/ 5319993 h 5347085"/>
              <a:gd name="connsiteX4" fmla="*/ 2284781 w 2425541"/>
              <a:gd name="connsiteY4" fmla="*/ 5313037 h 5347085"/>
              <a:gd name="connsiteX5" fmla="*/ 2227401 w 2425541"/>
              <a:gd name="connsiteY5" fmla="*/ 5313037 h 5347085"/>
              <a:gd name="connsiteX6" fmla="*/ 2168282 w 2425541"/>
              <a:gd name="connsiteY6" fmla="*/ 5316515 h 5347085"/>
              <a:gd name="connsiteX7" fmla="*/ 2109162 w 2425541"/>
              <a:gd name="connsiteY7" fmla="*/ 5323470 h 5347085"/>
              <a:gd name="connsiteX8" fmla="*/ 2050043 w 2425541"/>
              <a:gd name="connsiteY8" fmla="*/ 5332164 h 5347085"/>
              <a:gd name="connsiteX9" fmla="*/ 1990924 w 2425541"/>
              <a:gd name="connsiteY9" fmla="*/ 5339119 h 5347085"/>
              <a:gd name="connsiteX10" fmla="*/ 1931805 w 2425541"/>
              <a:gd name="connsiteY10" fmla="*/ 5344336 h 5347085"/>
              <a:gd name="connsiteX11" fmla="*/ 1876163 w 2425541"/>
              <a:gd name="connsiteY11" fmla="*/ 5342597 h 5347085"/>
              <a:gd name="connsiteX12" fmla="*/ 1822261 w 2425541"/>
              <a:gd name="connsiteY12" fmla="*/ 5335642 h 5347085"/>
              <a:gd name="connsiteX13" fmla="*/ 1770097 w 2425541"/>
              <a:gd name="connsiteY13" fmla="*/ 5319993 h 5347085"/>
              <a:gd name="connsiteX14" fmla="*/ 1726627 w 2425541"/>
              <a:gd name="connsiteY14" fmla="*/ 5297388 h 5347085"/>
              <a:gd name="connsiteX15" fmla="*/ 1684896 w 2425541"/>
              <a:gd name="connsiteY15" fmla="*/ 5267829 h 5347085"/>
              <a:gd name="connsiteX16" fmla="*/ 1648381 w 2425541"/>
              <a:gd name="connsiteY16" fmla="*/ 5233053 h 5347085"/>
              <a:gd name="connsiteX17" fmla="*/ 1611866 w 2425541"/>
              <a:gd name="connsiteY17" fmla="*/ 5193060 h 5347085"/>
              <a:gd name="connsiteX18" fmla="*/ 1578829 w 2425541"/>
              <a:gd name="connsiteY18" fmla="*/ 5151329 h 5347085"/>
              <a:gd name="connsiteX19" fmla="*/ 1545792 w 2425541"/>
              <a:gd name="connsiteY19" fmla="*/ 5107859 h 5347085"/>
              <a:gd name="connsiteX20" fmla="*/ 1512755 w 2425541"/>
              <a:gd name="connsiteY20" fmla="*/ 5064389 h 5347085"/>
              <a:gd name="connsiteX21" fmla="*/ 1479717 w 2425541"/>
              <a:gd name="connsiteY21" fmla="*/ 5022658 h 5347085"/>
              <a:gd name="connsiteX22" fmla="*/ 1444942 w 2425541"/>
              <a:gd name="connsiteY22" fmla="*/ 4982666 h 5347085"/>
              <a:gd name="connsiteX23" fmla="*/ 1404949 w 2425541"/>
              <a:gd name="connsiteY23" fmla="*/ 4947890 h 5347085"/>
              <a:gd name="connsiteX24" fmla="*/ 1366696 w 2425541"/>
              <a:gd name="connsiteY24" fmla="*/ 4916591 h 5347085"/>
              <a:gd name="connsiteX25" fmla="*/ 1323226 w 2425541"/>
              <a:gd name="connsiteY25" fmla="*/ 4892248 h 5347085"/>
              <a:gd name="connsiteX26" fmla="*/ 1276278 w 2425541"/>
              <a:gd name="connsiteY26" fmla="*/ 4871383 h 5347085"/>
              <a:gd name="connsiteX27" fmla="*/ 1225853 w 2425541"/>
              <a:gd name="connsiteY27" fmla="*/ 4853995 h 5347085"/>
              <a:gd name="connsiteX28" fmla="*/ 1173689 w 2425541"/>
              <a:gd name="connsiteY28" fmla="*/ 4838346 h 5347085"/>
              <a:gd name="connsiteX29" fmla="*/ 1121525 w 2425541"/>
              <a:gd name="connsiteY29" fmla="*/ 4824435 h 5347085"/>
              <a:gd name="connsiteX30" fmla="*/ 1067622 w 2425541"/>
              <a:gd name="connsiteY30" fmla="*/ 4810525 h 5347085"/>
              <a:gd name="connsiteX31" fmla="*/ 1017197 w 2425541"/>
              <a:gd name="connsiteY31" fmla="*/ 4794876 h 5347085"/>
              <a:gd name="connsiteX32" fmla="*/ 966772 w 2425541"/>
              <a:gd name="connsiteY32" fmla="*/ 4777488 h 5347085"/>
              <a:gd name="connsiteX33" fmla="*/ 919824 w 2425541"/>
              <a:gd name="connsiteY33" fmla="*/ 4756622 h 5347085"/>
              <a:gd name="connsiteX34" fmla="*/ 878093 w 2425541"/>
              <a:gd name="connsiteY34" fmla="*/ 4730540 h 5347085"/>
              <a:gd name="connsiteX35" fmla="*/ 839840 w 2425541"/>
              <a:gd name="connsiteY35" fmla="*/ 4699242 h 5347085"/>
              <a:gd name="connsiteX36" fmla="*/ 808541 w 2425541"/>
              <a:gd name="connsiteY36" fmla="*/ 4660988 h 5347085"/>
              <a:gd name="connsiteX37" fmla="*/ 782459 w 2425541"/>
              <a:gd name="connsiteY37" fmla="*/ 4619257 h 5347085"/>
              <a:gd name="connsiteX38" fmla="*/ 761594 w 2425541"/>
              <a:gd name="connsiteY38" fmla="*/ 4572309 h 5347085"/>
              <a:gd name="connsiteX39" fmla="*/ 744206 w 2425541"/>
              <a:gd name="connsiteY39" fmla="*/ 4521884 h 5347085"/>
              <a:gd name="connsiteX40" fmla="*/ 728556 w 2425541"/>
              <a:gd name="connsiteY40" fmla="*/ 4471459 h 5347085"/>
              <a:gd name="connsiteX41" fmla="*/ 714646 w 2425541"/>
              <a:gd name="connsiteY41" fmla="*/ 4417556 h 5347085"/>
              <a:gd name="connsiteX42" fmla="*/ 700736 w 2425541"/>
              <a:gd name="connsiteY42" fmla="*/ 4365393 h 5347085"/>
              <a:gd name="connsiteX43" fmla="*/ 685087 w 2425541"/>
              <a:gd name="connsiteY43" fmla="*/ 4313229 h 5347085"/>
              <a:gd name="connsiteX44" fmla="*/ 667699 w 2425541"/>
              <a:gd name="connsiteY44" fmla="*/ 4262803 h 5347085"/>
              <a:gd name="connsiteX45" fmla="*/ 646833 w 2425541"/>
              <a:gd name="connsiteY45" fmla="*/ 4215856 h 5347085"/>
              <a:gd name="connsiteX46" fmla="*/ 622490 w 2425541"/>
              <a:gd name="connsiteY46" fmla="*/ 4172386 h 5347085"/>
              <a:gd name="connsiteX47" fmla="*/ 591191 w 2425541"/>
              <a:gd name="connsiteY47" fmla="*/ 4134132 h 5347085"/>
              <a:gd name="connsiteX48" fmla="*/ 556416 w 2425541"/>
              <a:gd name="connsiteY48" fmla="*/ 4094140 h 5347085"/>
              <a:gd name="connsiteX49" fmla="*/ 516423 w 2425541"/>
              <a:gd name="connsiteY49" fmla="*/ 4059364 h 5347085"/>
              <a:gd name="connsiteX50" fmla="*/ 472953 w 2425541"/>
              <a:gd name="connsiteY50" fmla="*/ 4026327 h 5347085"/>
              <a:gd name="connsiteX51" fmla="*/ 429483 w 2425541"/>
              <a:gd name="connsiteY51" fmla="*/ 3993290 h 5347085"/>
              <a:gd name="connsiteX52" fmla="*/ 386013 w 2425541"/>
              <a:gd name="connsiteY52" fmla="*/ 3960253 h 5347085"/>
              <a:gd name="connsiteX53" fmla="*/ 344282 w 2425541"/>
              <a:gd name="connsiteY53" fmla="*/ 3927215 h 5347085"/>
              <a:gd name="connsiteX54" fmla="*/ 304290 w 2425541"/>
              <a:gd name="connsiteY54" fmla="*/ 3890701 h 5347085"/>
              <a:gd name="connsiteX55" fmla="*/ 269514 w 2425541"/>
              <a:gd name="connsiteY55" fmla="*/ 3854186 h 5347085"/>
              <a:gd name="connsiteX56" fmla="*/ 239954 w 2425541"/>
              <a:gd name="connsiteY56" fmla="*/ 3812455 h 5347085"/>
              <a:gd name="connsiteX57" fmla="*/ 217350 w 2425541"/>
              <a:gd name="connsiteY57" fmla="*/ 3768985 h 5347085"/>
              <a:gd name="connsiteX58" fmla="*/ 201701 w 2425541"/>
              <a:gd name="connsiteY58" fmla="*/ 3716821 h 5347085"/>
              <a:gd name="connsiteX59" fmla="*/ 194745 w 2425541"/>
              <a:gd name="connsiteY59" fmla="*/ 3662918 h 5347085"/>
              <a:gd name="connsiteX60" fmla="*/ 193007 w 2425541"/>
              <a:gd name="connsiteY60" fmla="*/ 3607277 h 5347085"/>
              <a:gd name="connsiteX61" fmla="*/ 198223 w 2425541"/>
              <a:gd name="connsiteY61" fmla="*/ 3548157 h 5347085"/>
              <a:gd name="connsiteX62" fmla="*/ 205178 w 2425541"/>
              <a:gd name="connsiteY62" fmla="*/ 3489038 h 5347085"/>
              <a:gd name="connsiteX63" fmla="*/ 213872 w 2425541"/>
              <a:gd name="connsiteY63" fmla="*/ 3429919 h 5347085"/>
              <a:gd name="connsiteX64" fmla="*/ 220827 w 2425541"/>
              <a:gd name="connsiteY64" fmla="*/ 3370800 h 5347085"/>
              <a:gd name="connsiteX65" fmla="*/ 224305 w 2425541"/>
              <a:gd name="connsiteY65" fmla="*/ 3311681 h 5347085"/>
              <a:gd name="connsiteX66" fmla="*/ 224305 w 2425541"/>
              <a:gd name="connsiteY66" fmla="*/ 3254301 h 5347085"/>
              <a:gd name="connsiteX67" fmla="*/ 217350 w 2425541"/>
              <a:gd name="connsiteY67" fmla="*/ 3200398 h 5347085"/>
              <a:gd name="connsiteX68" fmla="*/ 203439 w 2425541"/>
              <a:gd name="connsiteY68" fmla="*/ 3146495 h 5347085"/>
              <a:gd name="connsiteX69" fmla="*/ 182574 w 2425541"/>
              <a:gd name="connsiteY69" fmla="*/ 3096070 h 5347085"/>
              <a:gd name="connsiteX70" fmla="*/ 156492 w 2425541"/>
              <a:gd name="connsiteY70" fmla="*/ 3043906 h 5347085"/>
              <a:gd name="connsiteX71" fmla="*/ 126932 w 2425541"/>
              <a:gd name="connsiteY71" fmla="*/ 2991742 h 5347085"/>
              <a:gd name="connsiteX72" fmla="*/ 95634 w 2425541"/>
              <a:gd name="connsiteY72" fmla="*/ 2939578 h 5347085"/>
              <a:gd name="connsiteX73" fmla="*/ 66074 w 2425541"/>
              <a:gd name="connsiteY73" fmla="*/ 2889153 h 5347085"/>
              <a:gd name="connsiteX74" fmla="*/ 39992 w 2425541"/>
              <a:gd name="connsiteY74" fmla="*/ 2835250 h 5347085"/>
              <a:gd name="connsiteX75" fmla="*/ 19127 w 2425541"/>
              <a:gd name="connsiteY75" fmla="*/ 2783086 h 5347085"/>
              <a:gd name="connsiteX76" fmla="*/ 5216 w 2425541"/>
              <a:gd name="connsiteY76" fmla="*/ 2729184 h 5347085"/>
              <a:gd name="connsiteX77" fmla="*/ 0 w 2425541"/>
              <a:gd name="connsiteY77" fmla="*/ 2673542 h 5347085"/>
              <a:gd name="connsiteX78" fmla="*/ 5216 w 2425541"/>
              <a:gd name="connsiteY78" fmla="*/ 2617901 h 5347085"/>
              <a:gd name="connsiteX79" fmla="*/ 19127 w 2425541"/>
              <a:gd name="connsiteY79" fmla="*/ 2563998 h 5347085"/>
              <a:gd name="connsiteX80" fmla="*/ 39992 w 2425541"/>
              <a:gd name="connsiteY80" fmla="*/ 2511834 h 5347085"/>
              <a:gd name="connsiteX81" fmla="*/ 66074 w 2425541"/>
              <a:gd name="connsiteY81" fmla="*/ 2457931 h 5347085"/>
              <a:gd name="connsiteX82" fmla="*/ 95634 w 2425541"/>
              <a:gd name="connsiteY82" fmla="*/ 2407506 h 5347085"/>
              <a:gd name="connsiteX83" fmla="*/ 126932 w 2425541"/>
              <a:gd name="connsiteY83" fmla="*/ 2355342 h 5347085"/>
              <a:gd name="connsiteX84" fmla="*/ 156492 w 2425541"/>
              <a:gd name="connsiteY84" fmla="*/ 2303178 h 5347085"/>
              <a:gd name="connsiteX85" fmla="*/ 182574 w 2425541"/>
              <a:gd name="connsiteY85" fmla="*/ 2251015 h 5347085"/>
              <a:gd name="connsiteX86" fmla="*/ 203439 w 2425541"/>
              <a:gd name="connsiteY86" fmla="*/ 2200589 h 5347085"/>
              <a:gd name="connsiteX87" fmla="*/ 217350 w 2425541"/>
              <a:gd name="connsiteY87" fmla="*/ 2146687 h 5347085"/>
              <a:gd name="connsiteX88" fmla="*/ 224305 w 2425541"/>
              <a:gd name="connsiteY88" fmla="*/ 2092784 h 5347085"/>
              <a:gd name="connsiteX89" fmla="*/ 224305 w 2425541"/>
              <a:gd name="connsiteY89" fmla="*/ 2035403 h 5347085"/>
              <a:gd name="connsiteX90" fmla="*/ 220827 w 2425541"/>
              <a:gd name="connsiteY90" fmla="*/ 1976284 h 5347085"/>
              <a:gd name="connsiteX91" fmla="*/ 213872 w 2425541"/>
              <a:gd name="connsiteY91" fmla="*/ 1917165 h 5347085"/>
              <a:gd name="connsiteX92" fmla="*/ 205178 w 2425541"/>
              <a:gd name="connsiteY92" fmla="*/ 1858046 h 5347085"/>
              <a:gd name="connsiteX93" fmla="*/ 198223 w 2425541"/>
              <a:gd name="connsiteY93" fmla="*/ 1798927 h 5347085"/>
              <a:gd name="connsiteX94" fmla="*/ 193007 w 2425541"/>
              <a:gd name="connsiteY94" fmla="*/ 1739808 h 5347085"/>
              <a:gd name="connsiteX95" fmla="*/ 194745 w 2425541"/>
              <a:gd name="connsiteY95" fmla="*/ 1684166 h 5347085"/>
              <a:gd name="connsiteX96" fmla="*/ 201701 w 2425541"/>
              <a:gd name="connsiteY96" fmla="*/ 1630263 h 5347085"/>
              <a:gd name="connsiteX97" fmla="*/ 217350 w 2425541"/>
              <a:gd name="connsiteY97" fmla="*/ 1578100 h 5347085"/>
              <a:gd name="connsiteX98" fmla="*/ 239954 w 2425541"/>
              <a:gd name="connsiteY98" fmla="*/ 1534630 h 5347085"/>
              <a:gd name="connsiteX99" fmla="*/ 269514 w 2425541"/>
              <a:gd name="connsiteY99" fmla="*/ 1492898 h 5347085"/>
              <a:gd name="connsiteX100" fmla="*/ 304290 w 2425541"/>
              <a:gd name="connsiteY100" fmla="*/ 1456384 h 5347085"/>
              <a:gd name="connsiteX101" fmla="*/ 344282 w 2425541"/>
              <a:gd name="connsiteY101" fmla="*/ 1419869 h 5347085"/>
              <a:gd name="connsiteX102" fmla="*/ 386013 w 2425541"/>
              <a:gd name="connsiteY102" fmla="*/ 1386832 h 5347085"/>
              <a:gd name="connsiteX103" fmla="*/ 429483 w 2425541"/>
              <a:gd name="connsiteY103" fmla="*/ 1353795 h 5347085"/>
              <a:gd name="connsiteX104" fmla="*/ 472953 w 2425541"/>
              <a:gd name="connsiteY104" fmla="*/ 1320757 h 5347085"/>
              <a:gd name="connsiteX105" fmla="*/ 516423 w 2425541"/>
              <a:gd name="connsiteY105" fmla="*/ 1287720 h 5347085"/>
              <a:gd name="connsiteX106" fmla="*/ 556416 w 2425541"/>
              <a:gd name="connsiteY106" fmla="*/ 1252944 h 5347085"/>
              <a:gd name="connsiteX107" fmla="*/ 591191 w 2425541"/>
              <a:gd name="connsiteY107" fmla="*/ 1212952 h 5347085"/>
              <a:gd name="connsiteX108" fmla="*/ 622490 w 2425541"/>
              <a:gd name="connsiteY108" fmla="*/ 1174698 h 5347085"/>
              <a:gd name="connsiteX109" fmla="*/ 646833 w 2425541"/>
              <a:gd name="connsiteY109" fmla="*/ 1131229 h 5347085"/>
              <a:gd name="connsiteX110" fmla="*/ 667699 w 2425541"/>
              <a:gd name="connsiteY110" fmla="*/ 1084281 h 5347085"/>
              <a:gd name="connsiteX111" fmla="*/ 685087 w 2425541"/>
              <a:gd name="connsiteY111" fmla="*/ 1033856 h 5347085"/>
              <a:gd name="connsiteX112" fmla="*/ 700736 w 2425541"/>
              <a:gd name="connsiteY112" fmla="*/ 981692 h 5347085"/>
              <a:gd name="connsiteX113" fmla="*/ 714646 w 2425541"/>
              <a:gd name="connsiteY113" fmla="*/ 929528 h 5347085"/>
              <a:gd name="connsiteX114" fmla="*/ 728556 w 2425541"/>
              <a:gd name="connsiteY114" fmla="*/ 875625 h 5347085"/>
              <a:gd name="connsiteX115" fmla="*/ 744206 w 2425541"/>
              <a:gd name="connsiteY115" fmla="*/ 825200 h 5347085"/>
              <a:gd name="connsiteX116" fmla="*/ 761594 w 2425541"/>
              <a:gd name="connsiteY116" fmla="*/ 774775 h 5347085"/>
              <a:gd name="connsiteX117" fmla="*/ 782459 w 2425541"/>
              <a:gd name="connsiteY117" fmla="*/ 727827 h 5347085"/>
              <a:gd name="connsiteX118" fmla="*/ 808541 w 2425541"/>
              <a:gd name="connsiteY118" fmla="*/ 686096 h 5347085"/>
              <a:gd name="connsiteX119" fmla="*/ 839840 w 2425541"/>
              <a:gd name="connsiteY119" fmla="*/ 647843 h 5347085"/>
              <a:gd name="connsiteX120" fmla="*/ 878093 w 2425541"/>
              <a:gd name="connsiteY120" fmla="*/ 616544 h 5347085"/>
              <a:gd name="connsiteX121" fmla="*/ 919824 w 2425541"/>
              <a:gd name="connsiteY121" fmla="*/ 590462 h 5347085"/>
              <a:gd name="connsiteX122" fmla="*/ 966772 w 2425541"/>
              <a:gd name="connsiteY122" fmla="*/ 569597 h 5347085"/>
              <a:gd name="connsiteX123" fmla="*/ 1017197 w 2425541"/>
              <a:gd name="connsiteY123" fmla="*/ 552209 h 5347085"/>
              <a:gd name="connsiteX124" fmla="*/ 1067622 w 2425541"/>
              <a:gd name="connsiteY124" fmla="*/ 536560 h 5347085"/>
              <a:gd name="connsiteX125" fmla="*/ 1121525 w 2425541"/>
              <a:gd name="connsiteY125" fmla="*/ 522649 h 5347085"/>
              <a:gd name="connsiteX126" fmla="*/ 1173689 w 2425541"/>
              <a:gd name="connsiteY126" fmla="*/ 508739 h 5347085"/>
              <a:gd name="connsiteX127" fmla="*/ 1225853 w 2425541"/>
              <a:gd name="connsiteY127" fmla="*/ 493090 h 5347085"/>
              <a:gd name="connsiteX128" fmla="*/ 1276278 w 2425541"/>
              <a:gd name="connsiteY128" fmla="*/ 475702 h 5347085"/>
              <a:gd name="connsiteX129" fmla="*/ 1323226 w 2425541"/>
              <a:gd name="connsiteY129" fmla="*/ 454836 h 5347085"/>
              <a:gd name="connsiteX130" fmla="*/ 1366696 w 2425541"/>
              <a:gd name="connsiteY130" fmla="*/ 430493 h 5347085"/>
              <a:gd name="connsiteX131" fmla="*/ 1404949 w 2425541"/>
              <a:gd name="connsiteY131" fmla="*/ 399195 h 5347085"/>
              <a:gd name="connsiteX132" fmla="*/ 1444942 w 2425541"/>
              <a:gd name="connsiteY132" fmla="*/ 364419 h 5347085"/>
              <a:gd name="connsiteX133" fmla="*/ 1479717 w 2425541"/>
              <a:gd name="connsiteY133" fmla="*/ 324426 h 5347085"/>
              <a:gd name="connsiteX134" fmla="*/ 1512755 w 2425541"/>
              <a:gd name="connsiteY134" fmla="*/ 282695 h 5347085"/>
              <a:gd name="connsiteX135" fmla="*/ 1545792 w 2425541"/>
              <a:gd name="connsiteY135" fmla="*/ 239225 h 5347085"/>
              <a:gd name="connsiteX136" fmla="*/ 1578829 w 2425541"/>
              <a:gd name="connsiteY136" fmla="*/ 195755 h 5347085"/>
              <a:gd name="connsiteX137" fmla="*/ 1611866 w 2425541"/>
              <a:gd name="connsiteY137" fmla="*/ 154024 h 5347085"/>
              <a:gd name="connsiteX138" fmla="*/ 1648381 w 2425541"/>
              <a:gd name="connsiteY138" fmla="*/ 114032 h 5347085"/>
              <a:gd name="connsiteX139" fmla="*/ 1684896 w 2425541"/>
              <a:gd name="connsiteY139" fmla="*/ 79256 h 5347085"/>
              <a:gd name="connsiteX140" fmla="*/ 1726627 w 2425541"/>
              <a:gd name="connsiteY140" fmla="*/ 49696 h 5347085"/>
              <a:gd name="connsiteX141" fmla="*/ 1770097 w 2425541"/>
              <a:gd name="connsiteY141" fmla="*/ 27092 h 5347085"/>
              <a:gd name="connsiteX142" fmla="*/ 1822261 w 2425541"/>
              <a:gd name="connsiteY142" fmla="*/ 11443 h 5347085"/>
              <a:gd name="connsiteX143" fmla="*/ 1876163 w 2425541"/>
              <a:gd name="connsiteY143" fmla="*/ 4487 h 5347085"/>
              <a:gd name="connsiteX144" fmla="*/ 1931805 w 2425541"/>
              <a:gd name="connsiteY144" fmla="*/ 2749 h 5347085"/>
              <a:gd name="connsiteX145" fmla="*/ 1990924 w 2425541"/>
              <a:gd name="connsiteY145" fmla="*/ 7965 h 5347085"/>
              <a:gd name="connsiteX146" fmla="*/ 2050043 w 2425541"/>
              <a:gd name="connsiteY146" fmla="*/ 14920 h 5347085"/>
              <a:gd name="connsiteX147" fmla="*/ 2109162 w 2425541"/>
              <a:gd name="connsiteY147" fmla="*/ 23614 h 5347085"/>
              <a:gd name="connsiteX148" fmla="*/ 2168282 w 2425541"/>
              <a:gd name="connsiteY148" fmla="*/ 30569 h 5347085"/>
              <a:gd name="connsiteX149" fmla="*/ 2227401 w 2425541"/>
              <a:gd name="connsiteY149" fmla="*/ 34047 h 5347085"/>
              <a:gd name="connsiteX150" fmla="*/ 2284781 w 2425541"/>
              <a:gd name="connsiteY150" fmla="*/ 34047 h 5347085"/>
              <a:gd name="connsiteX151" fmla="*/ 2338684 w 2425541"/>
              <a:gd name="connsiteY151" fmla="*/ 27092 h 5347085"/>
              <a:gd name="connsiteX152" fmla="*/ 2392586 w 2425541"/>
              <a:gd name="connsiteY152" fmla="*/ 13181 h 534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2425541" h="5347085">
                <a:moveTo>
                  <a:pt x="2425541" y="0"/>
                </a:moveTo>
                <a:lnTo>
                  <a:pt x="2425541" y="5347085"/>
                </a:lnTo>
                <a:lnTo>
                  <a:pt x="2392586" y="5333903"/>
                </a:lnTo>
                <a:lnTo>
                  <a:pt x="2338684" y="5319993"/>
                </a:lnTo>
                <a:lnTo>
                  <a:pt x="2284781" y="5313037"/>
                </a:lnTo>
                <a:lnTo>
                  <a:pt x="2227401" y="5313037"/>
                </a:lnTo>
                <a:lnTo>
                  <a:pt x="2168282" y="5316515"/>
                </a:lnTo>
                <a:lnTo>
                  <a:pt x="2109162" y="5323470"/>
                </a:lnTo>
                <a:lnTo>
                  <a:pt x="2050043" y="5332164"/>
                </a:lnTo>
                <a:lnTo>
                  <a:pt x="1990924" y="5339119"/>
                </a:lnTo>
                <a:lnTo>
                  <a:pt x="1931805" y="5344336"/>
                </a:lnTo>
                <a:lnTo>
                  <a:pt x="1876163" y="5342597"/>
                </a:lnTo>
                <a:lnTo>
                  <a:pt x="1822261" y="5335642"/>
                </a:lnTo>
                <a:lnTo>
                  <a:pt x="1770097" y="5319993"/>
                </a:lnTo>
                <a:lnTo>
                  <a:pt x="1726627" y="5297388"/>
                </a:lnTo>
                <a:lnTo>
                  <a:pt x="1684896" y="5267829"/>
                </a:lnTo>
                <a:lnTo>
                  <a:pt x="1648381" y="5233053"/>
                </a:lnTo>
                <a:lnTo>
                  <a:pt x="1611866" y="5193060"/>
                </a:lnTo>
                <a:lnTo>
                  <a:pt x="1578829" y="5151329"/>
                </a:lnTo>
                <a:lnTo>
                  <a:pt x="1545792" y="5107859"/>
                </a:lnTo>
                <a:lnTo>
                  <a:pt x="1512755" y="5064389"/>
                </a:lnTo>
                <a:lnTo>
                  <a:pt x="1479717" y="5022658"/>
                </a:lnTo>
                <a:lnTo>
                  <a:pt x="1444942" y="4982666"/>
                </a:lnTo>
                <a:lnTo>
                  <a:pt x="1404949" y="4947890"/>
                </a:lnTo>
                <a:lnTo>
                  <a:pt x="1366696" y="4916591"/>
                </a:lnTo>
                <a:lnTo>
                  <a:pt x="1323226" y="4892248"/>
                </a:lnTo>
                <a:lnTo>
                  <a:pt x="1276278" y="4871383"/>
                </a:lnTo>
                <a:lnTo>
                  <a:pt x="1225853" y="4853995"/>
                </a:lnTo>
                <a:lnTo>
                  <a:pt x="1173689" y="4838346"/>
                </a:lnTo>
                <a:lnTo>
                  <a:pt x="1121525" y="4824435"/>
                </a:lnTo>
                <a:lnTo>
                  <a:pt x="1067622" y="4810525"/>
                </a:lnTo>
                <a:lnTo>
                  <a:pt x="1017197" y="4794876"/>
                </a:lnTo>
                <a:lnTo>
                  <a:pt x="966772" y="4777488"/>
                </a:lnTo>
                <a:lnTo>
                  <a:pt x="919824" y="4756622"/>
                </a:lnTo>
                <a:lnTo>
                  <a:pt x="878093" y="4730540"/>
                </a:lnTo>
                <a:lnTo>
                  <a:pt x="839840" y="4699242"/>
                </a:lnTo>
                <a:lnTo>
                  <a:pt x="808541" y="4660988"/>
                </a:lnTo>
                <a:lnTo>
                  <a:pt x="782459" y="4619257"/>
                </a:lnTo>
                <a:lnTo>
                  <a:pt x="761594" y="4572309"/>
                </a:lnTo>
                <a:lnTo>
                  <a:pt x="744206" y="4521884"/>
                </a:lnTo>
                <a:lnTo>
                  <a:pt x="728556" y="4471459"/>
                </a:lnTo>
                <a:lnTo>
                  <a:pt x="714646" y="4417556"/>
                </a:lnTo>
                <a:lnTo>
                  <a:pt x="700736" y="4365393"/>
                </a:lnTo>
                <a:lnTo>
                  <a:pt x="685087" y="4313229"/>
                </a:lnTo>
                <a:lnTo>
                  <a:pt x="667699" y="4262803"/>
                </a:lnTo>
                <a:lnTo>
                  <a:pt x="646833" y="4215856"/>
                </a:lnTo>
                <a:lnTo>
                  <a:pt x="622490" y="4172386"/>
                </a:lnTo>
                <a:lnTo>
                  <a:pt x="591191" y="4134132"/>
                </a:lnTo>
                <a:lnTo>
                  <a:pt x="556416" y="4094140"/>
                </a:lnTo>
                <a:lnTo>
                  <a:pt x="516423" y="4059364"/>
                </a:lnTo>
                <a:lnTo>
                  <a:pt x="472953" y="4026327"/>
                </a:lnTo>
                <a:lnTo>
                  <a:pt x="429483" y="3993290"/>
                </a:lnTo>
                <a:lnTo>
                  <a:pt x="386013" y="3960253"/>
                </a:lnTo>
                <a:lnTo>
                  <a:pt x="344282" y="3927215"/>
                </a:lnTo>
                <a:lnTo>
                  <a:pt x="304290" y="3890701"/>
                </a:lnTo>
                <a:lnTo>
                  <a:pt x="269514" y="3854186"/>
                </a:lnTo>
                <a:lnTo>
                  <a:pt x="239954" y="3812455"/>
                </a:lnTo>
                <a:lnTo>
                  <a:pt x="217350" y="3768985"/>
                </a:lnTo>
                <a:lnTo>
                  <a:pt x="201701" y="3716821"/>
                </a:lnTo>
                <a:lnTo>
                  <a:pt x="194745" y="3662918"/>
                </a:lnTo>
                <a:lnTo>
                  <a:pt x="193007" y="3607277"/>
                </a:lnTo>
                <a:lnTo>
                  <a:pt x="198223" y="3548157"/>
                </a:lnTo>
                <a:lnTo>
                  <a:pt x="205178" y="3489038"/>
                </a:lnTo>
                <a:lnTo>
                  <a:pt x="213872" y="3429919"/>
                </a:lnTo>
                <a:lnTo>
                  <a:pt x="220827" y="3370800"/>
                </a:lnTo>
                <a:lnTo>
                  <a:pt x="224305" y="3311681"/>
                </a:lnTo>
                <a:lnTo>
                  <a:pt x="224305" y="3254301"/>
                </a:lnTo>
                <a:lnTo>
                  <a:pt x="217350" y="3200398"/>
                </a:lnTo>
                <a:lnTo>
                  <a:pt x="203439" y="3146495"/>
                </a:lnTo>
                <a:lnTo>
                  <a:pt x="182574" y="3096070"/>
                </a:lnTo>
                <a:lnTo>
                  <a:pt x="156492" y="3043906"/>
                </a:lnTo>
                <a:lnTo>
                  <a:pt x="126932" y="2991742"/>
                </a:lnTo>
                <a:lnTo>
                  <a:pt x="95634" y="2939578"/>
                </a:lnTo>
                <a:lnTo>
                  <a:pt x="66074" y="2889153"/>
                </a:lnTo>
                <a:lnTo>
                  <a:pt x="39992" y="2835250"/>
                </a:lnTo>
                <a:lnTo>
                  <a:pt x="19127" y="2783086"/>
                </a:lnTo>
                <a:lnTo>
                  <a:pt x="5216" y="2729184"/>
                </a:lnTo>
                <a:lnTo>
                  <a:pt x="0" y="2673542"/>
                </a:lnTo>
                <a:lnTo>
                  <a:pt x="5216" y="2617901"/>
                </a:lnTo>
                <a:lnTo>
                  <a:pt x="19127" y="2563998"/>
                </a:lnTo>
                <a:lnTo>
                  <a:pt x="39992" y="2511834"/>
                </a:lnTo>
                <a:lnTo>
                  <a:pt x="66074" y="2457931"/>
                </a:lnTo>
                <a:lnTo>
                  <a:pt x="95634" y="2407506"/>
                </a:lnTo>
                <a:lnTo>
                  <a:pt x="126932" y="2355342"/>
                </a:lnTo>
                <a:lnTo>
                  <a:pt x="156492" y="2303178"/>
                </a:lnTo>
                <a:lnTo>
                  <a:pt x="182574" y="2251015"/>
                </a:lnTo>
                <a:lnTo>
                  <a:pt x="203439" y="2200589"/>
                </a:lnTo>
                <a:lnTo>
                  <a:pt x="217350" y="2146687"/>
                </a:lnTo>
                <a:lnTo>
                  <a:pt x="224305" y="2092784"/>
                </a:lnTo>
                <a:lnTo>
                  <a:pt x="224305" y="2035403"/>
                </a:lnTo>
                <a:lnTo>
                  <a:pt x="220827" y="1976284"/>
                </a:lnTo>
                <a:lnTo>
                  <a:pt x="213872" y="1917165"/>
                </a:lnTo>
                <a:lnTo>
                  <a:pt x="205178" y="1858046"/>
                </a:lnTo>
                <a:lnTo>
                  <a:pt x="198223" y="1798927"/>
                </a:lnTo>
                <a:lnTo>
                  <a:pt x="193007" y="1739808"/>
                </a:lnTo>
                <a:lnTo>
                  <a:pt x="194745" y="1684166"/>
                </a:lnTo>
                <a:lnTo>
                  <a:pt x="201701" y="1630263"/>
                </a:lnTo>
                <a:lnTo>
                  <a:pt x="217350" y="1578100"/>
                </a:lnTo>
                <a:lnTo>
                  <a:pt x="239954" y="1534630"/>
                </a:lnTo>
                <a:lnTo>
                  <a:pt x="269514" y="1492898"/>
                </a:lnTo>
                <a:lnTo>
                  <a:pt x="304290" y="1456384"/>
                </a:lnTo>
                <a:lnTo>
                  <a:pt x="344282" y="1419869"/>
                </a:lnTo>
                <a:lnTo>
                  <a:pt x="386013" y="1386832"/>
                </a:lnTo>
                <a:lnTo>
                  <a:pt x="429483" y="1353795"/>
                </a:lnTo>
                <a:lnTo>
                  <a:pt x="472953" y="1320757"/>
                </a:lnTo>
                <a:lnTo>
                  <a:pt x="516423" y="1287720"/>
                </a:lnTo>
                <a:lnTo>
                  <a:pt x="556416" y="1252944"/>
                </a:lnTo>
                <a:lnTo>
                  <a:pt x="591191" y="1212952"/>
                </a:lnTo>
                <a:lnTo>
                  <a:pt x="622490" y="1174698"/>
                </a:lnTo>
                <a:lnTo>
                  <a:pt x="646833" y="1131229"/>
                </a:lnTo>
                <a:lnTo>
                  <a:pt x="667699" y="1084281"/>
                </a:lnTo>
                <a:lnTo>
                  <a:pt x="685087" y="1033856"/>
                </a:lnTo>
                <a:lnTo>
                  <a:pt x="700736" y="981692"/>
                </a:lnTo>
                <a:lnTo>
                  <a:pt x="714646" y="929528"/>
                </a:lnTo>
                <a:lnTo>
                  <a:pt x="728556" y="875625"/>
                </a:lnTo>
                <a:lnTo>
                  <a:pt x="744206" y="825200"/>
                </a:lnTo>
                <a:lnTo>
                  <a:pt x="761594" y="774775"/>
                </a:lnTo>
                <a:lnTo>
                  <a:pt x="782459" y="727827"/>
                </a:lnTo>
                <a:lnTo>
                  <a:pt x="808541" y="686096"/>
                </a:lnTo>
                <a:lnTo>
                  <a:pt x="839840" y="647843"/>
                </a:lnTo>
                <a:lnTo>
                  <a:pt x="878093" y="616544"/>
                </a:lnTo>
                <a:lnTo>
                  <a:pt x="919824" y="590462"/>
                </a:lnTo>
                <a:lnTo>
                  <a:pt x="966772" y="569597"/>
                </a:lnTo>
                <a:lnTo>
                  <a:pt x="1017197" y="552209"/>
                </a:lnTo>
                <a:lnTo>
                  <a:pt x="1067622" y="536560"/>
                </a:lnTo>
                <a:lnTo>
                  <a:pt x="1121525" y="522649"/>
                </a:lnTo>
                <a:lnTo>
                  <a:pt x="1173689" y="508739"/>
                </a:lnTo>
                <a:lnTo>
                  <a:pt x="1225853" y="493090"/>
                </a:lnTo>
                <a:lnTo>
                  <a:pt x="1276278" y="475702"/>
                </a:lnTo>
                <a:lnTo>
                  <a:pt x="1323226" y="454836"/>
                </a:lnTo>
                <a:lnTo>
                  <a:pt x="1366696" y="430493"/>
                </a:lnTo>
                <a:lnTo>
                  <a:pt x="1404949" y="399195"/>
                </a:lnTo>
                <a:lnTo>
                  <a:pt x="1444942" y="364419"/>
                </a:lnTo>
                <a:lnTo>
                  <a:pt x="1479717" y="324426"/>
                </a:lnTo>
                <a:lnTo>
                  <a:pt x="1512755" y="282695"/>
                </a:lnTo>
                <a:lnTo>
                  <a:pt x="1545792" y="239225"/>
                </a:lnTo>
                <a:lnTo>
                  <a:pt x="1578829" y="195755"/>
                </a:lnTo>
                <a:lnTo>
                  <a:pt x="1611866" y="154024"/>
                </a:lnTo>
                <a:lnTo>
                  <a:pt x="1648381" y="114032"/>
                </a:lnTo>
                <a:lnTo>
                  <a:pt x="1684896" y="79256"/>
                </a:lnTo>
                <a:lnTo>
                  <a:pt x="1726627" y="49696"/>
                </a:lnTo>
                <a:lnTo>
                  <a:pt x="1770097" y="27092"/>
                </a:lnTo>
                <a:lnTo>
                  <a:pt x="1822261" y="11443"/>
                </a:lnTo>
                <a:lnTo>
                  <a:pt x="1876163" y="4487"/>
                </a:lnTo>
                <a:lnTo>
                  <a:pt x="1931805" y="2749"/>
                </a:lnTo>
                <a:lnTo>
                  <a:pt x="1990924" y="7965"/>
                </a:lnTo>
                <a:lnTo>
                  <a:pt x="2050043" y="14920"/>
                </a:lnTo>
                <a:lnTo>
                  <a:pt x="2109162" y="23614"/>
                </a:lnTo>
                <a:lnTo>
                  <a:pt x="2168282" y="30569"/>
                </a:lnTo>
                <a:lnTo>
                  <a:pt x="2227401" y="34047"/>
                </a:lnTo>
                <a:lnTo>
                  <a:pt x="2284781" y="34047"/>
                </a:lnTo>
                <a:lnTo>
                  <a:pt x="2338684" y="27092"/>
                </a:lnTo>
                <a:lnTo>
                  <a:pt x="2392586" y="1318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4684708-209F-4F4C-B11A-C4880586A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996" y="662400"/>
            <a:ext cx="9004460" cy="256827"/>
          </a:xfrm>
        </p:spPr>
        <p:txBody>
          <a:bodyPr anchor="t"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2F92E0C-AAF5-4A38-B190-FFFB383AFE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995" y="2729132"/>
            <a:ext cx="10154533" cy="33998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СПАСИБО!</a:t>
            </a:r>
          </a:p>
        </p:txBody>
      </p:sp>
    </p:spTree>
    <p:extLst>
      <p:ext uri="{BB962C8B-B14F-4D97-AF65-F5344CB8AC3E}">
        <p14:creationId xmlns:p14="http://schemas.microsoft.com/office/powerpoint/2010/main" val="3143597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xmlns="" id="{018DD604-9FD1-4E35-84A0-CFD3632CA5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022"/>
            <a:ext cx="12192000" cy="68590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EBAD34AF-5414-49A5-AB75-F1CA854B30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12191996" cy="6858000"/>
            <a:chOff x="1" y="0"/>
            <a:chExt cx="12191996" cy="6858000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xmlns="" id="{7BAD3960-6DE9-4457-8083-F6FFBD58D7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xmlns="" id="{F3F5E368-26F9-408D-9C1D-D007FCE0C2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B856008-04DB-4561-AE25-BC8371897B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1085217"/>
            <a:ext cx="4732555" cy="504558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ru-RU" sz="19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Одной из наиболее актуальных проблем современной системы образования является значительное увеличение количества детей с нарушениями речевого развития.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Дети с нарушением речи  часто имеют сопутствующие особенности поведения и характера, которые не позволяют им концентрироваться на предложенном учебном материале.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Чтобы заинтересовать ребёнка, сделать обучение осознанным, нужны нестандартные подходы и новые технологии. </a:t>
            </a:r>
            <a:endParaRPr lang="ru-RU" sz="20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xmlns="" id="{4AF1E51D-8E17-4D73-9B13-D0D66F9E2A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610946" y="2529102"/>
            <a:ext cx="3361914" cy="3357830"/>
          </a:xfrm>
          <a:custGeom>
            <a:avLst/>
            <a:gdLst>
              <a:gd name="connsiteX0" fmla="*/ 3095991 w 6191980"/>
              <a:gd name="connsiteY0" fmla="*/ 0 h 6184462"/>
              <a:gd name="connsiteX1" fmla="*/ 3156069 w 6191980"/>
              <a:gd name="connsiteY1" fmla="*/ 5631 h 6184462"/>
              <a:gd name="connsiteX2" fmla="*/ 3214272 w 6191980"/>
              <a:gd name="connsiteY2" fmla="*/ 20652 h 6184462"/>
              <a:gd name="connsiteX3" fmla="*/ 3270598 w 6191980"/>
              <a:gd name="connsiteY3" fmla="*/ 43182 h 6184462"/>
              <a:gd name="connsiteX4" fmla="*/ 3328798 w 6191980"/>
              <a:gd name="connsiteY4" fmla="*/ 71344 h 6184462"/>
              <a:gd name="connsiteX5" fmla="*/ 3383247 w 6191980"/>
              <a:gd name="connsiteY5" fmla="*/ 103262 h 6184462"/>
              <a:gd name="connsiteX6" fmla="*/ 3439573 w 6191980"/>
              <a:gd name="connsiteY6" fmla="*/ 137057 h 6184462"/>
              <a:gd name="connsiteX7" fmla="*/ 3495897 w 6191980"/>
              <a:gd name="connsiteY7" fmla="*/ 167096 h 6184462"/>
              <a:gd name="connsiteX8" fmla="*/ 3552221 w 6191980"/>
              <a:gd name="connsiteY8" fmla="*/ 197137 h 6184462"/>
              <a:gd name="connsiteX9" fmla="*/ 3606669 w 6191980"/>
              <a:gd name="connsiteY9" fmla="*/ 219666 h 6184462"/>
              <a:gd name="connsiteX10" fmla="*/ 3666749 w 6191980"/>
              <a:gd name="connsiteY10" fmla="*/ 234686 h 6184462"/>
              <a:gd name="connsiteX11" fmla="*/ 3724950 w 6191980"/>
              <a:gd name="connsiteY11" fmla="*/ 242197 h 6184462"/>
              <a:gd name="connsiteX12" fmla="*/ 3786907 w 6191980"/>
              <a:gd name="connsiteY12" fmla="*/ 242197 h 6184462"/>
              <a:gd name="connsiteX13" fmla="*/ 3850743 w 6191980"/>
              <a:gd name="connsiteY13" fmla="*/ 238443 h 6184462"/>
              <a:gd name="connsiteX14" fmla="*/ 3914577 w 6191980"/>
              <a:gd name="connsiteY14" fmla="*/ 230932 h 6184462"/>
              <a:gd name="connsiteX15" fmla="*/ 3978413 w 6191980"/>
              <a:gd name="connsiteY15" fmla="*/ 221545 h 6184462"/>
              <a:gd name="connsiteX16" fmla="*/ 4042247 w 6191980"/>
              <a:gd name="connsiteY16" fmla="*/ 214035 h 6184462"/>
              <a:gd name="connsiteX17" fmla="*/ 4106083 w 6191980"/>
              <a:gd name="connsiteY17" fmla="*/ 208401 h 6184462"/>
              <a:gd name="connsiteX18" fmla="*/ 4166161 w 6191980"/>
              <a:gd name="connsiteY18" fmla="*/ 210279 h 6184462"/>
              <a:gd name="connsiteX19" fmla="*/ 4224364 w 6191980"/>
              <a:gd name="connsiteY19" fmla="*/ 217789 h 6184462"/>
              <a:gd name="connsiteX20" fmla="*/ 4280690 w 6191980"/>
              <a:gd name="connsiteY20" fmla="*/ 234686 h 6184462"/>
              <a:gd name="connsiteX21" fmla="*/ 4327628 w 6191980"/>
              <a:gd name="connsiteY21" fmla="*/ 259094 h 6184462"/>
              <a:gd name="connsiteX22" fmla="*/ 4372686 w 6191980"/>
              <a:gd name="connsiteY22" fmla="*/ 291012 h 6184462"/>
              <a:gd name="connsiteX23" fmla="*/ 4412114 w 6191980"/>
              <a:gd name="connsiteY23" fmla="*/ 328561 h 6184462"/>
              <a:gd name="connsiteX24" fmla="*/ 4451542 w 6191980"/>
              <a:gd name="connsiteY24" fmla="*/ 371743 h 6184462"/>
              <a:gd name="connsiteX25" fmla="*/ 4487214 w 6191980"/>
              <a:gd name="connsiteY25" fmla="*/ 416803 h 6184462"/>
              <a:gd name="connsiteX26" fmla="*/ 4522886 w 6191980"/>
              <a:gd name="connsiteY26" fmla="*/ 463741 h 6184462"/>
              <a:gd name="connsiteX27" fmla="*/ 4558559 w 6191980"/>
              <a:gd name="connsiteY27" fmla="*/ 510678 h 6184462"/>
              <a:gd name="connsiteX28" fmla="*/ 4594231 w 6191980"/>
              <a:gd name="connsiteY28" fmla="*/ 555737 h 6184462"/>
              <a:gd name="connsiteX29" fmla="*/ 4631782 w 6191980"/>
              <a:gd name="connsiteY29" fmla="*/ 598919 h 6184462"/>
              <a:gd name="connsiteX30" fmla="*/ 4674964 w 6191980"/>
              <a:gd name="connsiteY30" fmla="*/ 636471 h 6184462"/>
              <a:gd name="connsiteX31" fmla="*/ 4716270 w 6191980"/>
              <a:gd name="connsiteY31" fmla="*/ 670266 h 6184462"/>
              <a:gd name="connsiteX32" fmla="*/ 4763206 w 6191980"/>
              <a:gd name="connsiteY32" fmla="*/ 696549 h 6184462"/>
              <a:gd name="connsiteX33" fmla="*/ 4813899 w 6191980"/>
              <a:gd name="connsiteY33" fmla="*/ 719079 h 6184462"/>
              <a:gd name="connsiteX34" fmla="*/ 4868345 w 6191980"/>
              <a:gd name="connsiteY34" fmla="*/ 737854 h 6184462"/>
              <a:gd name="connsiteX35" fmla="*/ 4924669 w 6191980"/>
              <a:gd name="connsiteY35" fmla="*/ 754751 h 6184462"/>
              <a:gd name="connsiteX36" fmla="*/ 4980995 w 6191980"/>
              <a:gd name="connsiteY36" fmla="*/ 769772 h 6184462"/>
              <a:gd name="connsiteX37" fmla="*/ 5039198 w 6191980"/>
              <a:gd name="connsiteY37" fmla="*/ 784792 h 6184462"/>
              <a:gd name="connsiteX38" fmla="*/ 5093644 w 6191980"/>
              <a:gd name="connsiteY38" fmla="*/ 801690 h 6184462"/>
              <a:gd name="connsiteX39" fmla="*/ 5148091 w 6191980"/>
              <a:gd name="connsiteY39" fmla="*/ 820464 h 6184462"/>
              <a:gd name="connsiteX40" fmla="*/ 5198784 w 6191980"/>
              <a:gd name="connsiteY40" fmla="*/ 842995 h 6184462"/>
              <a:gd name="connsiteX41" fmla="*/ 5243845 w 6191980"/>
              <a:gd name="connsiteY41" fmla="*/ 871157 h 6184462"/>
              <a:gd name="connsiteX42" fmla="*/ 5285151 w 6191980"/>
              <a:gd name="connsiteY42" fmla="*/ 904952 h 6184462"/>
              <a:gd name="connsiteX43" fmla="*/ 5318944 w 6191980"/>
              <a:gd name="connsiteY43" fmla="*/ 946257 h 6184462"/>
              <a:gd name="connsiteX44" fmla="*/ 5347108 w 6191980"/>
              <a:gd name="connsiteY44" fmla="*/ 991317 h 6184462"/>
              <a:gd name="connsiteX45" fmla="*/ 5369636 w 6191980"/>
              <a:gd name="connsiteY45" fmla="*/ 1042007 h 6184462"/>
              <a:gd name="connsiteX46" fmla="*/ 5388410 w 6191980"/>
              <a:gd name="connsiteY46" fmla="*/ 1096456 h 6184462"/>
              <a:gd name="connsiteX47" fmla="*/ 5405308 w 6191980"/>
              <a:gd name="connsiteY47" fmla="*/ 1150903 h 6184462"/>
              <a:gd name="connsiteX48" fmla="*/ 5420328 w 6191980"/>
              <a:gd name="connsiteY48" fmla="*/ 1209105 h 6184462"/>
              <a:gd name="connsiteX49" fmla="*/ 5435349 w 6191980"/>
              <a:gd name="connsiteY49" fmla="*/ 1265429 h 6184462"/>
              <a:gd name="connsiteX50" fmla="*/ 5452246 w 6191980"/>
              <a:gd name="connsiteY50" fmla="*/ 1321755 h 6184462"/>
              <a:gd name="connsiteX51" fmla="*/ 5471021 w 6191980"/>
              <a:gd name="connsiteY51" fmla="*/ 1376203 h 6184462"/>
              <a:gd name="connsiteX52" fmla="*/ 5493550 w 6191980"/>
              <a:gd name="connsiteY52" fmla="*/ 1426896 h 6184462"/>
              <a:gd name="connsiteX53" fmla="*/ 5519836 w 6191980"/>
              <a:gd name="connsiteY53" fmla="*/ 1473832 h 6184462"/>
              <a:gd name="connsiteX54" fmla="*/ 5553632 w 6191980"/>
              <a:gd name="connsiteY54" fmla="*/ 1515138 h 6184462"/>
              <a:gd name="connsiteX55" fmla="*/ 5591181 w 6191980"/>
              <a:gd name="connsiteY55" fmla="*/ 1558320 h 6184462"/>
              <a:gd name="connsiteX56" fmla="*/ 5634364 w 6191980"/>
              <a:gd name="connsiteY56" fmla="*/ 1595869 h 6184462"/>
              <a:gd name="connsiteX57" fmla="*/ 5679425 w 6191980"/>
              <a:gd name="connsiteY57" fmla="*/ 1631541 h 6184462"/>
              <a:gd name="connsiteX58" fmla="*/ 5728238 w 6191980"/>
              <a:gd name="connsiteY58" fmla="*/ 1667213 h 6184462"/>
              <a:gd name="connsiteX59" fmla="*/ 5775175 w 6191980"/>
              <a:gd name="connsiteY59" fmla="*/ 1702885 h 6184462"/>
              <a:gd name="connsiteX60" fmla="*/ 5820236 w 6191980"/>
              <a:gd name="connsiteY60" fmla="*/ 1738560 h 6184462"/>
              <a:gd name="connsiteX61" fmla="*/ 5863416 w 6191980"/>
              <a:gd name="connsiteY61" fmla="*/ 1777986 h 6184462"/>
              <a:gd name="connsiteX62" fmla="*/ 5900968 w 6191980"/>
              <a:gd name="connsiteY62" fmla="*/ 1817414 h 6184462"/>
              <a:gd name="connsiteX63" fmla="*/ 5932886 w 6191980"/>
              <a:gd name="connsiteY63" fmla="*/ 1862474 h 6184462"/>
              <a:gd name="connsiteX64" fmla="*/ 5957294 w 6191980"/>
              <a:gd name="connsiteY64" fmla="*/ 1909410 h 6184462"/>
              <a:gd name="connsiteX65" fmla="*/ 5974191 w 6191980"/>
              <a:gd name="connsiteY65" fmla="*/ 1965736 h 6184462"/>
              <a:gd name="connsiteX66" fmla="*/ 5981700 w 6191980"/>
              <a:gd name="connsiteY66" fmla="*/ 2023938 h 6184462"/>
              <a:gd name="connsiteX67" fmla="*/ 5983578 w 6191980"/>
              <a:gd name="connsiteY67" fmla="*/ 2084018 h 6184462"/>
              <a:gd name="connsiteX68" fmla="*/ 5977945 w 6191980"/>
              <a:gd name="connsiteY68" fmla="*/ 2147852 h 6184462"/>
              <a:gd name="connsiteX69" fmla="*/ 5970435 w 6191980"/>
              <a:gd name="connsiteY69" fmla="*/ 2211686 h 6184462"/>
              <a:gd name="connsiteX70" fmla="*/ 5961048 w 6191980"/>
              <a:gd name="connsiteY70" fmla="*/ 2275522 h 6184462"/>
              <a:gd name="connsiteX71" fmla="*/ 5953538 w 6191980"/>
              <a:gd name="connsiteY71" fmla="*/ 2339356 h 6184462"/>
              <a:gd name="connsiteX72" fmla="*/ 5949784 w 6191980"/>
              <a:gd name="connsiteY72" fmla="*/ 2403192 h 6184462"/>
              <a:gd name="connsiteX73" fmla="*/ 5949784 w 6191980"/>
              <a:gd name="connsiteY73" fmla="*/ 2465149 h 6184462"/>
              <a:gd name="connsiteX74" fmla="*/ 5957294 w 6191980"/>
              <a:gd name="connsiteY74" fmla="*/ 2523350 h 6184462"/>
              <a:gd name="connsiteX75" fmla="*/ 5972312 w 6191980"/>
              <a:gd name="connsiteY75" fmla="*/ 2581552 h 6184462"/>
              <a:gd name="connsiteX76" fmla="*/ 5994843 w 6191980"/>
              <a:gd name="connsiteY76" fmla="*/ 2636001 h 6184462"/>
              <a:gd name="connsiteX77" fmla="*/ 6024884 w 6191980"/>
              <a:gd name="connsiteY77" fmla="*/ 2692325 h 6184462"/>
              <a:gd name="connsiteX78" fmla="*/ 6054922 w 6191980"/>
              <a:gd name="connsiteY78" fmla="*/ 2748651 h 6184462"/>
              <a:gd name="connsiteX79" fmla="*/ 6088718 w 6191980"/>
              <a:gd name="connsiteY79" fmla="*/ 2804974 h 6184462"/>
              <a:gd name="connsiteX80" fmla="*/ 6120634 w 6191980"/>
              <a:gd name="connsiteY80" fmla="*/ 2859423 h 6184462"/>
              <a:gd name="connsiteX81" fmla="*/ 6148798 w 6191980"/>
              <a:gd name="connsiteY81" fmla="*/ 2917624 h 6184462"/>
              <a:gd name="connsiteX82" fmla="*/ 6171326 w 6191980"/>
              <a:gd name="connsiteY82" fmla="*/ 2973950 h 6184462"/>
              <a:gd name="connsiteX83" fmla="*/ 6186347 w 6191980"/>
              <a:gd name="connsiteY83" fmla="*/ 3032152 h 6184462"/>
              <a:gd name="connsiteX84" fmla="*/ 6191980 w 6191980"/>
              <a:gd name="connsiteY84" fmla="*/ 3092230 h 6184462"/>
              <a:gd name="connsiteX85" fmla="*/ 6186347 w 6191980"/>
              <a:gd name="connsiteY85" fmla="*/ 3152310 h 6184462"/>
              <a:gd name="connsiteX86" fmla="*/ 6171326 w 6191980"/>
              <a:gd name="connsiteY86" fmla="*/ 3210513 h 6184462"/>
              <a:gd name="connsiteX87" fmla="*/ 6148798 w 6191980"/>
              <a:gd name="connsiteY87" fmla="*/ 3266839 h 6184462"/>
              <a:gd name="connsiteX88" fmla="*/ 6120634 w 6191980"/>
              <a:gd name="connsiteY88" fmla="*/ 3325039 h 6184462"/>
              <a:gd name="connsiteX89" fmla="*/ 6088718 w 6191980"/>
              <a:gd name="connsiteY89" fmla="*/ 3379488 h 6184462"/>
              <a:gd name="connsiteX90" fmla="*/ 6054922 w 6191980"/>
              <a:gd name="connsiteY90" fmla="*/ 3435814 h 6184462"/>
              <a:gd name="connsiteX91" fmla="*/ 6024884 w 6191980"/>
              <a:gd name="connsiteY91" fmla="*/ 3492137 h 6184462"/>
              <a:gd name="connsiteX92" fmla="*/ 5994843 w 6191980"/>
              <a:gd name="connsiteY92" fmla="*/ 3548461 h 6184462"/>
              <a:gd name="connsiteX93" fmla="*/ 5972312 w 6191980"/>
              <a:gd name="connsiteY93" fmla="*/ 3602910 h 6184462"/>
              <a:gd name="connsiteX94" fmla="*/ 5957294 w 6191980"/>
              <a:gd name="connsiteY94" fmla="*/ 3661113 h 6184462"/>
              <a:gd name="connsiteX95" fmla="*/ 5949784 w 6191980"/>
              <a:gd name="connsiteY95" fmla="*/ 3719313 h 6184462"/>
              <a:gd name="connsiteX96" fmla="*/ 5949784 w 6191980"/>
              <a:gd name="connsiteY96" fmla="*/ 3781272 h 6184462"/>
              <a:gd name="connsiteX97" fmla="*/ 5953538 w 6191980"/>
              <a:gd name="connsiteY97" fmla="*/ 3845106 h 6184462"/>
              <a:gd name="connsiteX98" fmla="*/ 5961048 w 6191980"/>
              <a:gd name="connsiteY98" fmla="*/ 3908940 h 6184462"/>
              <a:gd name="connsiteX99" fmla="*/ 5970435 w 6191980"/>
              <a:gd name="connsiteY99" fmla="*/ 3972776 h 6184462"/>
              <a:gd name="connsiteX100" fmla="*/ 5977945 w 6191980"/>
              <a:gd name="connsiteY100" fmla="*/ 4036610 h 6184462"/>
              <a:gd name="connsiteX101" fmla="*/ 5983578 w 6191980"/>
              <a:gd name="connsiteY101" fmla="*/ 4100444 h 6184462"/>
              <a:gd name="connsiteX102" fmla="*/ 5981700 w 6191980"/>
              <a:gd name="connsiteY102" fmla="*/ 4160526 h 6184462"/>
              <a:gd name="connsiteX103" fmla="*/ 5974191 w 6191980"/>
              <a:gd name="connsiteY103" fmla="*/ 4218729 h 6184462"/>
              <a:gd name="connsiteX104" fmla="*/ 5957294 w 6191980"/>
              <a:gd name="connsiteY104" fmla="*/ 4275053 h 6184462"/>
              <a:gd name="connsiteX105" fmla="*/ 5932886 w 6191980"/>
              <a:gd name="connsiteY105" fmla="*/ 4321989 h 6184462"/>
              <a:gd name="connsiteX106" fmla="*/ 5900968 w 6191980"/>
              <a:gd name="connsiteY106" fmla="*/ 4367050 h 6184462"/>
              <a:gd name="connsiteX107" fmla="*/ 5863416 w 6191980"/>
              <a:gd name="connsiteY107" fmla="*/ 4406477 h 6184462"/>
              <a:gd name="connsiteX108" fmla="*/ 5820236 w 6191980"/>
              <a:gd name="connsiteY108" fmla="*/ 4445903 h 6184462"/>
              <a:gd name="connsiteX109" fmla="*/ 5775175 w 6191980"/>
              <a:gd name="connsiteY109" fmla="*/ 4481577 h 6184462"/>
              <a:gd name="connsiteX110" fmla="*/ 5728238 w 6191980"/>
              <a:gd name="connsiteY110" fmla="*/ 4517249 h 6184462"/>
              <a:gd name="connsiteX111" fmla="*/ 5679425 w 6191980"/>
              <a:gd name="connsiteY111" fmla="*/ 4552921 h 6184462"/>
              <a:gd name="connsiteX112" fmla="*/ 5634364 w 6191980"/>
              <a:gd name="connsiteY112" fmla="*/ 4588593 h 6184462"/>
              <a:gd name="connsiteX113" fmla="*/ 5591181 w 6191980"/>
              <a:gd name="connsiteY113" fmla="*/ 4626142 h 6184462"/>
              <a:gd name="connsiteX114" fmla="*/ 5553632 w 6191980"/>
              <a:gd name="connsiteY114" fmla="*/ 4669325 h 6184462"/>
              <a:gd name="connsiteX115" fmla="*/ 5519836 w 6191980"/>
              <a:gd name="connsiteY115" fmla="*/ 4710630 h 6184462"/>
              <a:gd name="connsiteX116" fmla="*/ 5493550 w 6191980"/>
              <a:gd name="connsiteY116" fmla="*/ 4757566 h 6184462"/>
              <a:gd name="connsiteX117" fmla="*/ 5471021 w 6191980"/>
              <a:gd name="connsiteY117" fmla="*/ 4808259 h 6184462"/>
              <a:gd name="connsiteX118" fmla="*/ 5452246 w 6191980"/>
              <a:gd name="connsiteY118" fmla="*/ 4862708 h 6184462"/>
              <a:gd name="connsiteX119" fmla="*/ 5435349 w 6191980"/>
              <a:gd name="connsiteY119" fmla="*/ 4919033 h 6184462"/>
              <a:gd name="connsiteX120" fmla="*/ 5420328 w 6191980"/>
              <a:gd name="connsiteY120" fmla="*/ 4975357 h 6184462"/>
              <a:gd name="connsiteX121" fmla="*/ 5405308 w 6191980"/>
              <a:gd name="connsiteY121" fmla="*/ 5033560 h 6184462"/>
              <a:gd name="connsiteX122" fmla="*/ 5388410 w 6191980"/>
              <a:gd name="connsiteY122" fmla="*/ 5088007 h 6184462"/>
              <a:gd name="connsiteX123" fmla="*/ 5369636 w 6191980"/>
              <a:gd name="connsiteY123" fmla="*/ 5142453 h 6184462"/>
              <a:gd name="connsiteX124" fmla="*/ 5347108 w 6191980"/>
              <a:gd name="connsiteY124" fmla="*/ 5193146 h 6184462"/>
              <a:gd name="connsiteX125" fmla="*/ 5318944 w 6191980"/>
              <a:gd name="connsiteY125" fmla="*/ 5238207 h 6184462"/>
              <a:gd name="connsiteX126" fmla="*/ 5285151 w 6191980"/>
              <a:gd name="connsiteY126" fmla="*/ 5279510 h 6184462"/>
              <a:gd name="connsiteX127" fmla="*/ 5243845 w 6191980"/>
              <a:gd name="connsiteY127" fmla="*/ 5313305 h 6184462"/>
              <a:gd name="connsiteX128" fmla="*/ 5198784 w 6191980"/>
              <a:gd name="connsiteY128" fmla="*/ 5341467 h 6184462"/>
              <a:gd name="connsiteX129" fmla="*/ 5148091 w 6191980"/>
              <a:gd name="connsiteY129" fmla="*/ 5363998 h 6184462"/>
              <a:gd name="connsiteX130" fmla="*/ 5093644 w 6191980"/>
              <a:gd name="connsiteY130" fmla="*/ 5382773 h 6184462"/>
              <a:gd name="connsiteX131" fmla="*/ 5039198 w 6191980"/>
              <a:gd name="connsiteY131" fmla="*/ 5399670 h 6184462"/>
              <a:gd name="connsiteX132" fmla="*/ 4980995 w 6191980"/>
              <a:gd name="connsiteY132" fmla="*/ 5414691 h 6184462"/>
              <a:gd name="connsiteX133" fmla="*/ 4924669 w 6191980"/>
              <a:gd name="connsiteY133" fmla="*/ 5429711 h 6184462"/>
              <a:gd name="connsiteX134" fmla="*/ 4868345 w 6191980"/>
              <a:gd name="connsiteY134" fmla="*/ 5446609 h 6184462"/>
              <a:gd name="connsiteX135" fmla="*/ 4813899 w 6191980"/>
              <a:gd name="connsiteY135" fmla="*/ 5465383 h 6184462"/>
              <a:gd name="connsiteX136" fmla="*/ 4763206 w 6191980"/>
              <a:gd name="connsiteY136" fmla="*/ 5487914 h 6184462"/>
              <a:gd name="connsiteX137" fmla="*/ 4716270 w 6191980"/>
              <a:gd name="connsiteY137" fmla="*/ 5514197 h 6184462"/>
              <a:gd name="connsiteX138" fmla="*/ 4674964 w 6191980"/>
              <a:gd name="connsiteY138" fmla="*/ 5547992 h 6184462"/>
              <a:gd name="connsiteX139" fmla="*/ 4631782 w 6191980"/>
              <a:gd name="connsiteY139" fmla="*/ 5585543 h 6184462"/>
              <a:gd name="connsiteX140" fmla="*/ 4594231 w 6191980"/>
              <a:gd name="connsiteY140" fmla="*/ 5628725 h 6184462"/>
              <a:gd name="connsiteX141" fmla="*/ 4558559 w 6191980"/>
              <a:gd name="connsiteY141" fmla="*/ 5673785 h 6184462"/>
              <a:gd name="connsiteX142" fmla="*/ 4522886 w 6191980"/>
              <a:gd name="connsiteY142" fmla="*/ 5720721 h 6184462"/>
              <a:gd name="connsiteX143" fmla="*/ 4487214 w 6191980"/>
              <a:gd name="connsiteY143" fmla="*/ 5767659 h 6184462"/>
              <a:gd name="connsiteX144" fmla="*/ 4451542 w 6191980"/>
              <a:gd name="connsiteY144" fmla="*/ 5812719 h 6184462"/>
              <a:gd name="connsiteX145" fmla="*/ 4412114 w 6191980"/>
              <a:gd name="connsiteY145" fmla="*/ 5855901 h 6184462"/>
              <a:gd name="connsiteX146" fmla="*/ 4372686 w 6191980"/>
              <a:gd name="connsiteY146" fmla="*/ 5893450 h 6184462"/>
              <a:gd name="connsiteX147" fmla="*/ 4327628 w 6191980"/>
              <a:gd name="connsiteY147" fmla="*/ 5925368 h 6184462"/>
              <a:gd name="connsiteX148" fmla="*/ 4280690 w 6191980"/>
              <a:gd name="connsiteY148" fmla="*/ 5949776 h 6184462"/>
              <a:gd name="connsiteX149" fmla="*/ 4224364 w 6191980"/>
              <a:gd name="connsiteY149" fmla="*/ 5966674 h 6184462"/>
              <a:gd name="connsiteX150" fmla="*/ 4166161 w 6191980"/>
              <a:gd name="connsiteY150" fmla="*/ 5974184 h 6184462"/>
              <a:gd name="connsiteX151" fmla="*/ 4106083 w 6191980"/>
              <a:gd name="connsiteY151" fmla="*/ 5976061 h 6184462"/>
              <a:gd name="connsiteX152" fmla="*/ 4042247 w 6191980"/>
              <a:gd name="connsiteY152" fmla="*/ 5970428 h 6184462"/>
              <a:gd name="connsiteX153" fmla="*/ 3978413 w 6191980"/>
              <a:gd name="connsiteY153" fmla="*/ 5962919 h 6184462"/>
              <a:gd name="connsiteX154" fmla="*/ 3914577 w 6191980"/>
              <a:gd name="connsiteY154" fmla="*/ 5953530 h 6184462"/>
              <a:gd name="connsiteX155" fmla="*/ 3850743 w 6191980"/>
              <a:gd name="connsiteY155" fmla="*/ 5946022 h 6184462"/>
              <a:gd name="connsiteX156" fmla="*/ 3786907 w 6191980"/>
              <a:gd name="connsiteY156" fmla="*/ 5942266 h 6184462"/>
              <a:gd name="connsiteX157" fmla="*/ 3724950 w 6191980"/>
              <a:gd name="connsiteY157" fmla="*/ 5942266 h 6184462"/>
              <a:gd name="connsiteX158" fmla="*/ 3666749 w 6191980"/>
              <a:gd name="connsiteY158" fmla="*/ 5949776 h 6184462"/>
              <a:gd name="connsiteX159" fmla="*/ 3606669 w 6191980"/>
              <a:gd name="connsiteY159" fmla="*/ 5964797 h 6184462"/>
              <a:gd name="connsiteX160" fmla="*/ 3552221 w 6191980"/>
              <a:gd name="connsiteY160" fmla="*/ 5987325 h 6184462"/>
              <a:gd name="connsiteX161" fmla="*/ 3495897 w 6191980"/>
              <a:gd name="connsiteY161" fmla="*/ 6017366 h 6184462"/>
              <a:gd name="connsiteX162" fmla="*/ 3439573 w 6191980"/>
              <a:gd name="connsiteY162" fmla="*/ 6047407 h 6184462"/>
              <a:gd name="connsiteX163" fmla="*/ 3383247 w 6191980"/>
              <a:gd name="connsiteY163" fmla="*/ 6081200 h 6184462"/>
              <a:gd name="connsiteX164" fmla="*/ 3328798 w 6191980"/>
              <a:gd name="connsiteY164" fmla="*/ 6113118 h 6184462"/>
              <a:gd name="connsiteX165" fmla="*/ 3270598 w 6191980"/>
              <a:gd name="connsiteY165" fmla="*/ 6141280 h 6184462"/>
              <a:gd name="connsiteX166" fmla="*/ 3214272 w 6191980"/>
              <a:gd name="connsiteY166" fmla="*/ 6163811 h 6184462"/>
              <a:gd name="connsiteX167" fmla="*/ 3156069 w 6191980"/>
              <a:gd name="connsiteY167" fmla="*/ 6178831 h 6184462"/>
              <a:gd name="connsiteX168" fmla="*/ 3095991 w 6191980"/>
              <a:gd name="connsiteY168" fmla="*/ 6184462 h 6184462"/>
              <a:gd name="connsiteX169" fmla="*/ 3035911 w 6191980"/>
              <a:gd name="connsiteY169" fmla="*/ 6178831 h 6184462"/>
              <a:gd name="connsiteX170" fmla="*/ 2977708 w 6191980"/>
              <a:gd name="connsiteY170" fmla="*/ 6163811 h 6184462"/>
              <a:gd name="connsiteX171" fmla="*/ 2921385 w 6191980"/>
              <a:gd name="connsiteY171" fmla="*/ 6141280 h 6184462"/>
              <a:gd name="connsiteX172" fmla="*/ 2863182 w 6191980"/>
              <a:gd name="connsiteY172" fmla="*/ 6113118 h 6184462"/>
              <a:gd name="connsiteX173" fmla="*/ 2808733 w 6191980"/>
              <a:gd name="connsiteY173" fmla="*/ 6081200 h 6184462"/>
              <a:gd name="connsiteX174" fmla="*/ 2752409 w 6191980"/>
              <a:gd name="connsiteY174" fmla="*/ 6047407 h 6184462"/>
              <a:gd name="connsiteX175" fmla="*/ 2696083 w 6191980"/>
              <a:gd name="connsiteY175" fmla="*/ 6017366 h 6184462"/>
              <a:gd name="connsiteX176" fmla="*/ 2639760 w 6191980"/>
              <a:gd name="connsiteY176" fmla="*/ 5987325 h 6184462"/>
              <a:gd name="connsiteX177" fmla="*/ 2583436 w 6191980"/>
              <a:gd name="connsiteY177" fmla="*/ 5964797 h 6184462"/>
              <a:gd name="connsiteX178" fmla="*/ 2525233 w 6191980"/>
              <a:gd name="connsiteY178" fmla="*/ 5949776 h 6184462"/>
              <a:gd name="connsiteX179" fmla="*/ 2467030 w 6191980"/>
              <a:gd name="connsiteY179" fmla="*/ 5942266 h 6184462"/>
              <a:gd name="connsiteX180" fmla="*/ 2405071 w 6191980"/>
              <a:gd name="connsiteY180" fmla="*/ 5942266 h 6184462"/>
              <a:gd name="connsiteX181" fmla="*/ 2341237 w 6191980"/>
              <a:gd name="connsiteY181" fmla="*/ 5946022 h 6184462"/>
              <a:gd name="connsiteX182" fmla="*/ 2277403 w 6191980"/>
              <a:gd name="connsiteY182" fmla="*/ 5953530 h 6184462"/>
              <a:gd name="connsiteX183" fmla="*/ 2213567 w 6191980"/>
              <a:gd name="connsiteY183" fmla="*/ 5962919 h 6184462"/>
              <a:gd name="connsiteX184" fmla="*/ 2149731 w 6191980"/>
              <a:gd name="connsiteY184" fmla="*/ 5970428 h 6184462"/>
              <a:gd name="connsiteX185" fmla="*/ 2085897 w 6191980"/>
              <a:gd name="connsiteY185" fmla="*/ 5976061 h 6184462"/>
              <a:gd name="connsiteX186" fmla="*/ 2025819 w 6191980"/>
              <a:gd name="connsiteY186" fmla="*/ 5974184 h 6184462"/>
              <a:gd name="connsiteX187" fmla="*/ 1967617 w 6191980"/>
              <a:gd name="connsiteY187" fmla="*/ 5966674 h 6184462"/>
              <a:gd name="connsiteX188" fmla="*/ 1911291 w 6191980"/>
              <a:gd name="connsiteY188" fmla="*/ 5949776 h 6184462"/>
              <a:gd name="connsiteX189" fmla="*/ 1864354 w 6191980"/>
              <a:gd name="connsiteY189" fmla="*/ 5925368 h 6184462"/>
              <a:gd name="connsiteX190" fmla="*/ 1819293 w 6191980"/>
              <a:gd name="connsiteY190" fmla="*/ 5893450 h 6184462"/>
              <a:gd name="connsiteX191" fmla="*/ 1779867 w 6191980"/>
              <a:gd name="connsiteY191" fmla="*/ 5855901 h 6184462"/>
              <a:gd name="connsiteX192" fmla="*/ 1740438 w 6191980"/>
              <a:gd name="connsiteY192" fmla="*/ 5812719 h 6184462"/>
              <a:gd name="connsiteX193" fmla="*/ 1704766 w 6191980"/>
              <a:gd name="connsiteY193" fmla="*/ 5767659 h 6184462"/>
              <a:gd name="connsiteX194" fmla="*/ 1669094 w 6191980"/>
              <a:gd name="connsiteY194" fmla="*/ 5720721 h 6184462"/>
              <a:gd name="connsiteX195" fmla="*/ 1633422 w 6191980"/>
              <a:gd name="connsiteY195" fmla="*/ 5673785 h 6184462"/>
              <a:gd name="connsiteX196" fmla="*/ 1597750 w 6191980"/>
              <a:gd name="connsiteY196" fmla="*/ 5628725 h 6184462"/>
              <a:gd name="connsiteX197" fmla="*/ 1560199 w 6191980"/>
              <a:gd name="connsiteY197" fmla="*/ 5585543 h 6184462"/>
              <a:gd name="connsiteX198" fmla="*/ 1517016 w 6191980"/>
              <a:gd name="connsiteY198" fmla="*/ 5547992 h 6184462"/>
              <a:gd name="connsiteX199" fmla="*/ 1475711 w 6191980"/>
              <a:gd name="connsiteY199" fmla="*/ 5514197 h 6184462"/>
              <a:gd name="connsiteX200" fmla="*/ 1428774 w 6191980"/>
              <a:gd name="connsiteY200" fmla="*/ 5487914 h 6184462"/>
              <a:gd name="connsiteX201" fmla="*/ 1378082 w 6191980"/>
              <a:gd name="connsiteY201" fmla="*/ 5465383 h 6184462"/>
              <a:gd name="connsiteX202" fmla="*/ 1323635 w 6191980"/>
              <a:gd name="connsiteY202" fmla="*/ 5446609 h 6184462"/>
              <a:gd name="connsiteX203" fmla="*/ 1267309 w 6191980"/>
              <a:gd name="connsiteY203" fmla="*/ 5429711 h 6184462"/>
              <a:gd name="connsiteX204" fmla="*/ 1210986 w 6191980"/>
              <a:gd name="connsiteY204" fmla="*/ 5414691 h 6184462"/>
              <a:gd name="connsiteX205" fmla="*/ 1152783 w 6191980"/>
              <a:gd name="connsiteY205" fmla="*/ 5399670 h 6184462"/>
              <a:gd name="connsiteX206" fmla="*/ 1098336 w 6191980"/>
              <a:gd name="connsiteY206" fmla="*/ 5382773 h 6184462"/>
              <a:gd name="connsiteX207" fmla="*/ 1043887 w 6191980"/>
              <a:gd name="connsiteY207" fmla="*/ 5363998 h 6184462"/>
              <a:gd name="connsiteX208" fmla="*/ 993197 w 6191980"/>
              <a:gd name="connsiteY208" fmla="*/ 5341467 h 6184462"/>
              <a:gd name="connsiteX209" fmla="*/ 948135 w 6191980"/>
              <a:gd name="connsiteY209" fmla="*/ 5313305 h 6184462"/>
              <a:gd name="connsiteX210" fmla="*/ 906830 w 6191980"/>
              <a:gd name="connsiteY210" fmla="*/ 5279510 h 6184462"/>
              <a:gd name="connsiteX211" fmla="*/ 873037 w 6191980"/>
              <a:gd name="connsiteY211" fmla="*/ 5238207 h 6184462"/>
              <a:gd name="connsiteX212" fmla="*/ 844875 w 6191980"/>
              <a:gd name="connsiteY212" fmla="*/ 5193146 h 6184462"/>
              <a:gd name="connsiteX213" fmla="*/ 822344 w 6191980"/>
              <a:gd name="connsiteY213" fmla="*/ 5142453 h 6184462"/>
              <a:gd name="connsiteX214" fmla="*/ 803570 w 6191980"/>
              <a:gd name="connsiteY214" fmla="*/ 5088007 h 6184462"/>
              <a:gd name="connsiteX215" fmla="*/ 786672 w 6191980"/>
              <a:gd name="connsiteY215" fmla="*/ 5033560 h 6184462"/>
              <a:gd name="connsiteX216" fmla="*/ 771652 w 6191980"/>
              <a:gd name="connsiteY216" fmla="*/ 4975357 h 6184462"/>
              <a:gd name="connsiteX217" fmla="*/ 756631 w 6191980"/>
              <a:gd name="connsiteY217" fmla="*/ 4919033 h 6184462"/>
              <a:gd name="connsiteX218" fmla="*/ 739734 w 6191980"/>
              <a:gd name="connsiteY218" fmla="*/ 4862708 h 6184462"/>
              <a:gd name="connsiteX219" fmla="*/ 720959 w 6191980"/>
              <a:gd name="connsiteY219" fmla="*/ 4808259 h 6184462"/>
              <a:gd name="connsiteX220" fmla="*/ 698428 w 6191980"/>
              <a:gd name="connsiteY220" fmla="*/ 4757566 h 6184462"/>
              <a:gd name="connsiteX221" fmla="*/ 672143 w 6191980"/>
              <a:gd name="connsiteY221" fmla="*/ 4710630 h 6184462"/>
              <a:gd name="connsiteX222" fmla="*/ 638351 w 6191980"/>
              <a:gd name="connsiteY222" fmla="*/ 4669325 h 6184462"/>
              <a:gd name="connsiteX223" fmla="*/ 600799 w 6191980"/>
              <a:gd name="connsiteY223" fmla="*/ 4626142 h 6184462"/>
              <a:gd name="connsiteX224" fmla="*/ 557617 w 6191980"/>
              <a:gd name="connsiteY224" fmla="*/ 4588593 h 6184462"/>
              <a:gd name="connsiteX225" fmla="*/ 510678 w 6191980"/>
              <a:gd name="connsiteY225" fmla="*/ 4552921 h 6184462"/>
              <a:gd name="connsiteX226" fmla="*/ 463742 w 6191980"/>
              <a:gd name="connsiteY226" fmla="*/ 4517249 h 6184462"/>
              <a:gd name="connsiteX227" fmla="*/ 416805 w 6191980"/>
              <a:gd name="connsiteY227" fmla="*/ 4481577 h 6184462"/>
              <a:gd name="connsiteX228" fmla="*/ 371744 w 6191980"/>
              <a:gd name="connsiteY228" fmla="*/ 4445903 h 6184462"/>
              <a:gd name="connsiteX229" fmla="*/ 328562 w 6191980"/>
              <a:gd name="connsiteY229" fmla="*/ 4406477 h 6184462"/>
              <a:gd name="connsiteX230" fmla="*/ 291012 w 6191980"/>
              <a:gd name="connsiteY230" fmla="*/ 4367050 h 6184462"/>
              <a:gd name="connsiteX231" fmla="*/ 259096 w 6191980"/>
              <a:gd name="connsiteY231" fmla="*/ 4321989 h 6184462"/>
              <a:gd name="connsiteX232" fmla="*/ 234689 w 6191980"/>
              <a:gd name="connsiteY232" fmla="*/ 4275053 h 6184462"/>
              <a:gd name="connsiteX233" fmla="*/ 217791 w 6191980"/>
              <a:gd name="connsiteY233" fmla="*/ 4218729 h 6184462"/>
              <a:gd name="connsiteX234" fmla="*/ 210281 w 6191980"/>
              <a:gd name="connsiteY234" fmla="*/ 4160526 h 6184462"/>
              <a:gd name="connsiteX235" fmla="*/ 208402 w 6191980"/>
              <a:gd name="connsiteY235" fmla="*/ 4100444 h 6184462"/>
              <a:gd name="connsiteX236" fmla="*/ 214035 w 6191980"/>
              <a:gd name="connsiteY236" fmla="*/ 4036610 h 6184462"/>
              <a:gd name="connsiteX237" fmla="*/ 221545 w 6191980"/>
              <a:gd name="connsiteY237" fmla="*/ 3972776 h 6184462"/>
              <a:gd name="connsiteX238" fmla="*/ 230932 w 6191980"/>
              <a:gd name="connsiteY238" fmla="*/ 3908940 h 6184462"/>
              <a:gd name="connsiteX239" fmla="*/ 238443 w 6191980"/>
              <a:gd name="connsiteY239" fmla="*/ 3845106 h 6184462"/>
              <a:gd name="connsiteX240" fmla="*/ 242199 w 6191980"/>
              <a:gd name="connsiteY240" fmla="*/ 3781272 h 6184462"/>
              <a:gd name="connsiteX241" fmla="*/ 242199 w 6191980"/>
              <a:gd name="connsiteY241" fmla="*/ 3719313 h 6184462"/>
              <a:gd name="connsiteX242" fmla="*/ 234689 w 6191980"/>
              <a:gd name="connsiteY242" fmla="*/ 3661113 h 6184462"/>
              <a:gd name="connsiteX243" fmla="*/ 219668 w 6191980"/>
              <a:gd name="connsiteY243" fmla="*/ 3602910 h 6184462"/>
              <a:gd name="connsiteX244" fmla="*/ 197138 w 6191980"/>
              <a:gd name="connsiteY244" fmla="*/ 3548461 h 6184462"/>
              <a:gd name="connsiteX245" fmla="*/ 168976 w 6191980"/>
              <a:gd name="connsiteY245" fmla="*/ 3492137 h 6184462"/>
              <a:gd name="connsiteX246" fmla="*/ 137057 w 6191980"/>
              <a:gd name="connsiteY246" fmla="*/ 3435814 h 6184462"/>
              <a:gd name="connsiteX247" fmla="*/ 103264 w 6191980"/>
              <a:gd name="connsiteY247" fmla="*/ 3379488 h 6184462"/>
              <a:gd name="connsiteX248" fmla="*/ 71346 w 6191980"/>
              <a:gd name="connsiteY248" fmla="*/ 3325039 h 6184462"/>
              <a:gd name="connsiteX249" fmla="*/ 43182 w 6191980"/>
              <a:gd name="connsiteY249" fmla="*/ 3266839 h 6184462"/>
              <a:gd name="connsiteX250" fmla="*/ 20654 w 6191980"/>
              <a:gd name="connsiteY250" fmla="*/ 3210513 h 6184462"/>
              <a:gd name="connsiteX251" fmla="*/ 5634 w 6191980"/>
              <a:gd name="connsiteY251" fmla="*/ 3152310 h 6184462"/>
              <a:gd name="connsiteX252" fmla="*/ 0 w 6191980"/>
              <a:gd name="connsiteY252" fmla="*/ 3092230 h 6184462"/>
              <a:gd name="connsiteX253" fmla="*/ 5634 w 6191980"/>
              <a:gd name="connsiteY253" fmla="*/ 3032152 h 6184462"/>
              <a:gd name="connsiteX254" fmla="*/ 20654 w 6191980"/>
              <a:gd name="connsiteY254" fmla="*/ 2973950 h 6184462"/>
              <a:gd name="connsiteX255" fmla="*/ 43182 w 6191980"/>
              <a:gd name="connsiteY255" fmla="*/ 2917624 h 6184462"/>
              <a:gd name="connsiteX256" fmla="*/ 71346 w 6191980"/>
              <a:gd name="connsiteY256" fmla="*/ 2859423 h 6184462"/>
              <a:gd name="connsiteX257" fmla="*/ 103264 w 6191980"/>
              <a:gd name="connsiteY257" fmla="*/ 2804974 h 6184462"/>
              <a:gd name="connsiteX258" fmla="*/ 137057 w 6191980"/>
              <a:gd name="connsiteY258" fmla="*/ 2748651 h 6184462"/>
              <a:gd name="connsiteX259" fmla="*/ 168976 w 6191980"/>
              <a:gd name="connsiteY259" fmla="*/ 2692325 h 6184462"/>
              <a:gd name="connsiteX260" fmla="*/ 197138 w 6191980"/>
              <a:gd name="connsiteY260" fmla="*/ 2636001 h 6184462"/>
              <a:gd name="connsiteX261" fmla="*/ 219668 w 6191980"/>
              <a:gd name="connsiteY261" fmla="*/ 2581552 h 6184462"/>
              <a:gd name="connsiteX262" fmla="*/ 234689 w 6191980"/>
              <a:gd name="connsiteY262" fmla="*/ 2523350 h 6184462"/>
              <a:gd name="connsiteX263" fmla="*/ 242199 w 6191980"/>
              <a:gd name="connsiteY263" fmla="*/ 2465149 h 6184462"/>
              <a:gd name="connsiteX264" fmla="*/ 242199 w 6191980"/>
              <a:gd name="connsiteY264" fmla="*/ 2403192 h 6184462"/>
              <a:gd name="connsiteX265" fmla="*/ 238443 w 6191980"/>
              <a:gd name="connsiteY265" fmla="*/ 2339356 h 6184462"/>
              <a:gd name="connsiteX266" fmla="*/ 230932 w 6191980"/>
              <a:gd name="connsiteY266" fmla="*/ 2275522 h 6184462"/>
              <a:gd name="connsiteX267" fmla="*/ 221545 w 6191980"/>
              <a:gd name="connsiteY267" fmla="*/ 2211686 h 6184462"/>
              <a:gd name="connsiteX268" fmla="*/ 214035 w 6191980"/>
              <a:gd name="connsiteY268" fmla="*/ 2147852 h 6184462"/>
              <a:gd name="connsiteX269" fmla="*/ 208402 w 6191980"/>
              <a:gd name="connsiteY269" fmla="*/ 2084018 h 6184462"/>
              <a:gd name="connsiteX270" fmla="*/ 210281 w 6191980"/>
              <a:gd name="connsiteY270" fmla="*/ 2023938 h 6184462"/>
              <a:gd name="connsiteX271" fmla="*/ 217791 w 6191980"/>
              <a:gd name="connsiteY271" fmla="*/ 1965736 h 6184462"/>
              <a:gd name="connsiteX272" fmla="*/ 234689 w 6191980"/>
              <a:gd name="connsiteY272" fmla="*/ 1909410 h 6184462"/>
              <a:gd name="connsiteX273" fmla="*/ 259096 w 6191980"/>
              <a:gd name="connsiteY273" fmla="*/ 1862474 h 6184462"/>
              <a:gd name="connsiteX274" fmla="*/ 291012 w 6191980"/>
              <a:gd name="connsiteY274" fmla="*/ 1817414 h 6184462"/>
              <a:gd name="connsiteX275" fmla="*/ 328562 w 6191980"/>
              <a:gd name="connsiteY275" fmla="*/ 1777986 h 6184462"/>
              <a:gd name="connsiteX276" fmla="*/ 371744 w 6191980"/>
              <a:gd name="connsiteY276" fmla="*/ 1738560 h 6184462"/>
              <a:gd name="connsiteX277" fmla="*/ 416805 w 6191980"/>
              <a:gd name="connsiteY277" fmla="*/ 1702885 h 6184462"/>
              <a:gd name="connsiteX278" fmla="*/ 463742 w 6191980"/>
              <a:gd name="connsiteY278" fmla="*/ 1667213 h 6184462"/>
              <a:gd name="connsiteX279" fmla="*/ 510678 w 6191980"/>
              <a:gd name="connsiteY279" fmla="*/ 1631541 h 6184462"/>
              <a:gd name="connsiteX280" fmla="*/ 557617 w 6191980"/>
              <a:gd name="connsiteY280" fmla="*/ 1595869 h 6184462"/>
              <a:gd name="connsiteX281" fmla="*/ 600799 w 6191980"/>
              <a:gd name="connsiteY281" fmla="*/ 1558320 h 6184462"/>
              <a:gd name="connsiteX282" fmla="*/ 638351 w 6191980"/>
              <a:gd name="connsiteY282" fmla="*/ 1515138 h 6184462"/>
              <a:gd name="connsiteX283" fmla="*/ 672143 w 6191980"/>
              <a:gd name="connsiteY283" fmla="*/ 1473832 h 6184462"/>
              <a:gd name="connsiteX284" fmla="*/ 698428 w 6191980"/>
              <a:gd name="connsiteY284" fmla="*/ 1426896 h 6184462"/>
              <a:gd name="connsiteX285" fmla="*/ 720959 w 6191980"/>
              <a:gd name="connsiteY285" fmla="*/ 1376203 h 6184462"/>
              <a:gd name="connsiteX286" fmla="*/ 739734 w 6191980"/>
              <a:gd name="connsiteY286" fmla="*/ 1321755 h 6184462"/>
              <a:gd name="connsiteX287" fmla="*/ 756631 w 6191980"/>
              <a:gd name="connsiteY287" fmla="*/ 1265429 h 6184462"/>
              <a:gd name="connsiteX288" fmla="*/ 771652 w 6191980"/>
              <a:gd name="connsiteY288" fmla="*/ 1209105 h 6184462"/>
              <a:gd name="connsiteX289" fmla="*/ 786672 w 6191980"/>
              <a:gd name="connsiteY289" fmla="*/ 1150903 h 6184462"/>
              <a:gd name="connsiteX290" fmla="*/ 803570 w 6191980"/>
              <a:gd name="connsiteY290" fmla="*/ 1096456 h 6184462"/>
              <a:gd name="connsiteX291" fmla="*/ 822344 w 6191980"/>
              <a:gd name="connsiteY291" fmla="*/ 1042007 h 6184462"/>
              <a:gd name="connsiteX292" fmla="*/ 844875 w 6191980"/>
              <a:gd name="connsiteY292" fmla="*/ 991317 h 6184462"/>
              <a:gd name="connsiteX293" fmla="*/ 873037 w 6191980"/>
              <a:gd name="connsiteY293" fmla="*/ 946257 h 6184462"/>
              <a:gd name="connsiteX294" fmla="*/ 906830 w 6191980"/>
              <a:gd name="connsiteY294" fmla="*/ 904952 h 6184462"/>
              <a:gd name="connsiteX295" fmla="*/ 948135 w 6191980"/>
              <a:gd name="connsiteY295" fmla="*/ 871157 h 6184462"/>
              <a:gd name="connsiteX296" fmla="*/ 993197 w 6191980"/>
              <a:gd name="connsiteY296" fmla="*/ 842995 h 6184462"/>
              <a:gd name="connsiteX297" fmla="*/ 1043887 w 6191980"/>
              <a:gd name="connsiteY297" fmla="*/ 820464 h 6184462"/>
              <a:gd name="connsiteX298" fmla="*/ 1098336 w 6191980"/>
              <a:gd name="connsiteY298" fmla="*/ 801690 h 6184462"/>
              <a:gd name="connsiteX299" fmla="*/ 1152783 w 6191980"/>
              <a:gd name="connsiteY299" fmla="*/ 784792 h 6184462"/>
              <a:gd name="connsiteX300" fmla="*/ 1210986 w 6191980"/>
              <a:gd name="connsiteY300" fmla="*/ 769772 h 6184462"/>
              <a:gd name="connsiteX301" fmla="*/ 1267309 w 6191980"/>
              <a:gd name="connsiteY301" fmla="*/ 754751 h 6184462"/>
              <a:gd name="connsiteX302" fmla="*/ 1323635 w 6191980"/>
              <a:gd name="connsiteY302" fmla="*/ 737854 h 6184462"/>
              <a:gd name="connsiteX303" fmla="*/ 1378082 w 6191980"/>
              <a:gd name="connsiteY303" fmla="*/ 719079 h 6184462"/>
              <a:gd name="connsiteX304" fmla="*/ 1428774 w 6191980"/>
              <a:gd name="connsiteY304" fmla="*/ 696549 h 6184462"/>
              <a:gd name="connsiteX305" fmla="*/ 1475711 w 6191980"/>
              <a:gd name="connsiteY305" fmla="*/ 670266 h 6184462"/>
              <a:gd name="connsiteX306" fmla="*/ 1517016 w 6191980"/>
              <a:gd name="connsiteY306" fmla="*/ 636471 h 6184462"/>
              <a:gd name="connsiteX307" fmla="*/ 1560199 w 6191980"/>
              <a:gd name="connsiteY307" fmla="*/ 598919 h 6184462"/>
              <a:gd name="connsiteX308" fmla="*/ 1597750 w 6191980"/>
              <a:gd name="connsiteY308" fmla="*/ 555737 h 6184462"/>
              <a:gd name="connsiteX309" fmla="*/ 1633422 w 6191980"/>
              <a:gd name="connsiteY309" fmla="*/ 510678 h 6184462"/>
              <a:gd name="connsiteX310" fmla="*/ 1669094 w 6191980"/>
              <a:gd name="connsiteY310" fmla="*/ 463741 h 6184462"/>
              <a:gd name="connsiteX311" fmla="*/ 1704766 w 6191980"/>
              <a:gd name="connsiteY311" fmla="*/ 416803 h 6184462"/>
              <a:gd name="connsiteX312" fmla="*/ 1740438 w 6191980"/>
              <a:gd name="connsiteY312" fmla="*/ 371743 h 6184462"/>
              <a:gd name="connsiteX313" fmla="*/ 1779867 w 6191980"/>
              <a:gd name="connsiteY313" fmla="*/ 328561 h 6184462"/>
              <a:gd name="connsiteX314" fmla="*/ 1819293 w 6191980"/>
              <a:gd name="connsiteY314" fmla="*/ 291012 h 6184462"/>
              <a:gd name="connsiteX315" fmla="*/ 1864354 w 6191980"/>
              <a:gd name="connsiteY315" fmla="*/ 259094 h 6184462"/>
              <a:gd name="connsiteX316" fmla="*/ 1911291 w 6191980"/>
              <a:gd name="connsiteY316" fmla="*/ 234686 h 6184462"/>
              <a:gd name="connsiteX317" fmla="*/ 1967617 w 6191980"/>
              <a:gd name="connsiteY317" fmla="*/ 217789 h 6184462"/>
              <a:gd name="connsiteX318" fmla="*/ 2025819 w 6191980"/>
              <a:gd name="connsiteY318" fmla="*/ 210279 h 6184462"/>
              <a:gd name="connsiteX319" fmla="*/ 2085897 w 6191980"/>
              <a:gd name="connsiteY319" fmla="*/ 208401 h 6184462"/>
              <a:gd name="connsiteX320" fmla="*/ 2149731 w 6191980"/>
              <a:gd name="connsiteY320" fmla="*/ 214035 h 6184462"/>
              <a:gd name="connsiteX321" fmla="*/ 2213567 w 6191980"/>
              <a:gd name="connsiteY321" fmla="*/ 221545 h 6184462"/>
              <a:gd name="connsiteX322" fmla="*/ 2277403 w 6191980"/>
              <a:gd name="connsiteY322" fmla="*/ 230932 h 6184462"/>
              <a:gd name="connsiteX323" fmla="*/ 2341237 w 6191980"/>
              <a:gd name="connsiteY323" fmla="*/ 238443 h 6184462"/>
              <a:gd name="connsiteX324" fmla="*/ 2405071 w 6191980"/>
              <a:gd name="connsiteY324" fmla="*/ 242197 h 6184462"/>
              <a:gd name="connsiteX325" fmla="*/ 2467030 w 6191980"/>
              <a:gd name="connsiteY325" fmla="*/ 242197 h 6184462"/>
              <a:gd name="connsiteX326" fmla="*/ 2525233 w 6191980"/>
              <a:gd name="connsiteY326" fmla="*/ 234686 h 6184462"/>
              <a:gd name="connsiteX327" fmla="*/ 2583436 w 6191980"/>
              <a:gd name="connsiteY327" fmla="*/ 219666 h 6184462"/>
              <a:gd name="connsiteX328" fmla="*/ 2639760 w 6191980"/>
              <a:gd name="connsiteY328" fmla="*/ 197137 h 6184462"/>
              <a:gd name="connsiteX329" fmla="*/ 2696083 w 6191980"/>
              <a:gd name="connsiteY329" fmla="*/ 167096 h 6184462"/>
              <a:gd name="connsiteX330" fmla="*/ 2752409 w 6191980"/>
              <a:gd name="connsiteY330" fmla="*/ 137057 h 6184462"/>
              <a:gd name="connsiteX331" fmla="*/ 2808733 w 6191980"/>
              <a:gd name="connsiteY331" fmla="*/ 103262 h 6184462"/>
              <a:gd name="connsiteX332" fmla="*/ 2863182 w 6191980"/>
              <a:gd name="connsiteY332" fmla="*/ 71344 h 6184462"/>
              <a:gd name="connsiteX333" fmla="*/ 2921385 w 6191980"/>
              <a:gd name="connsiteY333" fmla="*/ 43182 h 6184462"/>
              <a:gd name="connsiteX334" fmla="*/ 2977708 w 6191980"/>
              <a:gd name="connsiteY334" fmla="*/ 20652 h 6184462"/>
              <a:gd name="connsiteX335" fmla="*/ 3035911 w 6191980"/>
              <a:gd name="connsiteY335" fmla="*/ 5631 h 618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6191980" h="6184462">
                <a:moveTo>
                  <a:pt x="3095991" y="0"/>
                </a:moveTo>
                <a:lnTo>
                  <a:pt x="3156069" y="5631"/>
                </a:lnTo>
                <a:lnTo>
                  <a:pt x="3214272" y="20652"/>
                </a:lnTo>
                <a:lnTo>
                  <a:pt x="3270598" y="43182"/>
                </a:lnTo>
                <a:lnTo>
                  <a:pt x="3328798" y="71344"/>
                </a:lnTo>
                <a:lnTo>
                  <a:pt x="3383247" y="103262"/>
                </a:lnTo>
                <a:lnTo>
                  <a:pt x="3439573" y="137057"/>
                </a:lnTo>
                <a:lnTo>
                  <a:pt x="3495897" y="167096"/>
                </a:lnTo>
                <a:lnTo>
                  <a:pt x="3552221" y="197137"/>
                </a:lnTo>
                <a:lnTo>
                  <a:pt x="3606669" y="219666"/>
                </a:lnTo>
                <a:lnTo>
                  <a:pt x="3666749" y="234686"/>
                </a:lnTo>
                <a:lnTo>
                  <a:pt x="3724950" y="242197"/>
                </a:lnTo>
                <a:lnTo>
                  <a:pt x="3786907" y="242197"/>
                </a:lnTo>
                <a:lnTo>
                  <a:pt x="3850743" y="238443"/>
                </a:lnTo>
                <a:lnTo>
                  <a:pt x="3914577" y="230932"/>
                </a:lnTo>
                <a:lnTo>
                  <a:pt x="3978413" y="221545"/>
                </a:lnTo>
                <a:lnTo>
                  <a:pt x="4042247" y="214035"/>
                </a:lnTo>
                <a:lnTo>
                  <a:pt x="4106083" y="208401"/>
                </a:lnTo>
                <a:lnTo>
                  <a:pt x="4166161" y="210279"/>
                </a:lnTo>
                <a:lnTo>
                  <a:pt x="4224364" y="217789"/>
                </a:lnTo>
                <a:lnTo>
                  <a:pt x="4280690" y="234686"/>
                </a:lnTo>
                <a:lnTo>
                  <a:pt x="4327628" y="259094"/>
                </a:lnTo>
                <a:lnTo>
                  <a:pt x="4372686" y="291012"/>
                </a:lnTo>
                <a:lnTo>
                  <a:pt x="4412114" y="328561"/>
                </a:lnTo>
                <a:lnTo>
                  <a:pt x="4451542" y="371743"/>
                </a:lnTo>
                <a:lnTo>
                  <a:pt x="4487214" y="416803"/>
                </a:lnTo>
                <a:lnTo>
                  <a:pt x="4522886" y="463741"/>
                </a:lnTo>
                <a:lnTo>
                  <a:pt x="4558559" y="510678"/>
                </a:lnTo>
                <a:lnTo>
                  <a:pt x="4594231" y="555737"/>
                </a:lnTo>
                <a:lnTo>
                  <a:pt x="4631782" y="598919"/>
                </a:lnTo>
                <a:lnTo>
                  <a:pt x="4674964" y="636471"/>
                </a:lnTo>
                <a:lnTo>
                  <a:pt x="4716270" y="670266"/>
                </a:lnTo>
                <a:lnTo>
                  <a:pt x="4763206" y="696549"/>
                </a:lnTo>
                <a:lnTo>
                  <a:pt x="4813899" y="719079"/>
                </a:lnTo>
                <a:lnTo>
                  <a:pt x="4868345" y="737854"/>
                </a:lnTo>
                <a:lnTo>
                  <a:pt x="4924669" y="754751"/>
                </a:lnTo>
                <a:lnTo>
                  <a:pt x="4980995" y="769772"/>
                </a:lnTo>
                <a:lnTo>
                  <a:pt x="5039198" y="784792"/>
                </a:lnTo>
                <a:lnTo>
                  <a:pt x="5093644" y="801690"/>
                </a:lnTo>
                <a:lnTo>
                  <a:pt x="5148091" y="820464"/>
                </a:lnTo>
                <a:lnTo>
                  <a:pt x="5198784" y="842995"/>
                </a:lnTo>
                <a:lnTo>
                  <a:pt x="5243845" y="871157"/>
                </a:lnTo>
                <a:lnTo>
                  <a:pt x="5285151" y="904952"/>
                </a:lnTo>
                <a:lnTo>
                  <a:pt x="5318944" y="946257"/>
                </a:lnTo>
                <a:lnTo>
                  <a:pt x="5347108" y="991317"/>
                </a:lnTo>
                <a:lnTo>
                  <a:pt x="5369636" y="1042007"/>
                </a:lnTo>
                <a:lnTo>
                  <a:pt x="5388410" y="1096456"/>
                </a:lnTo>
                <a:lnTo>
                  <a:pt x="5405308" y="1150903"/>
                </a:lnTo>
                <a:lnTo>
                  <a:pt x="5420328" y="1209105"/>
                </a:lnTo>
                <a:lnTo>
                  <a:pt x="5435349" y="1265429"/>
                </a:lnTo>
                <a:lnTo>
                  <a:pt x="5452246" y="1321755"/>
                </a:lnTo>
                <a:lnTo>
                  <a:pt x="5471021" y="1376203"/>
                </a:lnTo>
                <a:lnTo>
                  <a:pt x="5493550" y="1426896"/>
                </a:lnTo>
                <a:lnTo>
                  <a:pt x="5519836" y="1473832"/>
                </a:lnTo>
                <a:lnTo>
                  <a:pt x="5553632" y="1515138"/>
                </a:lnTo>
                <a:lnTo>
                  <a:pt x="5591181" y="1558320"/>
                </a:lnTo>
                <a:lnTo>
                  <a:pt x="5634364" y="1595869"/>
                </a:lnTo>
                <a:lnTo>
                  <a:pt x="5679425" y="1631541"/>
                </a:lnTo>
                <a:lnTo>
                  <a:pt x="5728238" y="1667213"/>
                </a:lnTo>
                <a:lnTo>
                  <a:pt x="5775175" y="1702885"/>
                </a:lnTo>
                <a:lnTo>
                  <a:pt x="5820236" y="1738560"/>
                </a:lnTo>
                <a:lnTo>
                  <a:pt x="5863416" y="1777986"/>
                </a:lnTo>
                <a:lnTo>
                  <a:pt x="5900968" y="1817414"/>
                </a:lnTo>
                <a:lnTo>
                  <a:pt x="5932886" y="1862474"/>
                </a:lnTo>
                <a:lnTo>
                  <a:pt x="5957294" y="1909410"/>
                </a:lnTo>
                <a:lnTo>
                  <a:pt x="5974191" y="1965736"/>
                </a:lnTo>
                <a:lnTo>
                  <a:pt x="5981700" y="2023938"/>
                </a:lnTo>
                <a:lnTo>
                  <a:pt x="5983578" y="2084018"/>
                </a:lnTo>
                <a:lnTo>
                  <a:pt x="5977945" y="2147852"/>
                </a:lnTo>
                <a:lnTo>
                  <a:pt x="5970435" y="2211686"/>
                </a:lnTo>
                <a:lnTo>
                  <a:pt x="5961048" y="2275522"/>
                </a:lnTo>
                <a:lnTo>
                  <a:pt x="5953538" y="2339356"/>
                </a:lnTo>
                <a:lnTo>
                  <a:pt x="5949784" y="2403192"/>
                </a:lnTo>
                <a:lnTo>
                  <a:pt x="5949784" y="2465149"/>
                </a:lnTo>
                <a:lnTo>
                  <a:pt x="5957294" y="2523350"/>
                </a:lnTo>
                <a:lnTo>
                  <a:pt x="5972312" y="2581552"/>
                </a:lnTo>
                <a:lnTo>
                  <a:pt x="5994843" y="2636001"/>
                </a:lnTo>
                <a:lnTo>
                  <a:pt x="6024884" y="2692325"/>
                </a:lnTo>
                <a:lnTo>
                  <a:pt x="6054922" y="2748651"/>
                </a:lnTo>
                <a:lnTo>
                  <a:pt x="6088718" y="2804974"/>
                </a:lnTo>
                <a:lnTo>
                  <a:pt x="6120634" y="2859423"/>
                </a:lnTo>
                <a:lnTo>
                  <a:pt x="6148798" y="2917624"/>
                </a:lnTo>
                <a:lnTo>
                  <a:pt x="6171326" y="2973950"/>
                </a:lnTo>
                <a:lnTo>
                  <a:pt x="6186347" y="3032152"/>
                </a:lnTo>
                <a:lnTo>
                  <a:pt x="6191980" y="3092230"/>
                </a:lnTo>
                <a:lnTo>
                  <a:pt x="6186347" y="3152310"/>
                </a:lnTo>
                <a:lnTo>
                  <a:pt x="6171326" y="3210513"/>
                </a:lnTo>
                <a:lnTo>
                  <a:pt x="6148798" y="3266839"/>
                </a:lnTo>
                <a:lnTo>
                  <a:pt x="6120634" y="3325039"/>
                </a:lnTo>
                <a:lnTo>
                  <a:pt x="6088718" y="3379488"/>
                </a:lnTo>
                <a:lnTo>
                  <a:pt x="6054922" y="3435814"/>
                </a:lnTo>
                <a:lnTo>
                  <a:pt x="6024884" y="3492137"/>
                </a:lnTo>
                <a:lnTo>
                  <a:pt x="5994843" y="3548461"/>
                </a:lnTo>
                <a:lnTo>
                  <a:pt x="5972312" y="3602910"/>
                </a:lnTo>
                <a:lnTo>
                  <a:pt x="5957294" y="3661113"/>
                </a:lnTo>
                <a:lnTo>
                  <a:pt x="5949784" y="3719313"/>
                </a:lnTo>
                <a:lnTo>
                  <a:pt x="5949784" y="3781272"/>
                </a:lnTo>
                <a:lnTo>
                  <a:pt x="5953538" y="3845106"/>
                </a:lnTo>
                <a:lnTo>
                  <a:pt x="5961048" y="3908940"/>
                </a:lnTo>
                <a:lnTo>
                  <a:pt x="5970435" y="3972776"/>
                </a:lnTo>
                <a:lnTo>
                  <a:pt x="5977945" y="4036610"/>
                </a:lnTo>
                <a:lnTo>
                  <a:pt x="5983578" y="4100444"/>
                </a:lnTo>
                <a:lnTo>
                  <a:pt x="5981700" y="4160526"/>
                </a:lnTo>
                <a:lnTo>
                  <a:pt x="5974191" y="4218729"/>
                </a:lnTo>
                <a:lnTo>
                  <a:pt x="5957294" y="4275053"/>
                </a:lnTo>
                <a:lnTo>
                  <a:pt x="5932886" y="4321989"/>
                </a:lnTo>
                <a:lnTo>
                  <a:pt x="5900968" y="4367050"/>
                </a:lnTo>
                <a:lnTo>
                  <a:pt x="5863416" y="4406477"/>
                </a:lnTo>
                <a:lnTo>
                  <a:pt x="5820236" y="4445903"/>
                </a:lnTo>
                <a:lnTo>
                  <a:pt x="5775175" y="4481577"/>
                </a:lnTo>
                <a:lnTo>
                  <a:pt x="5728238" y="4517249"/>
                </a:lnTo>
                <a:lnTo>
                  <a:pt x="5679425" y="4552921"/>
                </a:lnTo>
                <a:lnTo>
                  <a:pt x="5634364" y="4588593"/>
                </a:lnTo>
                <a:lnTo>
                  <a:pt x="5591181" y="4626142"/>
                </a:lnTo>
                <a:lnTo>
                  <a:pt x="5553632" y="4669325"/>
                </a:lnTo>
                <a:lnTo>
                  <a:pt x="5519836" y="4710630"/>
                </a:lnTo>
                <a:lnTo>
                  <a:pt x="5493550" y="4757566"/>
                </a:lnTo>
                <a:lnTo>
                  <a:pt x="5471021" y="4808259"/>
                </a:lnTo>
                <a:lnTo>
                  <a:pt x="5452246" y="4862708"/>
                </a:lnTo>
                <a:lnTo>
                  <a:pt x="5435349" y="4919033"/>
                </a:lnTo>
                <a:lnTo>
                  <a:pt x="5420328" y="4975357"/>
                </a:lnTo>
                <a:lnTo>
                  <a:pt x="5405308" y="5033560"/>
                </a:lnTo>
                <a:lnTo>
                  <a:pt x="5388410" y="5088007"/>
                </a:lnTo>
                <a:lnTo>
                  <a:pt x="5369636" y="5142453"/>
                </a:lnTo>
                <a:lnTo>
                  <a:pt x="5347108" y="5193146"/>
                </a:lnTo>
                <a:lnTo>
                  <a:pt x="5318944" y="5238207"/>
                </a:lnTo>
                <a:lnTo>
                  <a:pt x="5285151" y="5279510"/>
                </a:lnTo>
                <a:lnTo>
                  <a:pt x="5243845" y="5313305"/>
                </a:lnTo>
                <a:lnTo>
                  <a:pt x="5198784" y="5341467"/>
                </a:lnTo>
                <a:lnTo>
                  <a:pt x="5148091" y="5363998"/>
                </a:lnTo>
                <a:lnTo>
                  <a:pt x="5093644" y="5382773"/>
                </a:lnTo>
                <a:lnTo>
                  <a:pt x="5039198" y="5399670"/>
                </a:lnTo>
                <a:lnTo>
                  <a:pt x="4980995" y="5414691"/>
                </a:lnTo>
                <a:lnTo>
                  <a:pt x="4924669" y="5429711"/>
                </a:lnTo>
                <a:lnTo>
                  <a:pt x="4868345" y="5446609"/>
                </a:lnTo>
                <a:lnTo>
                  <a:pt x="4813899" y="5465383"/>
                </a:lnTo>
                <a:lnTo>
                  <a:pt x="4763206" y="5487914"/>
                </a:lnTo>
                <a:lnTo>
                  <a:pt x="4716270" y="5514197"/>
                </a:lnTo>
                <a:lnTo>
                  <a:pt x="4674964" y="5547992"/>
                </a:lnTo>
                <a:lnTo>
                  <a:pt x="4631782" y="5585543"/>
                </a:lnTo>
                <a:lnTo>
                  <a:pt x="4594231" y="5628725"/>
                </a:lnTo>
                <a:lnTo>
                  <a:pt x="4558559" y="5673785"/>
                </a:lnTo>
                <a:lnTo>
                  <a:pt x="4522886" y="5720721"/>
                </a:lnTo>
                <a:lnTo>
                  <a:pt x="4487214" y="5767659"/>
                </a:lnTo>
                <a:lnTo>
                  <a:pt x="4451542" y="5812719"/>
                </a:lnTo>
                <a:lnTo>
                  <a:pt x="4412114" y="5855901"/>
                </a:lnTo>
                <a:lnTo>
                  <a:pt x="4372686" y="5893450"/>
                </a:lnTo>
                <a:lnTo>
                  <a:pt x="4327628" y="5925368"/>
                </a:lnTo>
                <a:lnTo>
                  <a:pt x="4280690" y="5949776"/>
                </a:lnTo>
                <a:lnTo>
                  <a:pt x="4224364" y="5966674"/>
                </a:lnTo>
                <a:lnTo>
                  <a:pt x="4166161" y="5974184"/>
                </a:lnTo>
                <a:lnTo>
                  <a:pt x="4106083" y="5976061"/>
                </a:lnTo>
                <a:lnTo>
                  <a:pt x="4042247" y="5970428"/>
                </a:lnTo>
                <a:lnTo>
                  <a:pt x="3978413" y="5962919"/>
                </a:lnTo>
                <a:lnTo>
                  <a:pt x="3914577" y="5953530"/>
                </a:lnTo>
                <a:lnTo>
                  <a:pt x="3850743" y="5946022"/>
                </a:lnTo>
                <a:lnTo>
                  <a:pt x="3786907" y="5942266"/>
                </a:lnTo>
                <a:lnTo>
                  <a:pt x="3724950" y="5942266"/>
                </a:lnTo>
                <a:lnTo>
                  <a:pt x="3666749" y="5949776"/>
                </a:lnTo>
                <a:lnTo>
                  <a:pt x="3606669" y="5964797"/>
                </a:lnTo>
                <a:lnTo>
                  <a:pt x="3552221" y="5987325"/>
                </a:lnTo>
                <a:lnTo>
                  <a:pt x="3495897" y="6017366"/>
                </a:lnTo>
                <a:lnTo>
                  <a:pt x="3439573" y="6047407"/>
                </a:lnTo>
                <a:lnTo>
                  <a:pt x="3383247" y="6081200"/>
                </a:lnTo>
                <a:lnTo>
                  <a:pt x="3328798" y="6113118"/>
                </a:lnTo>
                <a:lnTo>
                  <a:pt x="3270598" y="6141280"/>
                </a:lnTo>
                <a:lnTo>
                  <a:pt x="3214272" y="6163811"/>
                </a:lnTo>
                <a:lnTo>
                  <a:pt x="3156069" y="6178831"/>
                </a:lnTo>
                <a:lnTo>
                  <a:pt x="3095991" y="6184462"/>
                </a:lnTo>
                <a:lnTo>
                  <a:pt x="3035911" y="6178831"/>
                </a:lnTo>
                <a:lnTo>
                  <a:pt x="2977708" y="6163811"/>
                </a:lnTo>
                <a:lnTo>
                  <a:pt x="2921385" y="6141280"/>
                </a:lnTo>
                <a:lnTo>
                  <a:pt x="2863182" y="6113118"/>
                </a:lnTo>
                <a:lnTo>
                  <a:pt x="2808733" y="6081200"/>
                </a:lnTo>
                <a:lnTo>
                  <a:pt x="2752409" y="6047407"/>
                </a:lnTo>
                <a:lnTo>
                  <a:pt x="2696083" y="6017366"/>
                </a:lnTo>
                <a:lnTo>
                  <a:pt x="2639760" y="5987325"/>
                </a:lnTo>
                <a:lnTo>
                  <a:pt x="2583436" y="5964797"/>
                </a:lnTo>
                <a:lnTo>
                  <a:pt x="2525233" y="5949776"/>
                </a:lnTo>
                <a:lnTo>
                  <a:pt x="2467030" y="5942266"/>
                </a:lnTo>
                <a:lnTo>
                  <a:pt x="2405071" y="5942266"/>
                </a:lnTo>
                <a:lnTo>
                  <a:pt x="2341237" y="5946022"/>
                </a:lnTo>
                <a:lnTo>
                  <a:pt x="2277403" y="5953530"/>
                </a:lnTo>
                <a:lnTo>
                  <a:pt x="2213567" y="5962919"/>
                </a:lnTo>
                <a:lnTo>
                  <a:pt x="2149731" y="5970428"/>
                </a:lnTo>
                <a:lnTo>
                  <a:pt x="2085897" y="5976061"/>
                </a:lnTo>
                <a:lnTo>
                  <a:pt x="2025819" y="5974184"/>
                </a:lnTo>
                <a:lnTo>
                  <a:pt x="1967617" y="5966674"/>
                </a:lnTo>
                <a:lnTo>
                  <a:pt x="1911291" y="5949776"/>
                </a:lnTo>
                <a:lnTo>
                  <a:pt x="1864354" y="5925368"/>
                </a:lnTo>
                <a:lnTo>
                  <a:pt x="1819293" y="5893450"/>
                </a:lnTo>
                <a:lnTo>
                  <a:pt x="1779867" y="5855901"/>
                </a:lnTo>
                <a:lnTo>
                  <a:pt x="1740438" y="5812719"/>
                </a:lnTo>
                <a:lnTo>
                  <a:pt x="1704766" y="5767659"/>
                </a:lnTo>
                <a:lnTo>
                  <a:pt x="1669094" y="5720721"/>
                </a:lnTo>
                <a:lnTo>
                  <a:pt x="1633422" y="5673785"/>
                </a:lnTo>
                <a:lnTo>
                  <a:pt x="1597750" y="5628725"/>
                </a:lnTo>
                <a:lnTo>
                  <a:pt x="1560199" y="5585543"/>
                </a:lnTo>
                <a:lnTo>
                  <a:pt x="1517016" y="5547992"/>
                </a:lnTo>
                <a:lnTo>
                  <a:pt x="1475711" y="5514197"/>
                </a:lnTo>
                <a:lnTo>
                  <a:pt x="1428774" y="5487914"/>
                </a:lnTo>
                <a:lnTo>
                  <a:pt x="1378082" y="5465383"/>
                </a:lnTo>
                <a:lnTo>
                  <a:pt x="1323635" y="5446609"/>
                </a:lnTo>
                <a:lnTo>
                  <a:pt x="1267309" y="5429711"/>
                </a:lnTo>
                <a:lnTo>
                  <a:pt x="1210986" y="5414691"/>
                </a:lnTo>
                <a:lnTo>
                  <a:pt x="1152783" y="5399670"/>
                </a:lnTo>
                <a:lnTo>
                  <a:pt x="1098336" y="5382773"/>
                </a:lnTo>
                <a:lnTo>
                  <a:pt x="1043887" y="5363998"/>
                </a:lnTo>
                <a:lnTo>
                  <a:pt x="993197" y="5341467"/>
                </a:lnTo>
                <a:lnTo>
                  <a:pt x="948135" y="5313305"/>
                </a:lnTo>
                <a:lnTo>
                  <a:pt x="906830" y="5279510"/>
                </a:lnTo>
                <a:lnTo>
                  <a:pt x="873037" y="5238207"/>
                </a:lnTo>
                <a:lnTo>
                  <a:pt x="844875" y="5193146"/>
                </a:lnTo>
                <a:lnTo>
                  <a:pt x="822344" y="5142453"/>
                </a:lnTo>
                <a:lnTo>
                  <a:pt x="803570" y="5088007"/>
                </a:lnTo>
                <a:lnTo>
                  <a:pt x="786672" y="5033560"/>
                </a:lnTo>
                <a:lnTo>
                  <a:pt x="771652" y="4975357"/>
                </a:lnTo>
                <a:lnTo>
                  <a:pt x="756631" y="4919033"/>
                </a:lnTo>
                <a:lnTo>
                  <a:pt x="739734" y="4862708"/>
                </a:lnTo>
                <a:lnTo>
                  <a:pt x="720959" y="4808259"/>
                </a:lnTo>
                <a:lnTo>
                  <a:pt x="698428" y="4757566"/>
                </a:lnTo>
                <a:lnTo>
                  <a:pt x="672143" y="4710630"/>
                </a:lnTo>
                <a:lnTo>
                  <a:pt x="638351" y="4669325"/>
                </a:lnTo>
                <a:lnTo>
                  <a:pt x="600799" y="4626142"/>
                </a:lnTo>
                <a:lnTo>
                  <a:pt x="557617" y="4588593"/>
                </a:lnTo>
                <a:lnTo>
                  <a:pt x="510678" y="4552921"/>
                </a:lnTo>
                <a:lnTo>
                  <a:pt x="463742" y="4517249"/>
                </a:lnTo>
                <a:lnTo>
                  <a:pt x="416805" y="4481577"/>
                </a:lnTo>
                <a:lnTo>
                  <a:pt x="371744" y="4445903"/>
                </a:lnTo>
                <a:lnTo>
                  <a:pt x="328562" y="4406477"/>
                </a:lnTo>
                <a:lnTo>
                  <a:pt x="291012" y="4367050"/>
                </a:lnTo>
                <a:lnTo>
                  <a:pt x="259096" y="4321989"/>
                </a:lnTo>
                <a:lnTo>
                  <a:pt x="234689" y="4275053"/>
                </a:lnTo>
                <a:lnTo>
                  <a:pt x="217791" y="4218729"/>
                </a:lnTo>
                <a:lnTo>
                  <a:pt x="210281" y="4160526"/>
                </a:lnTo>
                <a:lnTo>
                  <a:pt x="208402" y="4100444"/>
                </a:lnTo>
                <a:lnTo>
                  <a:pt x="214035" y="4036610"/>
                </a:lnTo>
                <a:lnTo>
                  <a:pt x="221545" y="3972776"/>
                </a:lnTo>
                <a:lnTo>
                  <a:pt x="230932" y="3908940"/>
                </a:lnTo>
                <a:lnTo>
                  <a:pt x="238443" y="3845106"/>
                </a:lnTo>
                <a:lnTo>
                  <a:pt x="242199" y="3781272"/>
                </a:lnTo>
                <a:lnTo>
                  <a:pt x="242199" y="3719313"/>
                </a:lnTo>
                <a:lnTo>
                  <a:pt x="234689" y="3661113"/>
                </a:lnTo>
                <a:lnTo>
                  <a:pt x="219668" y="3602910"/>
                </a:lnTo>
                <a:lnTo>
                  <a:pt x="197138" y="3548461"/>
                </a:lnTo>
                <a:lnTo>
                  <a:pt x="168976" y="3492137"/>
                </a:lnTo>
                <a:lnTo>
                  <a:pt x="137057" y="3435814"/>
                </a:lnTo>
                <a:lnTo>
                  <a:pt x="103264" y="3379488"/>
                </a:lnTo>
                <a:lnTo>
                  <a:pt x="71346" y="3325039"/>
                </a:lnTo>
                <a:lnTo>
                  <a:pt x="43182" y="3266839"/>
                </a:lnTo>
                <a:lnTo>
                  <a:pt x="20654" y="3210513"/>
                </a:lnTo>
                <a:lnTo>
                  <a:pt x="5634" y="3152310"/>
                </a:lnTo>
                <a:lnTo>
                  <a:pt x="0" y="3092230"/>
                </a:lnTo>
                <a:lnTo>
                  <a:pt x="5634" y="3032152"/>
                </a:lnTo>
                <a:lnTo>
                  <a:pt x="20654" y="2973950"/>
                </a:lnTo>
                <a:lnTo>
                  <a:pt x="43182" y="2917624"/>
                </a:lnTo>
                <a:lnTo>
                  <a:pt x="71346" y="2859423"/>
                </a:lnTo>
                <a:lnTo>
                  <a:pt x="103264" y="2804974"/>
                </a:lnTo>
                <a:lnTo>
                  <a:pt x="137057" y="2748651"/>
                </a:lnTo>
                <a:lnTo>
                  <a:pt x="168976" y="2692325"/>
                </a:lnTo>
                <a:lnTo>
                  <a:pt x="197138" y="2636001"/>
                </a:lnTo>
                <a:lnTo>
                  <a:pt x="219668" y="2581552"/>
                </a:lnTo>
                <a:lnTo>
                  <a:pt x="234689" y="2523350"/>
                </a:lnTo>
                <a:lnTo>
                  <a:pt x="242199" y="2465149"/>
                </a:lnTo>
                <a:lnTo>
                  <a:pt x="242199" y="2403192"/>
                </a:lnTo>
                <a:lnTo>
                  <a:pt x="238443" y="2339356"/>
                </a:lnTo>
                <a:lnTo>
                  <a:pt x="230932" y="2275522"/>
                </a:lnTo>
                <a:lnTo>
                  <a:pt x="221545" y="2211686"/>
                </a:lnTo>
                <a:lnTo>
                  <a:pt x="214035" y="2147852"/>
                </a:lnTo>
                <a:lnTo>
                  <a:pt x="208402" y="2084018"/>
                </a:lnTo>
                <a:lnTo>
                  <a:pt x="210281" y="2023938"/>
                </a:lnTo>
                <a:lnTo>
                  <a:pt x="217791" y="1965736"/>
                </a:lnTo>
                <a:lnTo>
                  <a:pt x="234689" y="1909410"/>
                </a:lnTo>
                <a:lnTo>
                  <a:pt x="259096" y="1862474"/>
                </a:lnTo>
                <a:lnTo>
                  <a:pt x="291012" y="1817414"/>
                </a:lnTo>
                <a:lnTo>
                  <a:pt x="328562" y="1777986"/>
                </a:lnTo>
                <a:lnTo>
                  <a:pt x="371744" y="1738560"/>
                </a:lnTo>
                <a:lnTo>
                  <a:pt x="416805" y="1702885"/>
                </a:lnTo>
                <a:lnTo>
                  <a:pt x="463742" y="1667213"/>
                </a:lnTo>
                <a:lnTo>
                  <a:pt x="510678" y="1631541"/>
                </a:lnTo>
                <a:lnTo>
                  <a:pt x="557617" y="1595869"/>
                </a:lnTo>
                <a:lnTo>
                  <a:pt x="600799" y="1558320"/>
                </a:lnTo>
                <a:lnTo>
                  <a:pt x="638351" y="1515138"/>
                </a:lnTo>
                <a:lnTo>
                  <a:pt x="672143" y="1473832"/>
                </a:lnTo>
                <a:lnTo>
                  <a:pt x="698428" y="1426896"/>
                </a:lnTo>
                <a:lnTo>
                  <a:pt x="720959" y="1376203"/>
                </a:lnTo>
                <a:lnTo>
                  <a:pt x="739734" y="1321755"/>
                </a:lnTo>
                <a:lnTo>
                  <a:pt x="756631" y="1265429"/>
                </a:lnTo>
                <a:lnTo>
                  <a:pt x="771652" y="1209105"/>
                </a:lnTo>
                <a:lnTo>
                  <a:pt x="786672" y="1150903"/>
                </a:lnTo>
                <a:lnTo>
                  <a:pt x="803570" y="1096456"/>
                </a:lnTo>
                <a:lnTo>
                  <a:pt x="822344" y="1042007"/>
                </a:lnTo>
                <a:lnTo>
                  <a:pt x="844875" y="991317"/>
                </a:lnTo>
                <a:lnTo>
                  <a:pt x="873037" y="946257"/>
                </a:lnTo>
                <a:lnTo>
                  <a:pt x="906830" y="904952"/>
                </a:lnTo>
                <a:lnTo>
                  <a:pt x="948135" y="871157"/>
                </a:lnTo>
                <a:lnTo>
                  <a:pt x="993197" y="842995"/>
                </a:lnTo>
                <a:lnTo>
                  <a:pt x="1043887" y="820464"/>
                </a:lnTo>
                <a:lnTo>
                  <a:pt x="1098336" y="801690"/>
                </a:lnTo>
                <a:lnTo>
                  <a:pt x="1152783" y="784792"/>
                </a:lnTo>
                <a:lnTo>
                  <a:pt x="1210986" y="769772"/>
                </a:lnTo>
                <a:lnTo>
                  <a:pt x="1267309" y="754751"/>
                </a:lnTo>
                <a:lnTo>
                  <a:pt x="1323635" y="737854"/>
                </a:lnTo>
                <a:lnTo>
                  <a:pt x="1378082" y="719079"/>
                </a:lnTo>
                <a:lnTo>
                  <a:pt x="1428774" y="696549"/>
                </a:lnTo>
                <a:lnTo>
                  <a:pt x="1475711" y="670266"/>
                </a:lnTo>
                <a:lnTo>
                  <a:pt x="1517016" y="636471"/>
                </a:lnTo>
                <a:lnTo>
                  <a:pt x="1560199" y="598919"/>
                </a:lnTo>
                <a:lnTo>
                  <a:pt x="1597750" y="555737"/>
                </a:lnTo>
                <a:lnTo>
                  <a:pt x="1633422" y="510678"/>
                </a:lnTo>
                <a:lnTo>
                  <a:pt x="1669094" y="463741"/>
                </a:lnTo>
                <a:lnTo>
                  <a:pt x="1704766" y="416803"/>
                </a:lnTo>
                <a:lnTo>
                  <a:pt x="1740438" y="371743"/>
                </a:lnTo>
                <a:lnTo>
                  <a:pt x="1779867" y="328561"/>
                </a:lnTo>
                <a:lnTo>
                  <a:pt x="1819293" y="291012"/>
                </a:lnTo>
                <a:lnTo>
                  <a:pt x="1864354" y="259094"/>
                </a:lnTo>
                <a:lnTo>
                  <a:pt x="1911291" y="234686"/>
                </a:lnTo>
                <a:lnTo>
                  <a:pt x="1967617" y="217789"/>
                </a:lnTo>
                <a:lnTo>
                  <a:pt x="2025819" y="210279"/>
                </a:lnTo>
                <a:lnTo>
                  <a:pt x="2085897" y="208401"/>
                </a:lnTo>
                <a:lnTo>
                  <a:pt x="2149731" y="214035"/>
                </a:lnTo>
                <a:lnTo>
                  <a:pt x="2213567" y="221545"/>
                </a:lnTo>
                <a:lnTo>
                  <a:pt x="2277403" y="230932"/>
                </a:lnTo>
                <a:lnTo>
                  <a:pt x="2341237" y="238443"/>
                </a:lnTo>
                <a:lnTo>
                  <a:pt x="2405071" y="242197"/>
                </a:lnTo>
                <a:lnTo>
                  <a:pt x="2467030" y="242197"/>
                </a:lnTo>
                <a:lnTo>
                  <a:pt x="2525233" y="234686"/>
                </a:lnTo>
                <a:lnTo>
                  <a:pt x="2583436" y="219666"/>
                </a:lnTo>
                <a:lnTo>
                  <a:pt x="2639760" y="197137"/>
                </a:lnTo>
                <a:lnTo>
                  <a:pt x="2696083" y="167096"/>
                </a:lnTo>
                <a:lnTo>
                  <a:pt x="2752409" y="137057"/>
                </a:lnTo>
                <a:lnTo>
                  <a:pt x="2808733" y="103262"/>
                </a:lnTo>
                <a:lnTo>
                  <a:pt x="2863182" y="71344"/>
                </a:lnTo>
                <a:lnTo>
                  <a:pt x="2921385" y="43182"/>
                </a:lnTo>
                <a:lnTo>
                  <a:pt x="2977708" y="20652"/>
                </a:lnTo>
                <a:lnTo>
                  <a:pt x="3035911" y="56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xmlns="" id="{CA31F01E-6863-47B2-B5F8-4C443DA141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56276" y="0"/>
            <a:ext cx="4335725" cy="3532180"/>
          </a:xfrm>
          <a:custGeom>
            <a:avLst/>
            <a:gdLst>
              <a:gd name="connsiteX0" fmla="*/ 179111 w 4335725"/>
              <a:gd name="connsiteY0" fmla="*/ 0 h 3532180"/>
              <a:gd name="connsiteX1" fmla="*/ 4335725 w 4335725"/>
              <a:gd name="connsiteY1" fmla="*/ 0 h 3532180"/>
              <a:gd name="connsiteX2" fmla="*/ 4335725 w 4335725"/>
              <a:gd name="connsiteY2" fmla="*/ 2845937 h 3532180"/>
              <a:gd name="connsiteX3" fmla="*/ 4315217 w 4335725"/>
              <a:gd name="connsiteY3" fmla="*/ 2853009 h 3532180"/>
              <a:gd name="connsiteX4" fmla="*/ 4269092 w 4335725"/>
              <a:gd name="connsiteY4" fmla="*/ 2867324 h 3532180"/>
              <a:gd name="connsiteX5" fmla="*/ 4219783 w 4335725"/>
              <a:gd name="connsiteY5" fmla="*/ 2880049 h 3532180"/>
              <a:gd name="connsiteX6" fmla="*/ 4172065 w 4335725"/>
              <a:gd name="connsiteY6" fmla="*/ 2892774 h 3532180"/>
              <a:gd name="connsiteX7" fmla="*/ 4124349 w 4335725"/>
              <a:gd name="connsiteY7" fmla="*/ 2907089 h 3532180"/>
              <a:gd name="connsiteX8" fmla="*/ 4078224 w 4335725"/>
              <a:gd name="connsiteY8" fmla="*/ 2922994 h 3532180"/>
              <a:gd name="connsiteX9" fmla="*/ 4035278 w 4335725"/>
              <a:gd name="connsiteY9" fmla="*/ 2942082 h 3532180"/>
              <a:gd name="connsiteX10" fmla="*/ 3995515 w 4335725"/>
              <a:gd name="connsiteY10" fmla="*/ 2964348 h 3532180"/>
              <a:gd name="connsiteX11" fmla="*/ 3960521 w 4335725"/>
              <a:gd name="connsiteY11" fmla="*/ 2992978 h 3532180"/>
              <a:gd name="connsiteX12" fmla="*/ 3923939 w 4335725"/>
              <a:gd name="connsiteY12" fmla="*/ 3024791 h 3532180"/>
              <a:gd name="connsiteX13" fmla="*/ 3892126 w 4335725"/>
              <a:gd name="connsiteY13" fmla="*/ 3061373 h 3532180"/>
              <a:gd name="connsiteX14" fmla="*/ 3861905 w 4335725"/>
              <a:gd name="connsiteY14" fmla="*/ 3099547 h 3532180"/>
              <a:gd name="connsiteX15" fmla="*/ 3831684 w 4335725"/>
              <a:gd name="connsiteY15" fmla="*/ 3139310 h 3532180"/>
              <a:gd name="connsiteX16" fmla="*/ 3801464 w 4335725"/>
              <a:gd name="connsiteY16" fmla="*/ 3179075 h 3532180"/>
              <a:gd name="connsiteX17" fmla="*/ 3771243 w 4335725"/>
              <a:gd name="connsiteY17" fmla="*/ 3217249 h 3532180"/>
              <a:gd name="connsiteX18" fmla="*/ 3737841 w 4335725"/>
              <a:gd name="connsiteY18" fmla="*/ 3253831 h 3532180"/>
              <a:gd name="connsiteX19" fmla="*/ 3704438 w 4335725"/>
              <a:gd name="connsiteY19" fmla="*/ 3285642 h 3532180"/>
              <a:gd name="connsiteX20" fmla="*/ 3666266 w 4335725"/>
              <a:gd name="connsiteY20" fmla="*/ 3312682 h 3532180"/>
              <a:gd name="connsiteX21" fmla="*/ 3626501 w 4335725"/>
              <a:gd name="connsiteY21" fmla="*/ 3333360 h 3532180"/>
              <a:gd name="connsiteX22" fmla="*/ 3578783 w 4335725"/>
              <a:gd name="connsiteY22" fmla="*/ 3347676 h 3532180"/>
              <a:gd name="connsiteX23" fmla="*/ 3529475 w 4335725"/>
              <a:gd name="connsiteY23" fmla="*/ 3354038 h 3532180"/>
              <a:gd name="connsiteX24" fmla="*/ 3478579 w 4335725"/>
              <a:gd name="connsiteY24" fmla="*/ 3355628 h 3532180"/>
              <a:gd name="connsiteX25" fmla="*/ 3424498 w 4335725"/>
              <a:gd name="connsiteY25" fmla="*/ 3350856 h 3532180"/>
              <a:gd name="connsiteX26" fmla="*/ 3370419 w 4335725"/>
              <a:gd name="connsiteY26" fmla="*/ 3344494 h 3532180"/>
              <a:gd name="connsiteX27" fmla="*/ 3316339 w 4335725"/>
              <a:gd name="connsiteY27" fmla="*/ 3336540 h 3532180"/>
              <a:gd name="connsiteX28" fmla="*/ 3262260 w 4335725"/>
              <a:gd name="connsiteY28" fmla="*/ 3330180 h 3532180"/>
              <a:gd name="connsiteX29" fmla="*/ 3208180 w 4335725"/>
              <a:gd name="connsiteY29" fmla="*/ 3326998 h 3532180"/>
              <a:gd name="connsiteX30" fmla="*/ 3155691 w 4335725"/>
              <a:gd name="connsiteY30" fmla="*/ 3326998 h 3532180"/>
              <a:gd name="connsiteX31" fmla="*/ 3106385 w 4335725"/>
              <a:gd name="connsiteY31" fmla="*/ 3333360 h 3532180"/>
              <a:gd name="connsiteX32" fmla="*/ 3055487 w 4335725"/>
              <a:gd name="connsiteY32" fmla="*/ 3346085 h 3532180"/>
              <a:gd name="connsiteX33" fmla="*/ 3009359 w 4335725"/>
              <a:gd name="connsiteY33" fmla="*/ 3365171 h 3532180"/>
              <a:gd name="connsiteX34" fmla="*/ 2961643 w 4335725"/>
              <a:gd name="connsiteY34" fmla="*/ 3390621 h 3532180"/>
              <a:gd name="connsiteX35" fmla="*/ 2913927 w 4335725"/>
              <a:gd name="connsiteY35" fmla="*/ 3416071 h 3532180"/>
              <a:gd name="connsiteX36" fmla="*/ 2866209 w 4335725"/>
              <a:gd name="connsiteY36" fmla="*/ 3444699 h 3532180"/>
              <a:gd name="connsiteX37" fmla="*/ 2820081 w 4335725"/>
              <a:gd name="connsiteY37" fmla="*/ 3471739 h 3532180"/>
              <a:gd name="connsiteX38" fmla="*/ 2770775 w 4335725"/>
              <a:gd name="connsiteY38" fmla="*/ 3495598 h 3532180"/>
              <a:gd name="connsiteX39" fmla="*/ 2723057 w 4335725"/>
              <a:gd name="connsiteY39" fmla="*/ 3514685 h 3532180"/>
              <a:gd name="connsiteX40" fmla="*/ 2673749 w 4335725"/>
              <a:gd name="connsiteY40" fmla="*/ 3527410 h 3532180"/>
              <a:gd name="connsiteX41" fmla="*/ 2622852 w 4335725"/>
              <a:gd name="connsiteY41" fmla="*/ 3532180 h 3532180"/>
              <a:gd name="connsiteX42" fmla="*/ 2571953 w 4335725"/>
              <a:gd name="connsiteY42" fmla="*/ 3527410 h 3532180"/>
              <a:gd name="connsiteX43" fmla="*/ 2522645 w 4335725"/>
              <a:gd name="connsiteY43" fmla="*/ 3514685 h 3532180"/>
              <a:gd name="connsiteX44" fmla="*/ 2474930 w 4335725"/>
              <a:gd name="connsiteY44" fmla="*/ 3495598 h 3532180"/>
              <a:gd name="connsiteX45" fmla="*/ 2425621 w 4335725"/>
              <a:gd name="connsiteY45" fmla="*/ 3471739 h 3532180"/>
              <a:gd name="connsiteX46" fmla="*/ 2379493 w 4335725"/>
              <a:gd name="connsiteY46" fmla="*/ 3444699 h 3532180"/>
              <a:gd name="connsiteX47" fmla="*/ 2331777 w 4335725"/>
              <a:gd name="connsiteY47" fmla="*/ 3416071 h 3532180"/>
              <a:gd name="connsiteX48" fmla="*/ 2284059 w 4335725"/>
              <a:gd name="connsiteY48" fmla="*/ 3390621 h 3532180"/>
              <a:gd name="connsiteX49" fmla="*/ 2236343 w 4335725"/>
              <a:gd name="connsiteY49" fmla="*/ 3365171 h 3532180"/>
              <a:gd name="connsiteX50" fmla="*/ 2188627 w 4335725"/>
              <a:gd name="connsiteY50" fmla="*/ 3346085 h 3532180"/>
              <a:gd name="connsiteX51" fmla="*/ 2139319 w 4335725"/>
              <a:gd name="connsiteY51" fmla="*/ 3333360 h 3532180"/>
              <a:gd name="connsiteX52" fmla="*/ 2090011 w 4335725"/>
              <a:gd name="connsiteY52" fmla="*/ 3326998 h 3532180"/>
              <a:gd name="connsiteX53" fmla="*/ 2037520 w 4335725"/>
              <a:gd name="connsiteY53" fmla="*/ 3326998 h 3532180"/>
              <a:gd name="connsiteX54" fmla="*/ 1983442 w 4335725"/>
              <a:gd name="connsiteY54" fmla="*/ 3330180 h 3532180"/>
              <a:gd name="connsiteX55" fmla="*/ 1929363 w 4335725"/>
              <a:gd name="connsiteY55" fmla="*/ 3336540 h 3532180"/>
              <a:gd name="connsiteX56" fmla="*/ 1875283 w 4335725"/>
              <a:gd name="connsiteY56" fmla="*/ 3344494 h 3532180"/>
              <a:gd name="connsiteX57" fmla="*/ 1821202 w 4335725"/>
              <a:gd name="connsiteY57" fmla="*/ 3350856 h 3532180"/>
              <a:gd name="connsiteX58" fmla="*/ 1767124 w 4335725"/>
              <a:gd name="connsiteY58" fmla="*/ 3355628 h 3532180"/>
              <a:gd name="connsiteX59" fmla="*/ 1716227 w 4335725"/>
              <a:gd name="connsiteY59" fmla="*/ 3354038 h 3532180"/>
              <a:gd name="connsiteX60" fmla="*/ 1666919 w 4335725"/>
              <a:gd name="connsiteY60" fmla="*/ 3347676 h 3532180"/>
              <a:gd name="connsiteX61" fmla="*/ 1619201 w 4335725"/>
              <a:gd name="connsiteY61" fmla="*/ 3333360 h 3532180"/>
              <a:gd name="connsiteX62" fmla="*/ 1579437 w 4335725"/>
              <a:gd name="connsiteY62" fmla="*/ 3312682 h 3532180"/>
              <a:gd name="connsiteX63" fmla="*/ 1541263 w 4335725"/>
              <a:gd name="connsiteY63" fmla="*/ 3285642 h 3532180"/>
              <a:gd name="connsiteX64" fmla="*/ 1507862 w 4335725"/>
              <a:gd name="connsiteY64" fmla="*/ 3253831 h 3532180"/>
              <a:gd name="connsiteX65" fmla="*/ 1474459 w 4335725"/>
              <a:gd name="connsiteY65" fmla="*/ 3217249 h 3532180"/>
              <a:gd name="connsiteX66" fmla="*/ 1444238 w 4335725"/>
              <a:gd name="connsiteY66" fmla="*/ 3179075 h 3532180"/>
              <a:gd name="connsiteX67" fmla="*/ 1414018 w 4335725"/>
              <a:gd name="connsiteY67" fmla="*/ 3139310 h 3532180"/>
              <a:gd name="connsiteX68" fmla="*/ 1383797 w 4335725"/>
              <a:gd name="connsiteY68" fmla="*/ 3099547 h 3532180"/>
              <a:gd name="connsiteX69" fmla="*/ 1353577 w 4335725"/>
              <a:gd name="connsiteY69" fmla="*/ 3061373 h 3532180"/>
              <a:gd name="connsiteX70" fmla="*/ 1321765 w 4335725"/>
              <a:gd name="connsiteY70" fmla="*/ 3024791 h 3532180"/>
              <a:gd name="connsiteX71" fmla="*/ 1285181 w 4335725"/>
              <a:gd name="connsiteY71" fmla="*/ 2992978 h 3532180"/>
              <a:gd name="connsiteX72" fmla="*/ 1250188 w 4335725"/>
              <a:gd name="connsiteY72" fmla="*/ 2964348 h 3532180"/>
              <a:gd name="connsiteX73" fmla="*/ 1210424 w 4335725"/>
              <a:gd name="connsiteY73" fmla="*/ 2942082 h 3532180"/>
              <a:gd name="connsiteX74" fmla="*/ 1167479 w 4335725"/>
              <a:gd name="connsiteY74" fmla="*/ 2922994 h 3532180"/>
              <a:gd name="connsiteX75" fmla="*/ 1121353 w 4335725"/>
              <a:gd name="connsiteY75" fmla="*/ 2907089 h 3532180"/>
              <a:gd name="connsiteX76" fmla="*/ 1073635 w 4335725"/>
              <a:gd name="connsiteY76" fmla="*/ 2892774 h 3532180"/>
              <a:gd name="connsiteX77" fmla="*/ 1025919 w 4335725"/>
              <a:gd name="connsiteY77" fmla="*/ 2880049 h 3532180"/>
              <a:gd name="connsiteX78" fmla="*/ 976611 w 4335725"/>
              <a:gd name="connsiteY78" fmla="*/ 2867324 h 3532180"/>
              <a:gd name="connsiteX79" fmla="*/ 930485 w 4335725"/>
              <a:gd name="connsiteY79" fmla="*/ 2853009 h 3532180"/>
              <a:gd name="connsiteX80" fmla="*/ 884357 w 4335725"/>
              <a:gd name="connsiteY80" fmla="*/ 2837103 h 3532180"/>
              <a:gd name="connsiteX81" fmla="*/ 841413 w 4335725"/>
              <a:gd name="connsiteY81" fmla="*/ 2818015 h 3532180"/>
              <a:gd name="connsiteX82" fmla="*/ 803238 w 4335725"/>
              <a:gd name="connsiteY82" fmla="*/ 2794157 h 3532180"/>
              <a:gd name="connsiteX83" fmla="*/ 768245 w 4335725"/>
              <a:gd name="connsiteY83" fmla="*/ 2765527 h 3532180"/>
              <a:gd name="connsiteX84" fmla="*/ 739617 w 4335725"/>
              <a:gd name="connsiteY84" fmla="*/ 2730536 h 3532180"/>
              <a:gd name="connsiteX85" fmla="*/ 715759 w 4335725"/>
              <a:gd name="connsiteY85" fmla="*/ 2692361 h 3532180"/>
              <a:gd name="connsiteX86" fmla="*/ 696671 w 4335725"/>
              <a:gd name="connsiteY86" fmla="*/ 2649416 h 3532180"/>
              <a:gd name="connsiteX87" fmla="*/ 680766 w 4335725"/>
              <a:gd name="connsiteY87" fmla="*/ 2603290 h 3532180"/>
              <a:gd name="connsiteX88" fmla="*/ 666450 w 4335725"/>
              <a:gd name="connsiteY88" fmla="*/ 2557164 h 3532180"/>
              <a:gd name="connsiteX89" fmla="*/ 653726 w 4335725"/>
              <a:gd name="connsiteY89" fmla="*/ 2507856 h 3532180"/>
              <a:gd name="connsiteX90" fmla="*/ 641000 w 4335725"/>
              <a:gd name="connsiteY90" fmla="*/ 2460140 h 3532180"/>
              <a:gd name="connsiteX91" fmla="*/ 626685 w 4335725"/>
              <a:gd name="connsiteY91" fmla="*/ 2412422 h 3532180"/>
              <a:gd name="connsiteX92" fmla="*/ 610780 w 4335725"/>
              <a:gd name="connsiteY92" fmla="*/ 2366295 h 3532180"/>
              <a:gd name="connsiteX93" fmla="*/ 591692 w 4335725"/>
              <a:gd name="connsiteY93" fmla="*/ 2323348 h 3532180"/>
              <a:gd name="connsiteX94" fmla="*/ 569424 w 4335725"/>
              <a:gd name="connsiteY94" fmla="*/ 2283586 h 3532180"/>
              <a:gd name="connsiteX95" fmla="*/ 540796 w 4335725"/>
              <a:gd name="connsiteY95" fmla="*/ 2248593 h 3532180"/>
              <a:gd name="connsiteX96" fmla="*/ 508983 w 4335725"/>
              <a:gd name="connsiteY96" fmla="*/ 2212010 h 3532180"/>
              <a:gd name="connsiteX97" fmla="*/ 472400 w 4335725"/>
              <a:gd name="connsiteY97" fmla="*/ 2180199 h 3532180"/>
              <a:gd name="connsiteX98" fmla="*/ 432635 w 4335725"/>
              <a:gd name="connsiteY98" fmla="*/ 2149978 h 3532180"/>
              <a:gd name="connsiteX99" fmla="*/ 392872 w 4335725"/>
              <a:gd name="connsiteY99" fmla="*/ 2119758 h 3532180"/>
              <a:gd name="connsiteX100" fmla="*/ 353108 w 4335725"/>
              <a:gd name="connsiteY100" fmla="*/ 2089537 h 3532180"/>
              <a:gd name="connsiteX101" fmla="*/ 314933 w 4335725"/>
              <a:gd name="connsiteY101" fmla="*/ 2059315 h 3532180"/>
              <a:gd name="connsiteX102" fmla="*/ 278350 w 4335725"/>
              <a:gd name="connsiteY102" fmla="*/ 2025914 h 3532180"/>
              <a:gd name="connsiteX103" fmla="*/ 246539 w 4335725"/>
              <a:gd name="connsiteY103" fmla="*/ 1992513 h 3532180"/>
              <a:gd name="connsiteX104" fmla="*/ 219500 w 4335725"/>
              <a:gd name="connsiteY104" fmla="*/ 1954338 h 3532180"/>
              <a:gd name="connsiteX105" fmla="*/ 198823 w 4335725"/>
              <a:gd name="connsiteY105" fmla="*/ 1914575 h 3532180"/>
              <a:gd name="connsiteX106" fmla="*/ 184508 w 4335725"/>
              <a:gd name="connsiteY106" fmla="*/ 1866859 h 3532180"/>
              <a:gd name="connsiteX107" fmla="*/ 178145 w 4335725"/>
              <a:gd name="connsiteY107" fmla="*/ 1817551 h 3532180"/>
              <a:gd name="connsiteX108" fmla="*/ 176554 w 4335725"/>
              <a:gd name="connsiteY108" fmla="*/ 1766651 h 3532180"/>
              <a:gd name="connsiteX109" fmla="*/ 181326 w 4335725"/>
              <a:gd name="connsiteY109" fmla="*/ 1712572 h 3532180"/>
              <a:gd name="connsiteX110" fmla="*/ 187688 w 4335725"/>
              <a:gd name="connsiteY110" fmla="*/ 1658493 h 3532180"/>
              <a:gd name="connsiteX111" fmla="*/ 195640 w 4335725"/>
              <a:gd name="connsiteY111" fmla="*/ 1604413 h 3532180"/>
              <a:gd name="connsiteX112" fmla="*/ 202004 w 4335725"/>
              <a:gd name="connsiteY112" fmla="*/ 1550335 h 3532180"/>
              <a:gd name="connsiteX113" fmla="*/ 205186 w 4335725"/>
              <a:gd name="connsiteY113" fmla="*/ 1496256 h 3532180"/>
              <a:gd name="connsiteX114" fmla="*/ 205186 w 4335725"/>
              <a:gd name="connsiteY114" fmla="*/ 1443766 h 3532180"/>
              <a:gd name="connsiteX115" fmla="*/ 198823 w 4335725"/>
              <a:gd name="connsiteY115" fmla="*/ 1394460 h 3532180"/>
              <a:gd name="connsiteX116" fmla="*/ 186098 w 4335725"/>
              <a:gd name="connsiteY116" fmla="*/ 1345152 h 3532180"/>
              <a:gd name="connsiteX117" fmla="*/ 167011 w 4335725"/>
              <a:gd name="connsiteY117" fmla="*/ 1299024 h 3532180"/>
              <a:gd name="connsiteX118" fmla="*/ 143153 w 4335725"/>
              <a:gd name="connsiteY118" fmla="*/ 1251308 h 3532180"/>
              <a:gd name="connsiteX119" fmla="*/ 116112 w 4335725"/>
              <a:gd name="connsiteY119" fmla="*/ 1203592 h 3532180"/>
              <a:gd name="connsiteX120" fmla="*/ 87483 w 4335725"/>
              <a:gd name="connsiteY120" fmla="*/ 1155874 h 3532180"/>
              <a:gd name="connsiteX121" fmla="*/ 60443 w 4335725"/>
              <a:gd name="connsiteY121" fmla="*/ 1109746 h 3532180"/>
              <a:gd name="connsiteX122" fmla="*/ 36583 w 4335725"/>
              <a:gd name="connsiteY122" fmla="*/ 1060441 h 3532180"/>
              <a:gd name="connsiteX123" fmla="*/ 17498 w 4335725"/>
              <a:gd name="connsiteY123" fmla="*/ 1012723 h 3532180"/>
              <a:gd name="connsiteX124" fmla="*/ 4773 w 4335725"/>
              <a:gd name="connsiteY124" fmla="*/ 963415 h 3532180"/>
              <a:gd name="connsiteX125" fmla="*/ 0 w 4335725"/>
              <a:gd name="connsiteY125" fmla="*/ 912516 h 3532180"/>
              <a:gd name="connsiteX126" fmla="*/ 4773 w 4335725"/>
              <a:gd name="connsiteY126" fmla="*/ 861620 h 3532180"/>
              <a:gd name="connsiteX127" fmla="*/ 17498 w 4335725"/>
              <a:gd name="connsiteY127" fmla="*/ 812312 h 3532180"/>
              <a:gd name="connsiteX128" fmla="*/ 36583 w 4335725"/>
              <a:gd name="connsiteY128" fmla="*/ 764594 h 3532180"/>
              <a:gd name="connsiteX129" fmla="*/ 60443 w 4335725"/>
              <a:gd name="connsiteY129" fmla="*/ 715288 h 3532180"/>
              <a:gd name="connsiteX130" fmla="*/ 87483 w 4335725"/>
              <a:gd name="connsiteY130" fmla="*/ 669160 h 3532180"/>
              <a:gd name="connsiteX131" fmla="*/ 116112 w 4335725"/>
              <a:gd name="connsiteY131" fmla="*/ 621444 h 3532180"/>
              <a:gd name="connsiteX132" fmla="*/ 143153 w 4335725"/>
              <a:gd name="connsiteY132" fmla="*/ 573726 h 3532180"/>
              <a:gd name="connsiteX133" fmla="*/ 167011 w 4335725"/>
              <a:gd name="connsiteY133" fmla="*/ 526010 h 3532180"/>
              <a:gd name="connsiteX134" fmla="*/ 186098 w 4335725"/>
              <a:gd name="connsiteY134" fmla="*/ 479882 h 3532180"/>
              <a:gd name="connsiteX135" fmla="*/ 198823 w 4335725"/>
              <a:gd name="connsiteY135" fmla="*/ 430575 h 3532180"/>
              <a:gd name="connsiteX136" fmla="*/ 205186 w 4335725"/>
              <a:gd name="connsiteY136" fmla="*/ 381268 h 3532180"/>
              <a:gd name="connsiteX137" fmla="*/ 205186 w 4335725"/>
              <a:gd name="connsiteY137" fmla="*/ 328780 h 3532180"/>
              <a:gd name="connsiteX138" fmla="*/ 202004 w 4335725"/>
              <a:gd name="connsiteY138" fmla="*/ 274700 h 3532180"/>
              <a:gd name="connsiteX139" fmla="*/ 195640 w 4335725"/>
              <a:gd name="connsiteY139" fmla="*/ 220621 h 3532180"/>
              <a:gd name="connsiteX140" fmla="*/ 187688 w 4335725"/>
              <a:gd name="connsiteY140" fmla="*/ 166541 h 3532180"/>
              <a:gd name="connsiteX141" fmla="*/ 181326 w 4335725"/>
              <a:gd name="connsiteY141" fmla="*/ 112462 h 3532180"/>
              <a:gd name="connsiteX142" fmla="*/ 176554 w 4335725"/>
              <a:gd name="connsiteY142" fmla="*/ 58383 h 3532180"/>
              <a:gd name="connsiteX143" fmla="*/ 178145 w 4335725"/>
              <a:gd name="connsiteY143" fmla="*/ 7485 h 353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335725" h="3532180">
                <a:moveTo>
                  <a:pt x="179111" y="0"/>
                </a:moveTo>
                <a:lnTo>
                  <a:pt x="4335725" y="0"/>
                </a:lnTo>
                <a:lnTo>
                  <a:pt x="4335725" y="2845937"/>
                </a:lnTo>
                <a:lnTo>
                  <a:pt x="4315217" y="2853009"/>
                </a:lnTo>
                <a:lnTo>
                  <a:pt x="4269092" y="2867324"/>
                </a:lnTo>
                <a:lnTo>
                  <a:pt x="4219783" y="2880049"/>
                </a:lnTo>
                <a:lnTo>
                  <a:pt x="4172065" y="2892774"/>
                </a:lnTo>
                <a:lnTo>
                  <a:pt x="4124349" y="2907089"/>
                </a:lnTo>
                <a:lnTo>
                  <a:pt x="4078224" y="2922994"/>
                </a:lnTo>
                <a:lnTo>
                  <a:pt x="4035278" y="2942082"/>
                </a:lnTo>
                <a:lnTo>
                  <a:pt x="3995515" y="2964348"/>
                </a:lnTo>
                <a:lnTo>
                  <a:pt x="3960521" y="2992978"/>
                </a:lnTo>
                <a:lnTo>
                  <a:pt x="3923939" y="3024791"/>
                </a:lnTo>
                <a:lnTo>
                  <a:pt x="3892126" y="3061373"/>
                </a:lnTo>
                <a:lnTo>
                  <a:pt x="3861905" y="3099547"/>
                </a:lnTo>
                <a:lnTo>
                  <a:pt x="3831684" y="3139310"/>
                </a:lnTo>
                <a:lnTo>
                  <a:pt x="3801464" y="3179075"/>
                </a:lnTo>
                <a:lnTo>
                  <a:pt x="3771243" y="3217249"/>
                </a:lnTo>
                <a:lnTo>
                  <a:pt x="3737841" y="3253831"/>
                </a:lnTo>
                <a:lnTo>
                  <a:pt x="3704438" y="3285642"/>
                </a:lnTo>
                <a:lnTo>
                  <a:pt x="3666266" y="3312682"/>
                </a:lnTo>
                <a:lnTo>
                  <a:pt x="3626501" y="3333360"/>
                </a:lnTo>
                <a:lnTo>
                  <a:pt x="3578783" y="3347676"/>
                </a:lnTo>
                <a:lnTo>
                  <a:pt x="3529475" y="3354038"/>
                </a:lnTo>
                <a:lnTo>
                  <a:pt x="3478579" y="3355628"/>
                </a:lnTo>
                <a:lnTo>
                  <a:pt x="3424498" y="3350856"/>
                </a:lnTo>
                <a:lnTo>
                  <a:pt x="3370419" y="3344494"/>
                </a:lnTo>
                <a:lnTo>
                  <a:pt x="3316339" y="3336540"/>
                </a:lnTo>
                <a:lnTo>
                  <a:pt x="3262260" y="3330180"/>
                </a:lnTo>
                <a:lnTo>
                  <a:pt x="3208180" y="3326998"/>
                </a:lnTo>
                <a:lnTo>
                  <a:pt x="3155691" y="3326998"/>
                </a:lnTo>
                <a:lnTo>
                  <a:pt x="3106385" y="3333360"/>
                </a:lnTo>
                <a:lnTo>
                  <a:pt x="3055487" y="3346085"/>
                </a:lnTo>
                <a:lnTo>
                  <a:pt x="3009359" y="3365171"/>
                </a:lnTo>
                <a:lnTo>
                  <a:pt x="2961643" y="3390621"/>
                </a:lnTo>
                <a:lnTo>
                  <a:pt x="2913927" y="3416071"/>
                </a:lnTo>
                <a:lnTo>
                  <a:pt x="2866209" y="3444699"/>
                </a:lnTo>
                <a:lnTo>
                  <a:pt x="2820081" y="3471739"/>
                </a:lnTo>
                <a:lnTo>
                  <a:pt x="2770775" y="3495598"/>
                </a:lnTo>
                <a:lnTo>
                  <a:pt x="2723057" y="3514685"/>
                </a:lnTo>
                <a:lnTo>
                  <a:pt x="2673749" y="3527410"/>
                </a:lnTo>
                <a:lnTo>
                  <a:pt x="2622852" y="3532180"/>
                </a:lnTo>
                <a:lnTo>
                  <a:pt x="2571953" y="3527410"/>
                </a:lnTo>
                <a:lnTo>
                  <a:pt x="2522645" y="3514685"/>
                </a:lnTo>
                <a:lnTo>
                  <a:pt x="2474930" y="3495598"/>
                </a:lnTo>
                <a:lnTo>
                  <a:pt x="2425621" y="3471739"/>
                </a:lnTo>
                <a:lnTo>
                  <a:pt x="2379493" y="3444699"/>
                </a:lnTo>
                <a:lnTo>
                  <a:pt x="2331777" y="3416071"/>
                </a:lnTo>
                <a:lnTo>
                  <a:pt x="2284059" y="3390621"/>
                </a:lnTo>
                <a:lnTo>
                  <a:pt x="2236343" y="3365171"/>
                </a:lnTo>
                <a:lnTo>
                  <a:pt x="2188627" y="3346085"/>
                </a:lnTo>
                <a:lnTo>
                  <a:pt x="2139319" y="3333360"/>
                </a:lnTo>
                <a:lnTo>
                  <a:pt x="2090011" y="3326998"/>
                </a:lnTo>
                <a:lnTo>
                  <a:pt x="2037520" y="3326998"/>
                </a:lnTo>
                <a:lnTo>
                  <a:pt x="1983442" y="3330180"/>
                </a:lnTo>
                <a:lnTo>
                  <a:pt x="1929363" y="3336540"/>
                </a:lnTo>
                <a:lnTo>
                  <a:pt x="1875283" y="3344494"/>
                </a:lnTo>
                <a:lnTo>
                  <a:pt x="1821202" y="3350856"/>
                </a:lnTo>
                <a:lnTo>
                  <a:pt x="1767124" y="3355628"/>
                </a:lnTo>
                <a:lnTo>
                  <a:pt x="1716227" y="3354038"/>
                </a:lnTo>
                <a:lnTo>
                  <a:pt x="1666919" y="3347676"/>
                </a:lnTo>
                <a:lnTo>
                  <a:pt x="1619201" y="3333360"/>
                </a:lnTo>
                <a:lnTo>
                  <a:pt x="1579437" y="3312682"/>
                </a:lnTo>
                <a:lnTo>
                  <a:pt x="1541263" y="3285642"/>
                </a:lnTo>
                <a:lnTo>
                  <a:pt x="1507862" y="3253831"/>
                </a:lnTo>
                <a:lnTo>
                  <a:pt x="1474459" y="3217249"/>
                </a:lnTo>
                <a:lnTo>
                  <a:pt x="1444238" y="3179075"/>
                </a:lnTo>
                <a:lnTo>
                  <a:pt x="1414018" y="3139310"/>
                </a:lnTo>
                <a:lnTo>
                  <a:pt x="1383797" y="3099547"/>
                </a:lnTo>
                <a:lnTo>
                  <a:pt x="1353577" y="3061373"/>
                </a:lnTo>
                <a:lnTo>
                  <a:pt x="1321765" y="3024791"/>
                </a:lnTo>
                <a:lnTo>
                  <a:pt x="1285181" y="2992978"/>
                </a:lnTo>
                <a:lnTo>
                  <a:pt x="1250188" y="2964348"/>
                </a:lnTo>
                <a:lnTo>
                  <a:pt x="1210424" y="2942082"/>
                </a:lnTo>
                <a:lnTo>
                  <a:pt x="1167479" y="2922994"/>
                </a:lnTo>
                <a:lnTo>
                  <a:pt x="1121353" y="2907089"/>
                </a:lnTo>
                <a:lnTo>
                  <a:pt x="1073635" y="2892774"/>
                </a:lnTo>
                <a:lnTo>
                  <a:pt x="1025919" y="2880049"/>
                </a:lnTo>
                <a:lnTo>
                  <a:pt x="976611" y="2867324"/>
                </a:lnTo>
                <a:lnTo>
                  <a:pt x="930485" y="2853009"/>
                </a:lnTo>
                <a:lnTo>
                  <a:pt x="884357" y="2837103"/>
                </a:lnTo>
                <a:lnTo>
                  <a:pt x="841413" y="2818015"/>
                </a:lnTo>
                <a:lnTo>
                  <a:pt x="803238" y="2794157"/>
                </a:lnTo>
                <a:lnTo>
                  <a:pt x="768245" y="2765527"/>
                </a:lnTo>
                <a:lnTo>
                  <a:pt x="739617" y="2730536"/>
                </a:lnTo>
                <a:lnTo>
                  <a:pt x="715759" y="2692361"/>
                </a:lnTo>
                <a:lnTo>
                  <a:pt x="696671" y="2649416"/>
                </a:lnTo>
                <a:lnTo>
                  <a:pt x="680766" y="2603290"/>
                </a:lnTo>
                <a:lnTo>
                  <a:pt x="666450" y="2557164"/>
                </a:lnTo>
                <a:lnTo>
                  <a:pt x="653726" y="2507856"/>
                </a:lnTo>
                <a:lnTo>
                  <a:pt x="641000" y="2460140"/>
                </a:lnTo>
                <a:lnTo>
                  <a:pt x="626685" y="2412422"/>
                </a:lnTo>
                <a:lnTo>
                  <a:pt x="610780" y="2366295"/>
                </a:lnTo>
                <a:lnTo>
                  <a:pt x="591692" y="2323348"/>
                </a:lnTo>
                <a:lnTo>
                  <a:pt x="569424" y="2283586"/>
                </a:lnTo>
                <a:lnTo>
                  <a:pt x="540796" y="2248593"/>
                </a:lnTo>
                <a:lnTo>
                  <a:pt x="508983" y="2212010"/>
                </a:lnTo>
                <a:lnTo>
                  <a:pt x="472400" y="2180199"/>
                </a:lnTo>
                <a:lnTo>
                  <a:pt x="432635" y="2149978"/>
                </a:lnTo>
                <a:lnTo>
                  <a:pt x="392872" y="2119758"/>
                </a:lnTo>
                <a:lnTo>
                  <a:pt x="353108" y="2089537"/>
                </a:lnTo>
                <a:lnTo>
                  <a:pt x="314933" y="2059315"/>
                </a:lnTo>
                <a:lnTo>
                  <a:pt x="278350" y="2025914"/>
                </a:lnTo>
                <a:lnTo>
                  <a:pt x="246539" y="1992513"/>
                </a:lnTo>
                <a:lnTo>
                  <a:pt x="219500" y="1954338"/>
                </a:lnTo>
                <a:lnTo>
                  <a:pt x="198823" y="1914575"/>
                </a:lnTo>
                <a:lnTo>
                  <a:pt x="184508" y="1866859"/>
                </a:lnTo>
                <a:lnTo>
                  <a:pt x="178145" y="1817551"/>
                </a:lnTo>
                <a:lnTo>
                  <a:pt x="176554" y="1766651"/>
                </a:lnTo>
                <a:lnTo>
                  <a:pt x="181326" y="1712572"/>
                </a:lnTo>
                <a:lnTo>
                  <a:pt x="187688" y="1658493"/>
                </a:lnTo>
                <a:lnTo>
                  <a:pt x="195640" y="1604413"/>
                </a:lnTo>
                <a:lnTo>
                  <a:pt x="202004" y="1550335"/>
                </a:lnTo>
                <a:lnTo>
                  <a:pt x="205186" y="1496256"/>
                </a:lnTo>
                <a:lnTo>
                  <a:pt x="205186" y="1443766"/>
                </a:lnTo>
                <a:lnTo>
                  <a:pt x="198823" y="1394460"/>
                </a:lnTo>
                <a:lnTo>
                  <a:pt x="186098" y="1345152"/>
                </a:lnTo>
                <a:lnTo>
                  <a:pt x="167011" y="1299024"/>
                </a:lnTo>
                <a:lnTo>
                  <a:pt x="143153" y="1251308"/>
                </a:lnTo>
                <a:lnTo>
                  <a:pt x="116112" y="1203592"/>
                </a:lnTo>
                <a:lnTo>
                  <a:pt x="87483" y="1155874"/>
                </a:lnTo>
                <a:lnTo>
                  <a:pt x="60443" y="1109746"/>
                </a:lnTo>
                <a:lnTo>
                  <a:pt x="36583" y="1060441"/>
                </a:lnTo>
                <a:lnTo>
                  <a:pt x="17498" y="1012723"/>
                </a:lnTo>
                <a:lnTo>
                  <a:pt x="4773" y="963415"/>
                </a:lnTo>
                <a:lnTo>
                  <a:pt x="0" y="912516"/>
                </a:lnTo>
                <a:lnTo>
                  <a:pt x="4773" y="861620"/>
                </a:lnTo>
                <a:lnTo>
                  <a:pt x="17498" y="812312"/>
                </a:lnTo>
                <a:lnTo>
                  <a:pt x="36583" y="764594"/>
                </a:lnTo>
                <a:lnTo>
                  <a:pt x="60443" y="715288"/>
                </a:lnTo>
                <a:lnTo>
                  <a:pt x="87483" y="669160"/>
                </a:lnTo>
                <a:lnTo>
                  <a:pt x="116112" y="621444"/>
                </a:lnTo>
                <a:lnTo>
                  <a:pt x="143153" y="573726"/>
                </a:lnTo>
                <a:lnTo>
                  <a:pt x="167011" y="526010"/>
                </a:lnTo>
                <a:lnTo>
                  <a:pt x="186098" y="479882"/>
                </a:lnTo>
                <a:lnTo>
                  <a:pt x="198823" y="430575"/>
                </a:lnTo>
                <a:lnTo>
                  <a:pt x="205186" y="381268"/>
                </a:lnTo>
                <a:lnTo>
                  <a:pt x="205186" y="328780"/>
                </a:lnTo>
                <a:lnTo>
                  <a:pt x="202004" y="274700"/>
                </a:lnTo>
                <a:lnTo>
                  <a:pt x="195640" y="220621"/>
                </a:lnTo>
                <a:lnTo>
                  <a:pt x="187688" y="166541"/>
                </a:lnTo>
                <a:lnTo>
                  <a:pt x="181326" y="112462"/>
                </a:lnTo>
                <a:lnTo>
                  <a:pt x="176554" y="58383"/>
                </a:lnTo>
                <a:lnTo>
                  <a:pt x="178145" y="74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5" name="Рисунок 4" descr="Изображение выглядит как внутренний, пол, обеденный стол&#10;&#10;Автоматически созданное описание">
            <a:extLst>
              <a:ext uri="{FF2B5EF4-FFF2-40B4-BE49-F238E27FC236}">
                <a16:creationId xmlns:a16="http://schemas.microsoft.com/office/drawing/2014/main" xmlns="" id="{97CA1772-11F0-4F55-A542-FE9CB14E89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3" r="12135" b="-2"/>
          <a:stretch/>
        </p:blipFill>
        <p:spPr>
          <a:xfrm>
            <a:off x="5724287" y="2642287"/>
            <a:ext cx="3135234" cy="3131460"/>
          </a:xfrm>
          <a:custGeom>
            <a:avLst/>
            <a:gdLst/>
            <a:ahLst/>
            <a:cxnLst/>
            <a:rect l="l" t="t" r="r" b="b"/>
            <a:pathLst>
              <a:path w="2998601" h="2994963">
                <a:moveTo>
                  <a:pt x="1499301" y="0"/>
                </a:moveTo>
                <a:lnTo>
                  <a:pt x="1528395" y="2727"/>
                </a:lnTo>
                <a:lnTo>
                  <a:pt x="1556581" y="10001"/>
                </a:lnTo>
                <a:lnTo>
                  <a:pt x="1583858" y="20912"/>
                </a:lnTo>
                <a:lnTo>
                  <a:pt x="1612043" y="34550"/>
                </a:lnTo>
                <a:lnTo>
                  <a:pt x="1638411" y="50007"/>
                </a:lnTo>
                <a:lnTo>
                  <a:pt x="1665688" y="66373"/>
                </a:lnTo>
                <a:lnTo>
                  <a:pt x="1692964" y="80920"/>
                </a:lnTo>
                <a:lnTo>
                  <a:pt x="1720240" y="95468"/>
                </a:lnTo>
                <a:lnTo>
                  <a:pt x="1746608" y="106378"/>
                </a:lnTo>
                <a:lnTo>
                  <a:pt x="1775703" y="113652"/>
                </a:lnTo>
                <a:lnTo>
                  <a:pt x="1803888" y="117289"/>
                </a:lnTo>
                <a:lnTo>
                  <a:pt x="1833892" y="117289"/>
                </a:lnTo>
                <a:lnTo>
                  <a:pt x="1864806" y="115471"/>
                </a:lnTo>
                <a:lnTo>
                  <a:pt x="1895719" y="111834"/>
                </a:lnTo>
                <a:lnTo>
                  <a:pt x="1926633" y="107288"/>
                </a:lnTo>
                <a:lnTo>
                  <a:pt x="1957546" y="103651"/>
                </a:lnTo>
                <a:lnTo>
                  <a:pt x="1988460" y="100923"/>
                </a:lnTo>
                <a:lnTo>
                  <a:pt x="2017554" y="101832"/>
                </a:lnTo>
                <a:lnTo>
                  <a:pt x="2045740" y="105469"/>
                </a:lnTo>
                <a:lnTo>
                  <a:pt x="2073017" y="113652"/>
                </a:lnTo>
                <a:lnTo>
                  <a:pt x="2095748" y="125472"/>
                </a:lnTo>
                <a:lnTo>
                  <a:pt x="2117568" y="140929"/>
                </a:lnTo>
                <a:lnTo>
                  <a:pt x="2136662" y="159113"/>
                </a:lnTo>
                <a:lnTo>
                  <a:pt x="2155756" y="180025"/>
                </a:lnTo>
                <a:lnTo>
                  <a:pt x="2173031" y="201846"/>
                </a:lnTo>
                <a:lnTo>
                  <a:pt x="2190306" y="224577"/>
                </a:lnTo>
                <a:lnTo>
                  <a:pt x="2207581" y="247307"/>
                </a:lnTo>
                <a:lnTo>
                  <a:pt x="2224856" y="269128"/>
                </a:lnTo>
                <a:lnTo>
                  <a:pt x="2243041" y="290040"/>
                </a:lnTo>
                <a:lnTo>
                  <a:pt x="2263953" y="308225"/>
                </a:lnTo>
                <a:lnTo>
                  <a:pt x="2283956" y="324591"/>
                </a:lnTo>
                <a:lnTo>
                  <a:pt x="2306686" y="337319"/>
                </a:lnTo>
                <a:lnTo>
                  <a:pt x="2331235" y="348230"/>
                </a:lnTo>
                <a:lnTo>
                  <a:pt x="2357602" y="357322"/>
                </a:lnTo>
                <a:lnTo>
                  <a:pt x="2384878" y="365505"/>
                </a:lnTo>
                <a:lnTo>
                  <a:pt x="2412155" y="372779"/>
                </a:lnTo>
                <a:lnTo>
                  <a:pt x="2440341" y="380053"/>
                </a:lnTo>
                <a:lnTo>
                  <a:pt x="2466708" y="388236"/>
                </a:lnTo>
                <a:lnTo>
                  <a:pt x="2493075" y="397328"/>
                </a:lnTo>
                <a:lnTo>
                  <a:pt x="2517624" y="408239"/>
                </a:lnTo>
                <a:lnTo>
                  <a:pt x="2539446" y="421877"/>
                </a:lnTo>
                <a:lnTo>
                  <a:pt x="2559449" y="438243"/>
                </a:lnTo>
                <a:lnTo>
                  <a:pt x="2575814" y="458246"/>
                </a:lnTo>
                <a:lnTo>
                  <a:pt x="2589453" y="480067"/>
                </a:lnTo>
                <a:lnTo>
                  <a:pt x="2600363" y="504615"/>
                </a:lnTo>
                <a:lnTo>
                  <a:pt x="2609455" y="530983"/>
                </a:lnTo>
                <a:lnTo>
                  <a:pt x="2617638" y="557350"/>
                </a:lnTo>
                <a:lnTo>
                  <a:pt x="2624912" y="585536"/>
                </a:lnTo>
                <a:lnTo>
                  <a:pt x="2632186" y="612812"/>
                </a:lnTo>
                <a:lnTo>
                  <a:pt x="2640369" y="640089"/>
                </a:lnTo>
                <a:lnTo>
                  <a:pt x="2649461" y="666457"/>
                </a:lnTo>
                <a:lnTo>
                  <a:pt x="2660371" y="691006"/>
                </a:lnTo>
                <a:lnTo>
                  <a:pt x="2673101" y="713736"/>
                </a:lnTo>
                <a:lnTo>
                  <a:pt x="2689467" y="733739"/>
                </a:lnTo>
                <a:lnTo>
                  <a:pt x="2707651" y="754651"/>
                </a:lnTo>
                <a:lnTo>
                  <a:pt x="2728563" y="772835"/>
                </a:lnTo>
                <a:lnTo>
                  <a:pt x="2750385" y="790110"/>
                </a:lnTo>
                <a:lnTo>
                  <a:pt x="2774024" y="807385"/>
                </a:lnTo>
                <a:lnTo>
                  <a:pt x="2796754" y="824660"/>
                </a:lnTo>
                <a:lnTo>
                  <a:pt x="2818576" y="841936"/>
                </a:lnTo>
                <a:lnTo>
                  <a:pt x="2839487" y="861029"/>
                </a:lnTo>
                <a:lnTo>
                  <a:pt x="2857672" y="880123"/>
                </a:lnTo>
                <a:lnTo>
                  <a:pt x="2873129" y="901944"/>
                </a:lnTo>
                <a:lnTo>
                  <a:pt x="2884949" y="924674"/>
                </a:lnTo>
                <a:lnTo>
                  <a:pt x="2893132" y="951951"/>
                </a:lnTo>
                <a:lnTo>
                  <a:pt x="2896768" y="980137"/>
                </a:lnTo>
                <a:lnTo>
                  <a:pt x="2897678" y="1009232"/>
                </a:lnTo>
                <a:lnTo>
                  <a:pt x="2894950" y="1040145"/>
                </a:lnTo>
                <a:lnTo>
                  <a:pt x="2891313" y="1071058"/>
                </a:lnTo>
                <a:lnTo>
                  <a:pt x="2886767" y="1101972"/>
                </a:lnTo>
                <a:lnTo>
                  <a:pt x="2883130" y="1132885"/>
                </a:lnTo>
                <a:lnTo>
                  <a:pt x="2881312" y="1163799"/>
                </a:lnTo>
                <a:lnTo>
                  <a:pt x="2881312" y="1193803"/>
                </a:lnTo>
                <a:lnTo>
                  <a:pt x="2884949" y="1221988"/>
                </a:lnTo>
                <a:lnTo>
                  <a:pt x="2892222" y="1250174"/>
                </a:lnTo>
                <a:lnTo>
                  <a:pt x="2903133" y="1276542"/>
                </a:lnTo>
                <a:lnTo>
                  <a:pt x="2917681" y="1303818"/>
                </a:lnTo>
                <a:lnTo>
                  <a:pt x="2932228" y="1331095"/>
                </a:lnTo>
                <a:lnTo>
                  <a:pt x="2948594" y="1358371"/>
                </a:lnTo>
                <a:lnTo>
                  <a:pt x="2964050" y="1384739"/>
                </a:lnTo>
                <a:lnTo>
                  <a:pt x="2977689" y="1412924"/>
                </a:lnTo>
                <a:lnTo>
                  <a:pt x="2988599" y="1440201"/>
                </a:lnTo>
                <a:lnTo>
                  <a:pt x="2995873" y="1468387"/>
                </a:lnTo>
                <a:lnTo>
                  <a:pt x="2998601" y="1497481"/>
                </a:lnTo>
                <a:lnTo>
                  <a:pt x="2995873" y="1526576"/>
                </a:lnTo>
                <a:lnTo>
                  <a:pt x="2988599" y="1554762"/>
                </a:lnTo>
                <a:lnTo>
                  <a:pt x="2977689" y="1582039"/>
                </a:lnTo>
                <a:lnTo>
                  <a:pt x="2964050" y="1610224"/>
                </a:lnTo>
                <a:lnTo>
                  <a:pt x="2948594" y="1636592"/>
                </a:lnTo>
                <a:lnTo>
                  <a:pt x="2932228" y="1663869"/>
                </a:lnTo>
                <a:lnTo>
                  <a:pt x="2917681" y="1691145"/>
                </a:lnTo>
                <a:lnTo>
                  <a:pt x="2903133" y="1718421"/>
                </a:lnTo>
                <a:lnTo>
                  <a:pt x="2892222" y="1744789"/>
                </a:lnTo>
                <a:lnTo>
                  <a:pt x="2884949" y="1772975"/>
                </a:lnTo>
                <a:lnTo>
                  <a:pt x="2881312" y="1801160"/>
                </a:lnTo>
                <a:lnTo>
                  <a:pt x="2881312" y="1831165"/>
                </a:lnTo>
                <a:lnTo>
                  <a:pt x="2883130" y="1862078"/>
                </a:lnTo>
                <a:lnTo>
                  <a:pt x="2886767" y="1892991"/>
                </a:lnTo>
                <a:lnTo>
                  <a:pt x="2891313" y="1923905"/>
                </a:lnTo>
                <a:lnTo>
                  <a:pt x="2894950" y="1954818"/>
                </a:lnTo>
                <a:lnTo>
                  <a:pt x="2897678" y="1985731"/>
                </a:lnTo>
                <a:lnTo>
                  <a:pt x="2896768" y="2014827"/>
                </a:lnTo>
                <a:lnTo>
                  <a:pt x="2893132" y="2043013"/>
                </a:lnTo>
                <a:lnTo>
                  <a:pt x="2884949" y="2070289"/>
                </a:lnTo>
                <a:lnTo>
                  <a:pt x="2873129" y="2093019"/>
                </a:lnTo>
                <a:lnTo>
                  <a:pt x="2857672" y="2114841"/>
                </a:lnTo>
                <a:lnTo>
                  <a:pt x="2839487" y="2133934"/>
                </a:lnTo>
                <a:lnTo>
                  <a:pt x="2818576" y="2153027"/>
                </a:lnTo>
                <a:lnTo>
                  <a:pt x="2796754" y="2170303"/>
                </a:lnTo>
                <a:lnTo>
                  <a:pt x="2774024" y="2187578"/>
                </a:lnTo>
                <a:lnTo>
                  <a:pt x="2750385" y="2204853"/>
                </a:lnTo>
                <a:lnTo>
                  <a:pt x="2728563" y="2222128"/>
                </a:lnTo>
                <a:lnTo>
                  <a:pt x="2707651" y="2240312"/>
                </a:lnTo>
                <a:lnTo>
                  <a:pt x="2689467" y="2261224"/>
                </a:lnTo>
                <a:lnTo>
                  <a:pt x="2673101" y="2281227"/>
                </a:lnTo>
                <a:lnTo>
                  <a:pt x="2660371" y="2303957"/>
                </a:lnTo>
                <a:lnTo>
                  <a:pt x="2649461" y="2328506"/>
                </a:lnTo>
                <a:lnTo>
                  <a:pt x="2640369" y="2354874"/>
                </a:lnTo>
                <a:lnTo>
                  <a:pt x="2632186" y="2382151"/>
                </a:lnTo>
                <a:lnTo>
                  <a:pt x="2624912" y="2409427"/>
                </a:lnTo>
                <a:lnTo>
                  <a:pt x="2617638" y="2437613"/>
                </a:lnTo>
                <a:lnTo>
                  <a:pt x="2609455" y="2463980"/>
                </a:lnTo>
                <a:lnTo>
                  <a:pt x="2600363" y="2490347"/>
                </a:lnTo>
                <a:lnTo>
                  <a:pt x="2589453" y="2514896"/>
                </a:lnTo>
                <a:lnTo>
                  <a:pt x="2575814" y="2536718"/>
                </a:lnTo>
                <a:lnTo>
                  <a:pt x="2559449" y="2556720"/>
                </a:lnTo>
                <a:lnTo>
                  <a:pt x="2539446" y="2573086"/>
                </a:lnTo>
                <a:lnTo>
                  <a:pt x="2517624" y="2586724"/>
                </a:lnTo>
                <a:lnTo>
                  <a:pt x="2493075" y="2597635"/>
                </a:lnTo>
                <a:lnTo>
                  <a:pt x="2466708" y="2606727"/>
                </a:lnTo>
                <a:lnTo>
                  <a:pt x="2440341" y="2614910"/>
                </a:lnTo>
                <a:lnTo>
                  <a:pt x="2412155" y="2622184"/>
                </a:lnTo>
                <a:lnTo>
                  <a:pt x="2384878" y="2629458"/>
                </a:lnTo>
                <a:lnTo>
                  <a:pt x="2357602" y="2637641"/>
                </a:lnTo>
                <a:lnTo>
                  <a:pt x="2331235" y="2646733"/>
                </a:lnTo>
                <a:lnTo>
                  <a:pt x="2306686" y="2657644"/>
                </a:lnTo>
                <a:lnTo>
                  <a:pt x="2283956" y="2670372"/>
                </a:lnTo>
                <a:lnTo>
                  <a:pt x="2263953" y="2686738"/>
                </a:lnTo>
                <a:lnTo>
                  <a:pt x="2243041" y="2704923"/>
                </a:lnTo>
                <a:lnTo>
                  <a:pt x="2224856" y="2725835"/>
                </a:lnTo>
                <a:lnTo>
                  <a:pt x="2207581" y="2747656"/>
                </a:lnTo>
                <a:lnTo>
                  <a:pt x="2190306" y="2770386"/>
                </a:lnTo>
                <a:lnTo>
                  <a:pt x="2173031" y="2793117"/>
                </a:lnTo>
                <a:lnTo>
                  <a:pt x="2155756" y="2814938"/>
                </a:lnTo>
                <a:lnTo>
                  <a:pt x="2136662" y="2835850"/>
                </a:lnTo>
                <a:lnTo>
                  <a:pt x="2117568" y="2854034"/>
                </a:lnTo>
                <a:lnTo>
                  <a:pt x="2095748" y="2869491"/>
                </a:lnTo>
                <a:lnTo>
                  <a:pt x="2073017" y="2881311"/>
                </a:lnTo>
                <a:lnTo>
                  <a:pt x="2045740" y="2889494"/>
                </a:lnTo>
                <a:lnTo>
                  <a:pt x="2017554" y="2893131"/>
                </a:lnTo>
                <a:lnTo>
                  <a:pt x="1988460" y="2894040"/>
                </a:lnTo>
                <a:lnTo>
                  <a:pt x="1957546" y="2891312"/>
                </a:lnTo>
                <a:lnTo>
                  <a:pt x="1926633" y="2887676"/>
                </a:lnTo>
                <a:lnTo>
                  <a:pt x="1895719" y="2883129"/>
                </a:lnTo>
                <a:lnTo>
                  <a:pt x="1864806" y="2879493"/>
                </a:lnTo>
                <a:lnTo>
                  <a:pt x="1833892" y="2877674"/>
                </a:lnTo>
                <a:lnTo>
                  <a:pt x="1803888" y="2877674"/>
                </a:lnTo>
                <a:lnTo>
                  <a:pt x="1775703" y="2881311"/>
                </a:lnTo>
                <a:lnTo>
                  <a:pt x="1746608" y="2888585"/>
                </a:lnTo>
                <a:lnTo>
                  <a:pt x="1720240" y="2899495"/>
                </a:lnTo>
                <a:lnTo>
                  <a:pt x="1692964" y="2914043"/>
                </a:lnTo>
                <a:lnTo>
                  <a:pt x="1665688" y="2928591"/>
                </a:lnTo>
                <a:lnTo>
                  <a:pt x="1638411" y="2944956"/>
                </a:lnTo>
                <a:lnTo>
                  <a:pt x="1612043" y="2960413"/>
                </a:lnTo>
                <a:lnTo>
                  <a:pt x="1583858" y="2974051"/>
                </a:lnTo>
                <a:lnTo>
                  <a:pt x="1556581" y="2984962"/>
                </a:lnTo>
                <a:lnTo>
                  <a:pt x="1528395" y="2992236"/>
                </a:lnTo>
                <a:lnTo>
                  <a:pt x="1499301" y="2994963"/>
                </a:lnTo>
                <a:lnTo>
                  <a:pt x="1470206" y="2992236"/>
                </a:lnTo>
                <a:lnTo>
                  <a:pt x="1442020" y="2984962"/>
                </a:lnTo>
                <a:lnTo>
                  <a:pt x="1414744" y="2974051"/>
                </a:lnTo>
                <a:lnTo>
                  <a:pt x="1386558" y="2960413"/>
                </a:lnTo>
                <a:lnTo>
                  <a:pt x="1360190" y="2944956"/>
                </a:lnTo>
                <a:lnTo>
                  <a:pt x="1332914" y="2928591"/>
                </a:lnTo>
                <a:lnTo>
                  <a:pt x="1305637" y="2914043"/>
                </a:lnTo>
                <a:lnTo>
                  <a:pt x="1278361" y="2899495"/>
                </a:lnTo>
                <a:lnTo>
                  <a:pt x="1251085" y="2888585"/>
                </a:lnTo>
                <a:lnTo>
                  <a:pt x="1222899" y="2881311"/>
                </a:lnTo>
                <a:lnTo>
                  <a:pt x="1194713" y="2877674"/>
                </a:lnTo>
                <a:lnTo>
                  <a:pt x="1164708" y="2877674"/>
                </a:lnTo>
                <a:lnTo>
                  <a:pt x="1133795" y="2879493"/>
                </a:lnTo>
                <a:lnTo>
                  <a:pt x="1102882" y="2883129"/>
                </a:lnTo>
                <a:lnTo>
                  <a:pt x="1071968" y="2887676"/>
                </a:lnTo>
                <a:lnTo>
                  <a:pt x="1041054" y="2891312"/>
                </a:lnTo>
                <a:lnTo>
                  <a:pt x="1010141" y="2894040"/>
                </a:lnTo>
                <a:lnTo>
                  <a:pt x="981047" y="2893131"/>
                </a:lnTo>
                <a:lnTo>
                  <a:pt x="952861" y="2889494"/>
                </a:lnTo>
                <a:lnTo>
                  <a:pt x="925584" y="2881311"/>
                </a:lnTo>
                <a:lnTo>
                  <a:pt x="902854" y="2869491"/>
                </a:lnTo>
                <a:lnTo>
                  <a:pt x="881032" y="2854034"/>
                </a:lnTo>
                <a:lnTo>
                  <a:pt x="861939" y="2835850"/>
                </a:lnTo>
                <a:lnTo>
                  <a:pt x="842845" y="2814938"/>
                </a:lnTo>
                <a:lnTo>
                  <a:pt x="825570" y="2793117"/>
                </a:lnTo>
                <a:lnTo>
                  <a:pt x="808295" y="2770386"/>
                </a:lnTo>
                <a:lnTo>
                  <a:pt x="791020" y="2747656"/>
                </a:lnTo>
                <a:lnTo>
                  <a:pt x="773745" y="2725835"/>
                </a:lnTo>
                <a:lnTo>
                  <a:pt x="755560" y="2704923"/>
                </a:lnTo>
                <a:lnTo>
                  <a:pt x="734648" y="2686738"/>
                </a:lnTo>
                <a:lnTo>
                  <a:pt x="714645" y="2670372"/>
                </a:lnTo>
                <a:lnTo>
                  <a:pt x="691915" y="2657644"/>
                </a:lnTo>
                <a:lnTo>
                  <a:pt x="667366" y="2646733"/>
                </a:lnTo>
                <a:lnTo>
                  <a:pt x="640999" y="2637641"/>
                </a:lnTo>
                <a:lnTo>
                  <a:pt x="613722" y="2629458"/>
                </a:lnTo>
                <a:lnTo>
                  <a:pt x="586446" y="2622184"/>
                </a:lnTo>
                <a:lnTo>
                  <a:pt x="558260" y="2614910"/>
                </a:lnTo>
                <a:lnTo>
                  <a:pt x="531893" y="2606727"/>
                </a:lnTo>
                <a:lnTo>
                  <a:pt x="505525" y="2597635"/>
                </a:lnTo>
                <a:lnTo>
                  <a:pt x="480977" y="2586724"/>
                </a:lnTo>
                <a:lnTo>
                  <a:pt x="459155" y="2573086"/>
                </a:lnTo>
                <a:lnTo>
                  <a:pt x="439152" y="2556720"/>
                </a:lnTo>
                <a:lnTo>
                  <a:pt x="422787" y="2536718"/>
                </a:lnTo>
                <a:lnTo>
                  <a:pt x="409149" y="2514896"/>
                </a:lnTo>
                <a:lnTo>
                  <a:pt x="398238" y="2490347"/>
                </a:lnTo>
                <a:lnTo>
                  <a:pt x="389146" y="2463980"/>
                </a:lnTo>
                <a:lnTo>
                  <a:pt x="380963" y="2437613"/>
                </a:lnTo>
                <a:lnTo>
                  <a:pt x="373689" y="2409427"/>
                </a:lnTo>
                <a:lnTo>
                  <a:pt x="366415" y="2382151"/>
                </a:lnTo>
                <a:lnTo>
                  <a:pt x="358232" y="2354874"/>
                </a:lnTo>
                <a:lnTo>
                  <a:pt x="349140" y="2328506"/>
                </a:lnTo>
                <a:lnTo>
                  <a:pt x="338229" y="2303957"/>
                </a:lnTo>
                <a:lnTo>
                  <a:pt x="325500" y="2281227"/>
                </a:lnTo>
                <a:lnTo>
                  <a:pt x="309135" y="2261224"/>
                </a:lnTo>
                <a:lnTo>
                  <a:pt x="290950" y="2240312"/>
                </a:lnTo>
                <a:lnTo>
                  <a:pt x="270038" y="2222128"/>
                </a:lnTo>
                <a:lnTo>
                  <a:pt x="247307" y="2204853"/>
                </a:lnTo>
                <a:lnTo>
                  <a:pt x="224577" y="2187578"/>
                </a:lnTo>
                <a:lnTo>
                  <a:pt x="201847" y="2170303"/>
                </a:lnTo>
                <a:lnTo>
                  <a:pt x="180025" y="2153027"/>
                </a:lnTo>
                <a:lnTo>
                  <a:pt x="159113" y="2133934"/>
                </a:lnTo>
                <a:lnTo>
                  <a:pt x="140929" y="2114841"/>
                </a:lnTo>
                <a:lnTo>
                  <a:pt x="125473" y="2093019"/>
                </a:lnTo>
                <a:lnTo>
                  <a:pt x="113653" y="2070289"/>
                </a:lnTo>
                <a:lnTo>
                  <a:pt x="105470" y="2043013"/>
                </a:lnTo>
                <a:lnTo>
                  <a:pt x="101833" y="2014827"/>
                </a:lnTo>
                <a:lnTo>
                  <a:pt x="100923" y="1985731"/>
                </a:lnTo>
                <a:lnTo>
                  <a:pt x="103651" y="1954818"/>
                </a:lnTo>
                <a:lnTo>
                  <a:pt x="107288" y="1923905"/>
                </a:lnTo>
                <a:lnTo>
                  <a:pt x="111834" y="1892991"/>
                </a:lnTo>
                <a:lnTo>
                  <a:pt x="115471" y="1862078"/>
                </a:lnTo>
                <a:lnTo>
                  <a:pt x="117290" y="1831165"/>
                </a:lnTo>
                <a:lnTo>
                  <a:pt x="117290" y="1801160"/>
                </a:lnTo>
                <a:lnTo>
                  <a:pt x="113653" y="1772975"/>
                </a:lnTo>
                <a:lnTo>
                  <a:pt x="106379" y="1744789"/>
                </a:lnTo>
                <a:lnTo>
                  <a:pt x="95468" y="1718421"/>
                </a:lnTo>
                <a:lnTo>
                  <a:pt x="81830" y="1691145"/>
                </a:lnTo>
                <a:lnTo>
                  <a:pt x="66373" y="1663869"/>
                </a:lnTo>
                <a:lnTo>
                  <a:pt x="50008" y="1636592"/>
                </a:lnTo>
                <a:lnTo>
                  <a:pt x="34551" y="1610224"/>
                </a:lnTo>
                <a:lnTo>
                  <a:pt x="20912" y="1582039"/>
                </a:lnTo>
                <a:lnTo>
                  <a:pt x="10002" y="1554762"/>
                </a:lnTo>
                <a:lnTo>
                  <a:pt x="2728" y="1526576"/>
                </a:lnTo>
                <a:lnTo>
                  <a:pt x="0" y="1497481"/>
                </a:lnTo>
                <a:lnTo>
                  <a:pt x="2728" y="1468387"/>
                </a:lnTo>
                <a:lnTo>
                  <a:pt x="10002" y="1440201"/>
                </a:lnTo>
                <a:lnTo>
                  <a:pt x="20912" y="1412924"/>
                </a:lnTo>
                <a:lnTo>
                  <a:pt x="34551" y="1384739"/>
                </a:lnTo>
                <a:lnTo>
                  <a:pt x="50008" y="1358371"/>
                </a:lnTo>
                <a:lnTo>
                  <a:pt x="66373" y="1331095"/>
                </a:lnTo>
                <a:lnTo>
                  <a:pt x="81830" y="1303818"/>
                </a:lnTo>
                <a:lnTo>
                  <a:pt x="95468" y="1276542"/>
                </a:lnTo>
                <a:lnTo>
                  <a:pt x="106379" y="1250174"/>
                </a:lnTo>
                <a:lnTo>
                  <a:pt x="113653" y="1221988"/>
                </a:lnTo>
                <a:lnTo>
                  <a:pt x="117290" y="1193803"/>
                </a:lnTo>
                <a:lnTo>
                  <a:pt x="117290" y="1163799"/>
                </a:lnTo>
                <a:lnTo>
                  <a:pt x="115471" y="1132885"/>
                </a:lnTo>
                <a:lnTo>
                  <a:pt x="111834" y="1101972"/>
                </a:lnTo>
                <a:lnTo>
                  <a:pt x="107288" y="1071058"/>
                </a:lnTo>
                <a:lnTo>
                  <a:pt x="103651" y="1040145"/>
                </a:lnTo>
                <a:lnTo>
                  <a:pt x="100923" y="1009232"/>
                </a:lnTo>
                <a:lnTo>
                  <a:pt x="101833" y="980137"/>
                </a:lnTo>
                <a:lnTo>
                  <a:pt x="105470" y="951951"/>
                </a:lnTo>
                <a:lnTo>
                  <a:pt x="113653" y="924674"/>
                </a:lnTo>
                <a:lnTo>
                  <a:pt x="125473" y="901944"/>
                </a:lnTo>
                <a:lnTo>
                  <a:pt x="140929" y="880123"/>
                </a:lnTo>
                <a:lnTo>
                  <a:pt x="159113" y="861029"/>
                </a:lnTo>
                <a:lnTo>
                  <a:pt x="180025" y="841936"/>
                </a:lnTo>
                <a:lnTo>
                  <a:pt x="201847" y="824660"/>
                </a:lnTo>
                <a:lnTo>
                  <a:pt x="224577" y="807385"/>
                </a:lnTo>
                <a:lnTo>
                  <a:pt x="247307" y="790110"/>
                </a:lnTo>
                <a:lnTo>
                  <a:pt x="270038" y="772835"/>
                </a:lnTo>
                <a:lnTo>
                  <a:pt x="290950" y="754651"/>
                </a:lnTo>
                <a:lnTo>
                  <a:pt x="309135" y="733739"/>
                </a:lnTo>
                <a:lnTo>
                  <a:pt x="325500" y="713736"/>
                </a:lnTo>
                <a:lnTo>
                  <a:pt x="338229" y="691006"/>
                </a:lnTo>
                <a:lnTo>
                  <a:pt x="349140" y="666457"/>
                </a:lnTo>
                <a:lnTo>
                  <a:pt x="358232" y="640089"/>
                </a:lnTo>
                <a:lnTo>
                  <a:pt x="366415" y="612812"/>
                </a:lnTo>
                <a:lnTo>
                  <a:pt x="373689" y="585536"/>
                </a:lnTo>
                <a:lnTo>
                  <a:pt x="380963" y="557350"/>
                </a:lnTo>
                <a:lnTo>
                  <a:pt x="389146" y="530983"/>
                </a:lnTo>
                <a:lnTo>
                  <a:pt x="398238" y="504615"/>
                </a:lnTo>
                <a:lnTo>
                  <a:pt x="409149" y="480067"/>
                </a:lnTo>
                <a:lnTo>
                  <a:pt x="422787" y="458246"/>
                </a:lnTo>
                <a:lnTo>
                  <a:pt x="439152" y="438243"/>
                </a:lnTo>
                <a:lnTo>
                  <a:pt x="459155" y="421877"/>
                </a:lnTo>
                <a:lnTo>
                  <a:pt x="480977" y="408239"/>
                </a:lnTo>
                <a:lnTo>
                  <a:pt x="505525" y="397328"/>
                </a:lnTo>
                <a:lnTo>
                  <a:pt x="531893" y="388236"/>
                </a:lnTo>
                <a:lnTo>
                  <a:pt x="558260" y="380053"/>
                </a:lnTo>
                <a:lnTo>
                  <a:pt x="586446" y="372779"/>
                </a:lnTo>
                <a:lnTo>
                  <a:pt x="613722" y="365505"/>
                </a:lnTo>
                <a:lnTo>
                  <a:pt x="640999" y="357322"/>
                </a:lnTo>
                <a:lnTo>
                  <a:pt x="667366" y="348230"/>
                </a:lnTo>
                <a:lnTo>
                  <a:pt x="691915" y="337319"/>
                </a:lnTo>
                <a:lnTo>
                  <a:pt x="714645" y="324591"/>
                </a:lnTo>
                <a:lnTo>
                  <a:pt x="734648" y="308225"/>
                </a:lnTo>
                <a:lnTo>
                  <a:pt x="755560" y="290040"/>
                </a:lnTo>
                <a:lnTo>
                  <a:pt x="773745" y="269128"/>
                </a:lnTo>
                <a:lnTo>
                  <a:pt x="791020" y="247307"/>
                </a:lnTo>
                <a:lnTo>
                  <a:pt x="808295" y="224577"/>
                </a:lnTo>
                <a:lnTo>
                  <a:pt x="825570" y="201846"/>
                </a:lnTo>
                <a:lnTo>
                  <a:pt x="842845" y="180025"/>
                </a:lnTo>
                <a:lnTo>
                  <a:pt x="861939" y="159113"/>
                </a:lnTo>
                <a:lnTo>
                  <a:pt x="881032" y="140929"/>
                </a:lnTo>
                <a:lnTo>
                  <a:pt x="902854" y="125472"/>
                </a:lnTo>
                <a:lnTo>
                  <a:pt x="925584" y="113652"/>
                </a:lnTo>
                <a:lnTo>
                  <a:pt x="952861" y="105469"/>
                </a:lnTo>
                <a:lnTo>
                  <a:pt x="981047" y="101832"/>
                </a:lnTo>
                <a:lnTo>
                  <a:pt x="1010141" y="100923"/>
                </a:lnTo>
                <a:lnTo>
                  <a:pt x="1041054" y="103651"/>
                </a:lnTo>
                <a:lnTo>
                  <a:pt x="1071968" y="107288"/>
                </a:lnTo>
                <a:lnTo>
                  <a:pt x="1102882" y="111834"/>
                </a:lnTo>
                <a:lnTo>
                  <a:pt x="1133795" y="115471"/>
                </a:lnTo>
                <a:lnTo>
                  <a:pt x="1164708" y="117289"/>
                </a:lnTo>
                <a:lnTo>
                  <a:pt x="1194713" y="117289"/>
                </a:lnTo>
                <a:lnTo>
                  <a:pt x="1222899" y="113652"/>
                </a:lnTo>
                <a:lnTo>
                  <a:pt x="1251085" y="106378"/>
                </a:lnTo>
                <a:lnTo>
                  <a:pt x="1278361" y="95468"/>
                </a:lnTo>
                <a:lnTo>
                  <a:pt x="1305637" y="80920"/>
                </a:lnTo>
                <a:lnTo>
                  <a:pt x="1332914" y="66373"/>
                </a:lnTo>
                <a:lnTo>
                  <a:pt x="1360190" y="50007"/>
                </a:lnTo>
                <a:lnTo>
                  <a:pt x="1386558" y="34550"/>
                </a:lnTo>
                <a:lnTo>
                  <a:pt x="1414744" y="20912"/>
                </a:lnTo>
                <a:lnTo>
                  <a:pt x="1442020" y="10001"/>
                </a:lnTo>
                <a:lnTo>
                  <a:pt x="1470206" y="2727"/>
                </a:lnTo>
                <a:close/>
              </a:path>
            </a:pathLst>
          </a:custGeom>
        </p:spPr>
      </p:pic>
      <p:pic>
        <p:nvPicPr>
          <p:cNvPr id="21" name="Рисунок 20" descr="Изображение выглядит как человек, ребенок, внутренний, мальчик&#10;&#10;Автоматически созданное описание">
            <a:extLst>
              <a:ext uri="{FF2B5EF4-FFF2-40B4-BE49-F238E27FC236}">
                <a16:creationId xmlns:a16="http://schemas.microsoft.com/office/drawing/2014/main" xmlns="" id="{5C153B4B-0180-4D4D-8487-21F98F43A4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7"/>
          <a:stretch/>
        </p:blipFill>
        <p:spPr>
          <a:xfrm>
            <a:off x="7959581" y="10"/>
            <a:ext cx="4232421" cy="3428990"/>
          </a:xfrm>
          <a:custGeom>
            <a:avLst/>
            <a:gdLst/>
            <a:ahLst/>
            <a:cxnLst/>
            <a:rect l="l" t="t" r="r" b="b"/>
            <a:pathLst>
              <a:path w="4232421" h="3429000">
                <a:moveTo>
                  <a:pt x="176695" y="0"/>
                </a:moveTo>
                <a:lnTo>
                  <a:pt x="4232421" y="0"/>
                </a:lnTo>
                <a:lnTo>
                  <a:pt x="4232421" y="2741963"/>
                </a:lnTo>
                <a:lnTo>
                  <a:pt x="4230819" y="2742965"/>
                </a:lnTo>
                <a:lnTo>
                  <a:pt x="4189566" y="2761300"/>
                </a:lnTo>
                <a:lnTo>
                  <a:pt x="4145256" y="2776579"/>
                </a:lnTo>
                <a:lnTo>
                  <a:pt x="4100946" y="2790330"/>
                </a:lnTo>
                <a:lnTo>
                  <a:pt x="4053581" y="2802553"/>
                </a:lnTo>
                <a:lnTo>
                  <a:pt x="4007741" y="2814777"/>
                </a:lnTo>
                <a:lnTo>
                  <a:pt x="3961906" y="2828531"/>
                </a:lnTo>
                <a:lnTo>
                  <a:pt x="3917596" y="2843809"/>
                </a:lnTo>
                <a:lnTo>
                  <a:pt x="3876343" y="2862145"/>
                </a:lnTo>
                <a:lnTo>
                  <a:pt x="3838145" y="2883535"/>
                </a:lnTo>
                <a:lnTo>
                  <a:pt x="3804531" y="2911037"/>
                </a:lnTo>
                <a:lnTo>
                  <a:pt x="3769387" y="2941596"/>
                </a:lnTo>
                <a:lnTo>
                  <a:pt x="3738828" y="2976737"/>
                </a:lnTo>
                <a:lnTo>
                  <a:pt x="3709798" y="3013408"/>
                </a:lnTo>
                <a:lnTo>
                  <a:pt x="3680767" y="3051604"/>
                </a:lnTo>
                <a:lnTo>
                  <a:pt x="3651737" y="3089802"/>
                </a:lnTo>
                <a:lnTo>
                  <a:pt x="3622708" y="3126473"/>
                </a:lnTo>
                <a:lnTo>
                  <a:pt x="3590619" y="3161614"/>
                </a:lnTo>
                <a:lnTo>
                  <a:pt x="3558532" y="3192174"/>
                </a:lnTo>
                <a:lnTo>
                  <a:pt x="3521864" y="3218148"/>
                </a:lnTo>
                <a:lnTo>
                  <a:pt x="3483665" y="3238011"/>
                </a:lnTo>
                <a:lnTo>
                  <a:pt x="3437828" y="3251762"/>
                </a:lnTo>
                <a:lnTo>
                  <a:pt x="3390461" y="3257874"/>
                </a:lnTo>
                <a:lnTo>
                  <a:pt x="3341569" y="3259401"/>
                </a:lnTo>
                <a:lnTo>
                  <a:pt x="3289619" y="3254819"/>
                </a:lnTo>
                <a:lnTo>
                  <a:pt x="3237670" y="3248707"/>
                </a:lnTo>
                <a:lnTo>
                  <a:pt x="3185721" y="3241066"/>
                </a:lnTo>
                <a:lnTo>
                  <a:pt x="3133771" y="3234956"/>
                </a:lnTo>
                <a:lnTo>
                  <a:pt x="3081822" y="3231899"/>
                </a:lnTo>
                <a:lnTo>
                  <a:pt x="3031400" y="3231899"/>
                </a:lnTo>
                <a:lnTo>
                  <a:pt x="2984035" y="3238011"/>
                </a:lnTo>
                <a:lnTo>
                  <a:pt x="2935140" y="3250235"/>
                </a:lnTo>
                <a:lnTo>
                  <a:pt x="2890830" y="3268570"/>
                </a:lnTo>
                <a:lnTo>
                  <a:pt x="2844995" y="3293018"/>
                </a:lnTo>
                <a:lnTo>
                  <a:pt x="2799158" y="3317465"/>
                </a:lnTo>
                <a:lnTo>
                  <a:pt x="2753317" y="3344964"/>
                </a:lnTo>
                <a:lnTo>
                  <a:pt x="2709007" y="3370942"/>
                </a:lnTo>
                <a:lnTo>
                  <a:pt x="2661643" y="3393859"/>
                </a:lnTo>
                <a:lnTo>
                  <a:pt x="2615805" y="3412195"/>
                </a:lnTo>
                <a:lnTo>
                  <a:pt x="2568440" y="3424418"/>
                </a:lnTo>
                <a:lnTo>
                  <a:pt x="2519548" y="3429000"/>
                </a:lnTo>
                <a:lnTo>
                  <a:pt x="2470653" y="3424418"/>
                </a:lnTo>
                <a:lnTo>
                  <a:pt x="2423286" y="3412195"/>
                </a:lnTo>
                <a:lnTo>
                  <a:pt x="2377451" y="3393859"/>
                </a:lnTo>
                <a:lnTo>
                  <a:pt x="2330084" y="3370942"/>
                </a:lnTo>
                <a:lnTo>
                  <a:pt x="2285773" y="3344964"/>
                </a:lnTo>
                <a:lnTo>
                  <a:pt x="2239936" y="3317465"/>
                </a:lnTo>
                <a:lnTo>
                  <a:pt x="2194099" y="3293018"/>
                </a:lnTo>
                <a:lnTo>
                  <a:pt x="2148261" y="3268570"/>
                </a:lnTo>
                <a:lnTo>
                  <a:pt x="2102426" y="3250235"/>
                </a:lnTo>
                <a:lnTo>
                  <a:pt x="2055059" y="3238011"/>
                </a:lnTo>
                <a:lnTo>
                  <a:pt x="2007691" y="3231899"/>
                </a:lnTo>
                <a:lnTo>
                  <a:pt x="1957269" y="3231899"/>
                </a:lnTo>
                <a:lnTo>
                  <a:pt x="1905320" y="3234956"/>
                </a:lnTo>
                <a:lnTo>
                  <a:pt x="1853373" y="3241066"/>
                </a:lnTo>
                <a:lnTo>
                  <a:pt x="1801421" y="3248707"/>
                </a:lnTo>
                <a:lnTo>
                  <a:pt x="1749472" y="3254819"/>
                </a:lnTo>
                <a:lnTo>
                  <a:pt x="1697523" y="3259401"/>
                </a:lnTo>
                <a:lnTo>
                  <a:pt x="1648630" y="3257874"/>
                </a:lnTo>
                <a:lnTo>
                  <a:pt x="1601266" y="3251762"/>
                </a:lnTo>
                <a:lnTo>
                  <a:pt x="1555428" y="3238011"/>
                </a:lnTo>
                <a:lnTo>
                  <a:pt x="1517230" y="3218148"/>
                </a:lnTo>
                <a:lnTo>
                  <a:pt x="1480559" y="3192174"/>
                </a:lnTo>
                <a:lnTo>
                  <a:pt x="1448472" y="3161614"/>
                </a:lnTo>
                <a:lnTo>
                  <a:pt x="1416386" y="3126473"/>
                </a:lnTo>
                <a:lnTo>
                  <a:pt x="1387354" y="3089802"/>
                </a:lnTo>
                <a:lnTo>
                  <a:pt x="1358325" y="3051604"/>
                </a:lnTo>
                <a:lnTo>
                  <a:pt x="1329295" y="3013408"/>
                </a:lnTo>
                <a:lnTo>
                  <a:pt x="1300263" y="2976737"/>
                </a:lnTo>
                <a:lnTo>
                  <a:pt x="1269704" y="2941596"/>
                </a:lnTo>
                <a:lnTo>
                  <a:pt x="1234563" y="2911037"/>
                </a:lnTo>
                <a:lnTo>
                  <a:pt x="1200949" y="2883535"/>
                </a:lnTo>
                <a:lnTo>
                  <a:pt x="1162751" y="2862145"/>
                </a:lnTo>
                <a:lnTo>
                  <a:pt x="1121495" y="2843809"/>
                </a:lnTo>
                <a:lnTo>
                  <a:pt x="1077188" y="2828531"/>
                </a:lnTo>
                <a:lnTo>
                  <a:pt x="1031348" y="2814777"/>
                </a:lnTo>
                <a:lnTo>
                  <a:pt x="985513" y="2802553"/>
                </a:lnTo>
                <a:lnTo>
                  <a:pt x="938145" y="2790330"/>
                </a:lnTo>
                <a:lnTo>
                  <a:pt x="893838" y="2776579"/>
                </a:lnTo>
                <a:lnTo>
                  <a:pt x="849525" y="2761300"/>
                </a:lnTo>
                <a:lnTo>
                  <a:pt x="808275" y="2742965"/>
                </a:lnTo>
                <a:lnTo>
                  <a:pt x="771601" y="2720045"/>
                </a:lnTo>
                <a:lnTo>
                  <a:pt x="737987" y="2692543"/>
                </a:lnTo>
                <a:lnTo>
                  <a:pt x="710485" y="2658929"/>
                </a:lnTo>
                <a:lnTo>
                  <a:pt x="687568" y="2622258"/>
                </a:lnTo>
                <a:lnTo>
                  <a:pt x="669232" y="2581005"/>
                </a:lnTo>
                <a:lnTo>
                  <a:pt x="653954" y="2536695"/>
                </a:lnTo>
                <a:lnTo>
                  <a:pt x="640203" y="2492387"/>
                </a:lnTo>
                <a:lnTo>
                  <a:pt x="627979" y="2445020"/>
                </a:lnTo>
                <a:lnTo>
                  <a:pt x="615753" y="2399185"/>
                </a:lnTo>
                <a:lnTo>
                  <a:pt x="602002" y="2353345"/>
                </a:lnTo>
                <a:lnTo>
                  <a:pt x="586724" y="2309035"/>
                </a:lnTo>
                <a:lnTo>
                  <a:pt x="568388" y="2267782"/>
                </a:lnTo>
                <a:lnTo>
                  <a:pt x="546998" y="2229583"/>
                </a:lnTo>
                <a:lnTo>
                  <a:pt x="519496" y="2195970"/>
                </a:lnTo>
                <a:lnTo>
                  <a:pt x="488937" y="2160826"/>
                </a:lnTo>
                <a:lnTo>
                  <a:pt x="453796" y="2130269"/>
                </a:lnTo>
                <a:lnTo>
                  <a:pt x="415595" y="2101240"/>
                </a:lnTo>
                <a:lnTo>
                  <a:pt x="377399" y="2072208"/>
                </a:lnTo>
                <a:lnTo>
                  <a:pt x="339201" y="2043179"/>
                </a:lnTo>
                <a:lnTo>
                  <a:pt x="302530" y="2014147"/>
                </a:lnTo>
                <a:lnTo>
                  <a:pt x="267389" y="1982060"/>
                </a:lnTo>
                <a:lnTo>
                  <a:pt x="236829" y="1949976"/>
                </a:lnTo>
                <a:lnTo>
                  <a:pt x="210855" y="1913305"/>
                </a:lnTo>
                <a:lnTo>
                  <a:pt x="190992" y="1875107"/>
                </a:lnTo>
                <a:lnTo>
                  <a:pt x="177241" y="1829269"/>
                </a:lnTo>
                <a:lnTo>
                  <a:pt x="171129" y="1781905"/>
                </a:lnTo>
                <a:lnTo>
                  <a:pt x="169599" y="1733010"/>
                </a:lnTo>
                <a:lnTo>
                  <a:pt x="174184" y="1681060"/>
                </a:lnTo>
                <a:lnTo>
                  <a:pt x="180296" y="1629111"/>
                </a:lnTo>
                <a:lnTo>
                  <a:pt x="187935" y="1577162"/>
                </a:lnTo>
                <a:lnTo>
                  <a:pt x="194049" y="1525212"/>
                </a:lnTo>
                <a:lnTo>
                  <a:pt x="197104" y="1473263"/>
                </a:lnTo>
                <a:lnTo>
                  <a:pt x="197104" y="1422841"/>
                </a:lnTo>
                <a:lnTo>
                  <a:pt x="190992" y="1375479"/>
                </a:lnTo>
                <a:lnTo>
                  <a:pt x="178768" y="1328111"/>
                </a:lnTo>
                <a:lnTo>
                  <a:pt x="160433" y="1283801"/>
                </a:lnTo>
                <a:lnTo>
                  <a:pt x="137515" y="1237964"/>
                </a:lnTo>
                <a:lnTo>
                  <a:pt x="111538" y="1192129"/>
                </a:lnTo>
                <a:lnTo>
                  <a:pt x="84039" y="1146289"/>
                </a:lnTo>
                <a:lnTo>
                  <a:pt x="58064" y="1101978"/>
                </a:lnTo>
                <a:lnTo>
                  <a:pt x="35144" y="1054614"/>
                </a:lnTo>
                <a:lnTo>
                  <a:pt x="16808" y="1008776"/>
                </a:lnTo>
                <a:lnTo>
                  <a:pt x="4585" y="961409"/>
                </a:lnTo>
                <a:lnTo>
                  <a:pt x="0" y="912517"/>
                </a:lnTo>
                <a:lnTo>
                  <a:pt x="4585" y="863625"/>
                </a:lnTo>
                <a:lnTo>
                  <a:pt x="16808" y="816260"/>
                </a:lnTo>
                <a:lnTo>
                  <a:pt x="35144" y="770420"/>
                </a:lnTo>
                <a:lnTo>
                  <a:pt x="58064" y="723055"/>
                </a:lnTo>
                <a:lnTo>
                  <a:pt x="84039" y="678745"/>
                </a:lnTo>
                <a:lnTo>
                  <a:pt x="111538" y="632910"/>
                </a:lnTo>
                <a:lnTo>
                  <a:pt x="137515" y="587070"/>
                </a:lnTo>
                <a:lnTo>
                  <a:pt x="160433" y="541232"/>
                </a:lnTo>
                <a:lnTo>
                  <a:pt x="178768" y="496922"/>
                </a:lnTo>
                <a:lnTo>
                  <a:pt x="190992" y="449557"/>
                </a:lnTo>
                <a:lnTo>
                  <a:pt x="197104" y="402192"/>
                </a:lnTo>
                <a:lnTo>
                  <a:pt x="197104" y="351770"/>
                </a:lnTo>
                <a:lnTo>
                  <a:pt x="194049" y="299821"/>
                </a:lnTo>
                <a:lnTo>
                  <a:pt x="187935" y="247872"/>
                </a:lnTo>
                <a:lnTo>
                  <a:pt x="180296" y="195922"/>
                </a:lnTo>
                <a:lnTo>
                  <a:pt x="174184" y="143973"/>
                </a:lnTo>
                <a:lnTo>
                  <a:pt x="169599" y="92024"/>
                </a:lnTo>
                <a:lnTo>
                  <a:pt x="171129" y="43131"/>
                </a:lnTo>
                <a:close/>
              </a:path>
            </a:pathLst>
          </a:custGeom>
        </p:spPr>
      </p:pic>
      <p:sp>
        <p:nvSpPr>
          <p:cNvPr id="48" name="Freeform: Shape 47">
            <a:extLst>
              <a:ext uri="{FF2B5EF4-FFF2-40B4-BE49-F238E27FC236}">
                <a16:creationId xmlns:a16="http://schemas.microsoft.com/office/drawing/2014/main" xmlns="" id="{0A6D42E8-3193-4B5F-8230-2778A35E38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882017" y="3754146"/>
            <a:ext cx="3309983" cy="3103853"/>
          </a:xfrm>
          <a:custGeom>
            <a:avLst/>
            <a:gdLst>
              <a:gd name="connsiteX0" fmla="*/ 2022059 w 3309983"/>
              <a:gd name="connsiteY0" fmla="*/ 0 h 3103853"/>
              <a:gd name="connsiteX1" fmla="*/ 2061297 w 3309983"/>
              <a:gd name="connsiteY1" fmla="*/ 3678 h 3103853"/>
              <a:gd name="connsiteX2" fmla="*/ 2099311 w 3309983"/>
              <a:gd name="connsiteY2" fmla="*/ 13488 h 3103853"/>
              <a:gd name="connsiteX3" fmla="*/ 2136099 w 3309983"/>
              <a:gd name="connsiteY3" fmla="*/ 28203 h 3103853"/>
              <a:gd name="connsiteX4" fmla="*/ 2174111 w 3309983"/>
              <a:gd name="connsiteY4" fmla="*/ 46597 h 3103853"/>
              <a:gd name="connsiteX5" fmla="*/ 2209672 w 3309983"/>
              <a:gd name="connsiteY5" fmla="*/ 67443 h 3103853"/>
              <a:gd name="connsiteX6" fmla="*/ 2246460 w 3309983"/>
              <a:gd name="connsiteY6" fmla="*/ 89515 h 3103853"/>
              <a:gd name="connsiteX7" fmla="*/ 2283247 w 3309983"/>
              <a:gd name="connsiteY7" fmla="*/ 109134 h 3103853"/>
              <a:gd name="connsiteX8" fmla="*/ 2320033 w 3309983"/>
              <a:gd name="connsiteY8" fmla="*/ 128755 h 3103853"/>
              <a:gd name="connsiteX9" fmla="*/ 2355594 w 3309983"/>
              <a:gd name="connsiteY9" fmla="*/ 143469 h 3103853"/>
              <a:gd name="connsiteX10" fmla="*/ 2394834 w 3309983"/>
              <a:gd name="connsiteY10" fmla="*/ 153279 h 3103853"/>
              <a:gd name="connsiteX11" fmla="*/ 2432846 w 3309983"/>
              <a:gd name="connsiteY11" fmla="*/ 158184 h 3103853"/>
              <a:gd name="connsiteX12" fmla="*/ 2473311 w 3309983"/>
              <a:gd name="connsiteY12" fmla="*/ 158184 h 3103853"/>
              <a:gd name="connsiteX13" fmla="*/ 2515004 w 3309983"/>
              <a:gd name="connsiteY13" fmla="*/ 155732 h 3103853"/>
              <a:gd name="connsiteX14" fmla="*/ 2556695 w 3309983"/>
              <a:gd name="connsiteY14" fmla="*/ 150827 h 3103853"/>
              <a:gd name="connsiteX15" fmla="*/ 2598388 w 3309983"/>
              <a:gd name="connsiteY15" fmla="*/ 144696 h 3103853"/>
              <a:gd name="connsiteX16" fmla="*/ 2640079 w 3309983"/>
              <a:gd name="connsiteY16" fmla="*/ 139791 h 3103853"/>
              <a:gd name="connsiteX17" fmla="*/ 2681772 w 3309983"/>
              <a:gd name="connsiteY17" fmla="*/ 136111 h 3103853"/>
              <a:gd name="connsiteX18" fmla="*/ 2721011 w 3309983"/>
              <a:gd name="connsiteY18" fmla="*/ 137338 h 3103853"/>
              <a:gd name="connsiteX19" fmla="*/ 2759024 w 3309983"/>
              <a:gd name="connsiteY19" fmla="*/ 142243 h 3103853"/>
              <a:gd name="connsiteX20" fmla="*/ 2795812 w 3309983"/>
              <a:gd name="connsiteY20" fmla="*/ 153279 h 3103853"/>
              <a:gd name="connsiteX21" fmla="*/ 2826468 w 3309983"/>
              <a:gd name="connsiteY21" fmla="*/ 169220 h 3103853"/>
              <a:gd name="connsiteX22" fmla="*/ 2855897 w 3309983"/>
              <a:gd name="connsiteY22" fmla="*/ 190066 h 3103853"/>
              <a:gd name="connsiteX23" fmla="*/ 2881648 w 3309983"/>
              <a:gd name="connsiteY23" fmla="*/ 214590 h 3103853"/>
              <a:gd name="connsiteX24" fmla="*/ 2907399 w 3309983"/>
              <a:gd name="connsiteY24" fmla="*/ 242793 h 3103853"/>
              <a:gd name="connsiteX25" fmla="*/ 2930697 w 3309983"/>
              <a:gd name="connsiteY25" fmla="*/ 272223 h 3103853"/>
              <a:gd name="connsiteX26" fmla="*/ 2953995 w 3309983"/>
              <a:gd name="connsiteY26" fmla="*/ 302879 h 3103853"/>
              <a:gd name="connsiteX27" fmla="*/ 2977294 w 3309983"/>
              <a:gd name="connsiteY27" fmla="*/ 333535 h 3103853"/>
              <a:gd name="connsiteX28" fmla="*/ 3000592 w 3309983"/>
              <a:gd name="connsiteY28" fmla="*/ 362964 h 3103853"/>
              <a:gd name="connsiteX29" fmla="*/ 3025118 w 3309983"/>
              <a:gd name="connsiteY29" fmla="*/ 391167 h 3103853"/>
              <a:gd name="connsiteX30" fmla="*/ 3053321 w 3309983"/>
              <a:gd name="connsiteY30" fmla="*/ 415693 h 3103853"/>
              <a:gd name="connsiteX31" fmla="*/ 3080299 w 3309983"/>
              <a:gd name="connsiteY31" fmla="*/ 437765 h 3103853"/>
              <a:gd name="connsiteX32" fmla="*/ 3110953 w 3309983"/>
              <a:gd name="connsiteY32" fmla="*/ 454931 h 3103853"/>
              <a:gd name="connsiteX33" fmla="*/ 3144062 w 3309983"/>
              <a:gd name="connsiteY33" fmla="*/ 469646 h 3103853"/>
              <a:gd name="connsiteX34" fmla="*/ 3179622 w 3309983"/>
              <a:gd name="connsiteY34" fmla="*/ 481908 h 3103853"/>
              <a:gd name="connsiteX35" fmla="*/ 3216409 w 3309983"/>
              <a:gd name="connsiteY35" fmla="*/ 492944 h 3103853"/>
              <a:gd name="connsiteX36" fmla="*/ 3253196 w 3309983"/>
              <a:gd name="connsiteY36" fmla="*/ 502755 h 3103853"/>
              <a:gd name="connsiteX37" fmla="*/ 3291210 w 3309983"/>
              <a:gd name="connsiteY37" fmla="*/ 512565 h 3103853"/>
              <a:gd name="connsiteX38" fmla="*/ 3309983 w 3309983"/>
              <a:gd name="connsiteY38" fmla="*/ 518391 h 3103853"/>
              <a:gd name="connsiteX39" fmla="*/ 3309983 w 3309983"/>
              <a:gd name="connsiteY39" fmla="*/ 3103853 h 3103853"/>
              <a:gd name="connsiteX40" fmla="*/ 454246 w 3309983"/>
              <a:gd name="connsiteY40" fmla="*/ 3103853 h 3103853"/>
              <a:gd name="connsiteX41" fmla="*/ 438991 w 3309983"/>
              <a:gd name="connsiteY41" fmla="*/ 3076613 h 3103853"/>
              <a:gd name="connsiteX42" fmla="*/ 416921 w 3309983"/>
              <a:gd name="connsiteY42" fmla="*/ 3049636 h 3103853"/>
              <a:gd name="connsiteX43" fmla="*/ 392395 w 3309983"/>
              <a:gd name="connsiteY43" fmla="*/ 3021432 h 3103853"/>
              <a:gd name="connsiteX44" fmla="*/ 364192 w 3309983"/>
              <a:gd name="connsiteY44" fmla="*/ 2996908 h 3103853"/>
              <a:gd name="connsiteX45" fmla="*/ 333535 w 3309983"/>
              <a:gd name="connsiteY45" fmla="*/ 2973610 h 3103853"/>
              <a:gd name="connsiteX46" fmla="*/ 302880 w 3309983"/>
              <a:gd name="connsiteY46" fmla="*/ 2950312 h 3103853"/>
              <a:gd name="connsiteX47" fmla="*/ 272224 w 3309983"/>
              <a:gd name="connsiteY47" fmla="*/ 2927014 h 3103853"/>
              <a:gd name="connsiteX48" fmla="*/ 242794 w 3309983"/>
              <a:gd name="connsiteY48" fmla="*/ 2903714 h 3103853"/>
              <a:gd name="connsiteX49" fmla="*/ 214591 w 3309983"/>
              <a:gd name="connsiteY49" fmla="*/ 2877964 h 3103853"/>
              <a:gd name="connsiteX50" fmla="*/ 190066 w 3309983"/>
              <a:gd name="connsiteY50" fmla="*/ 2852214 h 3103853"/>
              <a:gd name="connsiteX51" fmla="*/ 169221 w 3309983"/>
              <a:gd name="connsiteY51" fmla="*/ 2822783 h 3103853"/>
              <a:gd name="connsiteX52" fmla="*/ 153281 w 3309983"/>
              <a:gd name="connsiteY52" fmla="*/ 2792128 h 3103853"/>
              <a:gd name="connsiteX53" fmla="*/ 142244 w 3309983"/>
              <a:gd name="connsiteY53" fmla="*/ 2755342 h 3103853"/>
              <a:gd name="connsiteX54" fmla="*/ 137339 w 3309983"/>
              <a:gd name="connsiteY54" fmla="*/ 2717328 h 3103853"/>
              <a:gd name="connsiteX55" fmla="*/ 136112 w 3309983"/>
              <a:gd name="connsiteY55" fmla="*/ 2678088 h 3103853"/>
              <a:gd name="connsiteX56" fmla="*/ 139791 w 3309983"/>
              <a:gd name="connsiteY56" fmla="*/ 2636396 h 3103853"/>
              <a:gd name="connsiteX57" fmla="*/ 144696 w 3309983"/>
              <a:gd name="connsiteY57" fmla="*/ 2594705 h 3103853"/>
              <a:gd name="connsiteX58" fmla="*/ 150827 w 3309983"/>
              <a:gd name="connsiteY58" fmla="*/ 2553012 h 3103853"/>
              <a:gd name="connsiteX59" fmla="*/ 155732 w 3309983"/>
              <a:gd name="connsiteY59" fmla="*/ 2511321 h 3103853"/>
              <a:gd name="connsiteX60" fmla="*/ 158185 w 3309983"/>
              <a:gd name="connsiteY60" fmla="*/ 2469629 h 3103853"/>
              <a:gd name="connsiteX61" fmla="*/ 158185 w 3309983"/>
              <a:gd name="connsiteY61" fmla="*/ 2429163 h 3103853"/>
              <a:gd name="connsiteX62" fmla="*/ 153281 w 3309983"/>
              <a:gd name="connsiteY62" fmla="*/ 2391151 h 3103853"/>
              <a:gd name="connsiteX63" fmla="*/ 143470 w 3309983"/>
              <a:gd name="connsiteY63" fmla="*/ 2353137 h 3103853"/>
              <a:gd name="connsiteX64" fmla="*/ 128755 w 3309983"/>
              <a:gd name="connsiteY64" fmla="*/ 2317576 h 3103853"/>
              <a:gd name="connsiteX65" fmla="*/ 110362 w 3309983"/>
              <a:gd name="connsiteY65" fmla="*/ 2280789 h 3103853"/>
              <a:gd name="connsiteX66" fmla="*/ 89515 w 3309983"/>
              <a:gd name="connsiteY66" fmla="*/ 2244004 h 3103853"/>
              <a:gd name="connsiteX67" fmla="*/ 67444 w 3309983"/>
              <a:gd name="connsiteY67" fmla="*/ 2207216 h 3103853"/>
              <a:gd name="connsiteX68" fmla="*/ 46598 w 3309983"/>
              <a:gd name="connsiteY68" fmla="*/ 2171654 h 3103853"/>
              <a:gd name="connsiteX69" fmla="*/ 28203 w 3309983"/>
              <a:gd name="connsiteY69" fmla="*/ 2133642 h 3103853"/>
              <a:gd name="connsiteX70" fmla="*/ 13490 w 3309983"/>
              <a:gd name="connsiteY70" fmla="*/ 2096855 h 3103853"/>
              <a:gd name="connsiteX71" fmla="*/ 3680 w 3309983"/>
              <a:gd name="connsiteY71" fmla="*/ 2058841 h 3103853"/>
              <a:gd name="connsiteX72" fmla="*/ 0 w 3309983"/>
              <a:gd name="connsiteY72" fmla="*/ 2019602 h 3103853"/>
              <a:gd name="connsiteX73" fmla="*/ 3680 w 3309983"/>
              <a:gd name="connsiteY73" fmla="*/ 1980363 h 3103853"/>
              <a:gd name="connsiteX74" fmla="*/ 13490 w 3309983"/>
              <a:gd name="connsiteY74" fmla="*/ 1942350 h 3103853"/>
              <a:gd name="connsiteX75" fmla="*/ 28203 w 3309983"/>
              <a:gd name="connsiteY75" fmla="*/ 1905563 h 3103853"/>
              <a:gd name="connsiteX76" fmla="*/ 46598 w 3309983"/>
              <a:gd name="connsiteY76" fmla="*/ 1867550 h 3103853"/>
              <a:gd name="connsiteX77" fmla="*/ 67444 w 3309983"/>
              <a:gd name="connsiteY77" fmla="*/ 1831989 h 3103853"/>
              <a:gd name="connsiteX78" fmla="*/ 89515 w 3309983"/>
              <a:gd name="connsiteY78" fmla="*/ 1795203 h 3103853"/>
              <a:gd name="connsiteX79" fmla="*/ 110362 w 3309983"/>
              <a:gd name="connsiteY79" fmla="*/ 1758415 h 3103853"/>
              <a:gd name="connsiteX80" fmla="*/ 128755 w 3309983"/>
              <a:gd name="connsiteY80" fmla="*/ 1721629 h 3103853"/>
              <a:gd name="connsiteX81" fmla="*/ 143470 w 3309983"/>
              <a:gd name="connsiteY81" fmla="*/ 1686067 h 3103853"/>
              <a:gd name="connsiteX82" fmla="*/ 153281 w 3309983"/>
              <a:gd name="connsiteY82" fmla="*/ 1648054 h 3103853"/>
              <a:gd name="connsiteX83" fmla="*/ 158185 w 3309983"/>
              <a:gd name="connsiteY83" fmla="*/ 1610042 h 3103853"/>
              <a:gd name="connsiteX84" fmla="*/ 158185 w 3309983"/>
              <a:gd name="connsiteY84" fmla="*/ 1569576 h 3103853"/>
              <a:gd name="connsiteX85" fmla="*/ 155732 w 3309983"/>
              <a:gd name="connsiteY85" fmla="*/ 1527883 h 3103853"/>
              <a:gd name="connsiteX86" fmla="*/ 150827 w 3309983"/>
              <a:gd name="connsiteY86" fmla="*/ 1486192 h 3103853"/>
              <a:gd name="connsiteX87" fmla="*/ 144696 w 3309983"/>
              <a:gd name="connsiteY87" fmla="*/ 1444499 h 3103853"/>
              <a:gd name="connsiteX88" fmla="*/ 139791 w 3309983"/>
              <a:gd name="connsiteY88" fmla="*/ 1402808 h 3103853"/>
              <a:gd name="connsiteX89" fmla="*/ 136112 w 3309983"/>
              <a:gd name="connsiteY89" fmla="*/ 1361117 h 3103853"/>
              <a:gd name="connsiteX90" fmla="*/ 137339 w 3309983"/>
              <a:gd name="connsiteY90" fmla="*/ 1321877 h 3103853"/>
              <a:gd name="connsiteX91" fmla="*/ 142244 w 3309983"/>
              <a:gd name="connsiteY91" fmla="*/ 1283864 h 3103853"/>
              <a:gd name="connsiteX92" fmla="*/ 153281 w 3309983"/>
              <a:gd name="connsiteY92" fmla="*/ 1247077 h 3103853"/>
              <a:gd name="connsiteX93" fmla="*/ 169221 w 3309983"/>
              <a:gd name="connsiteY93" fmla="*/ 1216422 h 3103853"/>
              <a:gd name="connsiteX94" fmla="*/ 190066 w 3309983"/>
              <a:gd name="connsiteY94" fmla="*/ 1186992 h 3103853"/>
              <a:gd name="connsiteX95" fmla="*/ 214591 w 3309983"/>
              <a:gd name="connsiteY95" fmla="*/ 1161241 h 3103853"/>
              <a:gd name="connsiteX96" fmla="*/ 242794 w 3309983"/>
              <a:gd name="connsiteY96" fmla="*/ 1135491 h 3103853"/>
              <a:gd name="connsiteX97" fmla="*/ 272224 w 3309983"/>
              <a:gd name="connsiteY97" fmla="*/ 1112191 h 3103853"/>
              <a:gd name="connsiteX98" fmla="*/ 302880 w 3309983"/>
              <a:gd name="connsiteY98" fmla="*/ 1088893 h 3103853"/>
              <a:gd name="connsiteX99" fmla="*/ 333535 w 3309983"/>
              <a:gd name="connsiteY99" fmla="*/ 1065594 h 3103853"/>
              <a:gd name="connsiteX100" fmla="*/ 364192 w 3309983"/>
              <a:gd name="connsiteY100" fmla="*/ 1042296 h 3103853"/>
              <a:gd name="connsiteX101" fmla="*/ 392395 w 3309983"/>
              <a:gd name="connsiteY101" fmla="*/ 1017772 h 3103853"/>
              <a:gd name="connsiteX102" fmla="*/ 416921 w 3309983"/>
              <a:gd name="connsiteY102" fmla="*/ 989569 h 3103853"/>
              <a:gd name="connsiteX103" fmla="*/ 438991 w 3309983"/>
              <a:gd name="connsiteY103" fmla="*/ 962591 h 3103853"/>
              <a:gd name="connsiteX104" fmla="*/ 456159 w 3309983"/>
              <a:gd name="connsiteY104" fmla="*/ 931936 h 3103853"/>
              <a:gd name="connsiteX105" fmla="*/ 470874 w 3309983"/>
              <a:gd name="connsiteY105" fmla="*/ 898828 h 3103853"/>
              <a:gd name="connsiteX106" fmla="*/ 483136 w 3309983"/>
              <a:gd name="connsiteY106" fmla="*/ 863267 h 3103853"/>
              <a:gd name="connsiteX107" fmla="*/ 494172 w 3309983"/>
              <a:gd name="connsiteY107" fmla="*/ 826479 h 3103853"/>
              <a:gd name="connsiteX108" fmla="*/ 503983 w 3309983"/>
              <a:gd name="connsiteY108" fmla="*/ 789692 h 3103853"/>
              <a:gd name="connsiteX109" fmla="*/ 513793 w 3309983"/>
              <a:gd name="connsiteY109" fmla="*/ 751680 h 3103853"/>
              <a:gd name="connsiteX110" fmla="*/ 524829 w 3309983"/>
              <a:gd name="connsiteY110" fmla="*/ 716119 h 3103853"/>
              <a:gd name="connsiteX111" fmla="*/ 537091 w 3309983"/>
              <a:gd name="connsiteY111" fmla="*/ 680557 h 3103853"/>
              <a:gd name="connsiteX112" fmla="*/ 551806 w 3309983"/>
              <a:gd name="connsiteY112" fmla="*/ 647450 h 3103853"/>
              <a:gd name="connsiteX113" fmla="*/ 570199 w 3309983"/>
              <a:gd name="connsiteY113" fmla="*/ 618021 h 3103853"/>
              <a:gd name="connsiteX114" fmla="*/ 592270 w 3309983"/>
              <a:gd name="connsiteY114" fmla="*/ 591044 h 3103853"/>
              <a:gd name="connsiteX115" fmla="*/ 619248 w 3309983"/>
              <a:gd name="connsiteY115" fmla="*/ 568971 h 3103853"/>
              <a:gd name="connsiteX116" fmla="*/ 648679 w 3309983"/>
              <a:gd name="connsiteY116" fmla="*/ 550578 h 3103853"/>
              <a:gd name="connsiteX117" fmla="*/ 681785 w 3309983"/>
              <a:gd name="connsiteY117" fmla="*/ 535863 h 3103853"/>
              <a:gd name="connsiteX118" fmla="*/ 717347 w 3309983"/>
              <a:gd name="connsiteY118" fmla="*/ 523601 h 3103853"/>
              <a:gd name="connsiteX119" fmla="*/ 752908 w 3309983"/>
              <a:gd name="connsiteY119" fmla="*/ 512565 h 3103853"/>
              <a:gd name="connsiteX120" fmla="*/ 790921 w 3309983"/>
              <a:gd name="connsiteY120" fmla="*/ 502755 h 3103853"/>
              <a:gd name="connsiteX121" fmla="*/ 827707 w 3309983"/>
              <a:gd name="connsiteY121" fmla="*/ 492944 h 3103853"/>
              <a:gd name="connsiteX122" fmla="*/ 864495 w 3309983"/>
              <a:gd name="connsiteY122" fmla="*/ 481908 h 3103853"/>
              <a:gd name="connsiteX123" fmla="*/ 900055 w 3309983"/>
              <a:gd name="connsiteY123" fmla="*/ 469646 h 3103853"/>
              <a:gd name="connsiteX124" fmla="*/ 933163 w 3309983"/>
              <a:gd name="connsiteY124" fmla="*/ 454931 h 3103853"/>
              <a:gd name="connsiteX125" fmla="*/ 963819 w 3309983"/>
              <a:gd name="connsiteY125" fmla="*/ 437765 h 3103853"/>
              <a:gd name="connsiteX126" fmla="*/ 990796 w 3309983"/>
              <a:gd name="connsiteY126" fmla="*/ 415693 h 3103853"/>
              <a:gd name="connsiteX127" fmla="*/ 1019000 w 3309983"/>
              <a:gd name="connsiteY127" fmla="*/ 391167 h 3103853"/>
              <a:gd name="connsiteX128" fmla="*/ 1043525 w 3309983"/>
              <a:gd name="connsiteY128" fmla="*/ 362964 h 3103853"/>
              <a:gd name="connsiteX129" fmla="*/ 1066823 w 3309983"/>
              <a:gd name="connsiteY129" fmla="*/ 333535 h 3103853"/>
              <a:gd name="connsiteX130" fmla="*/ 1090122 w 3309983"/>
              <a:gd name="connsiteY130" fmla="*/ 302879 h 3103853"/>
              <a:gd name="connsiteX131" fmla="*/ 1113420 w 3309983"/>
              <a:gd name="connsiteY131" fmla="*/ 272223 h 3103853"/>
              <a:gd name="connsiteX132" fmla="*/ 1136718 w 3309983"/>
              <a:gd name="connsiteY132" fmla="*/ 242793 h 3103853"/>
              <a:gd name="connsiteX133" fmla="*/ 1162470 w 3309983"/>
              <a:gd name="connsiteY133" fmla="*/ 214590 h 3103853"/>
              <a:gd name="connsiteX134" fmla="*/ 1188220 w 3309983"/>
              <a:gd name="connsiteY134" fmla="*/ 190066 h 3103853"/>
              <a:gd name="connsiteX135" fmla="*/ 1217650 w 3309983"/>
              <a:gd name="connsiteY135" fmla="*/ 169220 h 3103853"/>
              <a:gd name="connsiteX136" fmla="*/ 1248306 w 3309983"/>
              <a:gd name="connsiteY136" fmla="*/ 153279 h 3103853"/>
              <a:gd name="connsiteX137" fmla="*/ 1285093 w 3309983"/>
              <a:gd name="connsiteY137" fmla="*/ 142243 h 3103853"/>
              <a:gd name="connsiteX138" fmla="*/ 1323107 w 3309983"/>
              <a:gd name="connsiteY138" fmla="*/ 137338 h 3103853"/>
              <a:gd name="connsiteX139" fmla="*/ 1362345 w 3309983"/>
              <a:gd name="connsiteY139" fmla="*/ 136111 h 3103853"/>
              <a:gd name="connsiteX140" fmla="*/ 1404036 w 3309983"/>
              <a:gd name="connsiteY140" fmla="*/ 139791 h 3103853"/>
              <a:gd name="connsiteX141" fmla="*/ 1445729 w 3309983"/>
              <a:gd name="connsiteY141" fmla="*/ 144696 h 3103853"/>
              <a:gd name="connsiteX142" fmla="*/ 1487421 w 3309983"/>
              <a:gd name="connsiteY142" fmla="*/ 150827 h 3103853"/>
              <a:gd name="connsiteX143" fmla="*/ 1529113 w 3309983"/>
              <a:gd name="connsiteY143" fmla="*/ 155732 h 3103853"/>
              <a:gd name="connsiteX144" fmla="*/ 1570804 w 3309983"/>
              <a:gd name="connsiteY144" fmla="*/ 158184 h 3103853"/>
              <a:gd name="connsiteX145" fmla="*/ 1611271 w 3309983"/>
              <a:gd name="connsiteY145" fmla="*/ 158184 h 3103853"/>
              <a:gd name="connsiteX146" fmla="*/ 1649285 w 3309983"/>
              <a:gd name="connsiteY146" fmla="*/ 153279 h 3103853"/>
              <a:gd name="connsiteX147" fmla="*/ 1687298 w 3309983"/>
              <a:gd name="connsiteY147" fmla="*/ 143469 h 3103853"/>
              <a:gd name="connsiteX148" fmla="*/ 1724085 w 3309983"/>
              <a:gd name="connsiteY148" fmla="*/ 128755 h 3103853"/>
              <a:gd name="connsiteX149" fmla="*/ 1760871 w 3309983"/>
              <a:gd name="connsiteY149" fmla="*/ 109134 h 3103853"/>
              <a:gd name="connsiteX150" fmla="*/ 1797658 w 3309983"/>
              <a:gd name="connsiteY150" fmla="*/ 89515 h 3103853"/>
              <a:gd name="connsiteX151" fmla="*/ 1834445 w 3309983"/>
              <a:gd name="connsiteY151" fmla="*/ 67443 h 3103853"/>
              <a:gd name="connsiteX152" fmla="*/ 1870007 w 3309983"/>
              <a:gd name="connsiteY152" fmla="*/ 46597 h 3103853"/>
              <a:gd name="connsiteX153" fmla="*/ 1908020 w 3309983"/>
              <a:gd name="connsiteY153" fmla="*/ 28203 h 3103853"/>
              <a:gd name="connsiteX154" fmla="*/ 1944806 w 3309983"/>
              <a:gd name="connsiteY154" fmla="*/ 13488 h 3103853"/>
              <a:gd name="connsiteX155" fmla="*/ 1982820 w 3309983"/>
              <a:gd name="connsiteY155" fmla="*/ 3678 h 310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3309983" h="3103853">
                <a:moveTo>
                  <a:pt x="2022059" y="0"/>
                </a:moveTo>
                <a:lnTo>
                  <a:pt x="2061297" y="3678"/>
                </a:lnTo>
                <a:lnTo>
                  <a:pt x="2099311" y="13488"/>
                </a:lnTo>
                <a:lnTo>
                  <a:pt x="2136099" y="28203"/>
                </a:lnTo>
                <a:lnTo>
                  <a:pt x="2174111" y="46597"/>
                </a:lnTo>
                <a:lnTo>
                  <a:pt x="2209672" y="67443"/>
                </a:lnTo>
                <a:lnTo>
                  <a:pt x="2246460" y="89515"/>
                </a:lnTo>
                <a:lnTo>
                  <a:pt x="2283247" y="109134"/>
                </a:lnTo>
                <a:lnTo>
                  <a:pt x="2320033" y="128755"/>
                </a:lnTo>
                <a:lnTo>
                  <a:pt x="2355594" y="143469"/>
                </a:lnTo>
                <a:lnTo>
                  <a:pt x="2394834" y="153279"/>
                </a:lnTo>
                <a:lnTo>
                  <a:pt x="2432846" y="158184"/>
                </a:lnTo>
                <a:lnTo>
                  <a:pt x="2473311" y="158184"/>
                </a:lnTo>
                <a:lnTo>
                  <a:pt x="2515004" y="155732"/>
                </a:lnTo>
                <a:lnTo>
                  <a:pt x="2556695" y="150827"/>
                </a:lnTo>
                <a:lnTo>
                  <a:pt x="2598388" y="144696"/>
                </a:lnTo>
                <a:lnTo>
                  <a:pt x="2640079" y="139791"/>
                </a:lnTo>
                <a:lnTo>
                  <a:pt x="2681772" y="136111"/>
                </a:lnTo>
                <a:lnTo>
                  <a:pt x="2721011" y="137338"/>
                </a:lnTo>
                <a:lnTo>
                  <a:pt x="2759024" y="142243"/>
                </a:lnTo>
                <a:lnTo>
                  <a:pt x="2795812" y="153279"/>
                </a:lnTo>
                <a:lnTo>
                  <a:pt x="2826468" y="169220"/>
                </a:lnTo>
                <a:lnTo>
                  <a:pt x="2855897" y="190066"/>
                </a:lnTo>
                <a:lnTo>
                  <a:pt x="2881648" y="214590"/>
                </a:lnTo>
                <a:lnTo>
                  <a:pt x="2907399" y="242793"/>
                </a:lnTo>
                <a:lnTo>
                  <a:pt x="2930697" y="272223"/>
                </a:lnTo>
                <a:lnTo>
                  <a:pt x="2953995" y="302879"/>
                </a:lnTo>
                <a:lnTo>
                  <a:pt x="2977294" y="333535"/>
                </a:lnTo>
                <a:lnTo>
                  <a:pt x="3000592" y="362964"/>
                </a:lnTo>
                <a:lnTo>
                  <a:pt x="3025118" y="391167"/>
                </a:lnTo>
                <a:lnTo>
                  <a:pt x="3053321" y="415693"/>
                </a:lnTo>
                <a:lnTo>
                  <a:pt x="3080299" y="437765"/>
                </a:lnTo>
                <a:lnTo>
                  <a:pt x="3110953" y="454931"/>
                </a:lnTo>
                <a:lnTo>
                  <a:pt x="3144062" y="469646"/>
                </a:lnTo>
                <a:lnTo>
                  <a:pt x="3179622" y="481908"/>
                </a:lnTo>
                <a:lnTo>
                  <a:pt x="3216409" y="492944"/>
                </a:lnTo>
                <a:lnTo>
                  <a:pt x="3253196" y="502755"/>
                </a:lnTo>
                <a:lnTo>
                  <a:pt x="3291210" y="512565"/>
                </a:lnTo>
                <a:lnTo>
                  <a:pt x="3309983" y="518391"/>
                </a:lnTo>
                <a:lnTo>
                  <a:pt x="3309983" y="3103853"/>
                </a:lnTo>
                <a:lnTo>
                  <a:pt x="454246" y="3103853"/>
                </a:lnTo>
                <a:lnTo>
                  <a:pt x="438991" y="3076613"/>
                </a:lnTo>
                <a:lnTo>
                  <a:pt x="416921" y="3049636"/>
                </a:lnTo>
                <a:lnTo>
                  <a:pt x="392395" y="3021432"/>
                </a:lnTo>
                <a:lnTo>
                  <a:pt x="364192" y="2996908"/>
                </a:lnTo>
                <a:lnTo>
                  <a:pt x="333535" y="2973610"/>
                </a:lnTo>
                <a:lnTo>
                  <a:pt x="302880" y="2950312"/>
                </a:lnTo>
                <a:lnTo>
                  <a:pt x="272224" y="2927014"/>
                </a:lnTo>
                <a:lnTo>
                  <a:pt x="242794" y="2903714"/>
                </a:lnTo>
                <a:lnTo>
                  <a:pt x="214591" y="2877964"/>
                </a:lnTo>
                <a:lnTo>
                  <a:pt x="190066" y="2852214"/>
                </a:lnTo>
                <a:lnTo>
                  <a:pt x="169221" y="2822783"/>
                </a:lnTo>
                <a:lnTo>
                  <a:pt x="153281" y="2792128"/>
                </a:lnTo>
                <a:lnTo>
                  <a:pt x="142244" y="2755342"/>
                </a:lnTo>
                <a:lnTo>
                  <a:pt x="137339" y="2717328"/>
                </a:lnTo>
                <a:lnTo>
                  <a:pt x="136112" y="2678088"/>
                </a:lnTo>
                <a:lnTo>
                  <a:pt x="139791" y="2636396"/>
                </a:lnTo>
                <a:lnTo>
                  <a:pt x="144696" y="2594705"/>
                </a:lnTo>
                <a:lnTo>
                  <a:pt x="150827" y="2553012"/>
                </a:lnTo>
                <a:lnTo>
                  <a:pt x="155732" y="2511321"/>
                </a:lnTo>
                <a:lnTo>
                  <a:pt x="158185" y="2469629"/>
                </a:lnTo>
                <a:lnTo>
                  <a:pt x="158185" y="2429163"/>
                </a:lnTo>
                <a:lnTo>
                  <a:pt x="153281" y="2391151"/>
                </a:lnTo>
                <a:lnTo>
                  <a:pt x="143470" y="2353137"/>
                </a:lnTo>
                <a:lnTo>
                  <a:pt x="128755" y="2317576"/>
                </a:lnTo>
                <a:lnTo>
                  <a:pt x="110362" y="2280789"/>
                </a:lnTo>
                <a:lnTo>
                  <a:pt x="89515" y="2244004"/>
                </a:lnTo>
                <a:lnTo>
                  <a:pt x="67444" y="2207216"/>
                </a:lnTo>
                <a:lnTo>
                  <a:pt x="46598" y="2171654"/>
                </a:lnTo>
                <a:lnTo>
                  <a:pt x="28203" y="2133642"/>
                </a:lnTo>
                <a:lnTo>
                  <a:pt x="13490" y="2096855"/>
                </a:lnTo>
                <a:lnTo>
                  <a:pt x="3680" y="2058841"/>
                </a:lnTo>
                <a:lnTo>
                  <a:pt x="0" y="2019602"/>
                </a:lnTo>
                <a:lnTo>
                  <a:pt x="3680" y="1980363"/>
                </a:lnTo>
                <a:lnTo>
                  <a:pt x="13490" y="1942350"/>
                </a:lnTo>
                <a:lnTo>
                  <a:pt x="28203" y="1905563"/>
                </a:lnTo>
                <a:lnTo>
                  <a:pt x="46598" y="1867550"/>
                </a:lnTo>
                <a:lnTo>
                  <a:pt x="67444" y="1831989"/>
                </a:lnTo>
                <a:lnTo>
                  <a:pt x="89515" y="1795203"/>
                </a:lnTo>
                <a:lnTo>
                  <a:pt x="110362" y="1758415"/>
                </a:lnTo>
                <a:lnTo>
                  <a:pt x="128755" y="1721629"/>
                </a:lnTo>
                <a:lnTo>
                  <a:pt x="143470" y="1686067"/>
                </a:lnTo>
                <a:lnTo>
                  <a:pt x="153281" y="1648054"/>
                </a:lnTo>
                <a:lnTo>
                  <a:pt x="158185" y="1610042"/>
                </a:lnTo>
                <a:lnTo>
                  <a:pt x="158185" y="1569576"/>
                </a:lnTo>
                <a:lnTo>
                  <a:pt x="155732" y="1527883"/>
                </a:lnTo>
                <a:lnTo>
                  <a:pt x="150827" y="1486192"/>
                </a:lnTo>
                <a:lnTo>
                  <a:pt x="144696" y="1444499"/>
                </a:lnTo>
                <a:lnTo>
                  <a:pt x="139791" y="1402808"/>
                </a:lnTo>
                <a:lnTo>
                  <a:pt x="136112" y="1361117"/>
                </a:lnTo>
                <a:lnTo>
                  <a:pt x="137339" y="1321877"/>
                </a:lnTo>
                <a:lnTo>
                  <a:pt x="142244" y="1283864"/>
                </a:lnTo>
                <a:lnTo>
                  <a:pt x="153281" y="1247077"/>
                </a:lnTo>
                <a:lnTo>
                  <a:pt x="169221" y="1216422"/>
                </a:lnTo>
                <a:lnTo>
                  <a:pt x="190066" y="1186992"/>
                </a:lnTo>
                <a:lnTo>
                  <a:pt x="214591" y="1161241"/>
                </a:lnTo>
                <a:lnTo>
                  <a:pt x="242794" y="1135491"/>
                </a:lnTo>
                <a:lnTo>
                  <a:pt x="272224" y="1112191"/>
                </a:lnTo>
                <a:lnTo>
                  <a:pt x="302880" y="1088893"/>
                </a:lnTo>
                <a:lnTo>
                  <a:pt x="333535" y="1065594"/>
                </a:lnTo>
                <a:lnTo>
                  <a:pt x="364192" y="1042296"/>
                </a:lnTo>
                <a:lnTo>
                  <a:pt x="392395" y="1017772"/>
                </a:lnTo>
                <a:lnTo>
                  <a:pt x="416921" y="989569"/>
                </a:lnTo>
                <a:lnTo>
                  <a:pt x="438991" y="962591"/>
                </a:lnTo>
                <a:lnTo>
                  <a:pt x="456159" y="931936"/>
                </a:lnTo>
                <a:lnTo>
                  <a:pt x="470874" y="898828"/>
                </a:lnTo>
                <a:lnTo>
                  <a:pt x="483136" y="863267"/>
                </a:lnTo>
                <a:lnTo>
                  <a:pt x="494172" y="826479"/>
                </a:lnTo>
                <a:lnTo>
                  <a:pt x="503983" y="789692"/>
                </a:lnTo>
                <a:lnTo>
                  <a:pt x="513793" y="751680"/>
                </a:lnTo>
                <a:lnTo>
                  <a:pt x="524829" y="716119"/>
                </a:lnTo>
                <a:lnTo>
                  <a:pt x="537091" y="680557"/>
                </a:lnTo>
                <a:lnTo>
                  <a:pt x="551806" y="647450"/>
                </a:lnTo>
                <a:lnTo>
                  <a:pt x="570199" y="618021"/>
                </a:lnTo>
                <a:lnTo>
                  <a:pt x="592270" y="591044"/>
                </a:lnTo>
                <a:lnTo>
                  <a:pt x="619248" y="568971"/>
                </a:lnTo>
                <a:lnTo>
                  <a:pt x="648679" y="550578"/>
                </a:lnTo>
                <a:lnTo>
                  <a:pt x="681785" y="535863"/>
                </a:lnTo>
                <a:lnTo>
                  <a:pt x="717347" y="523601"/>
                </a:lnTo>
                <a:lnTo>
                  <a:pt x="752908" y="512565"/>
                </a:lnTo>
                <a:lnTo>
                  <a:pt x="790921" y="502755"/>
                </a:lnTo>
                <a:lnTo>
                  <a:pt x="827707" y="492944"/>
                </a:lnTo>
                <a:lnTo>
                  <a:pt x="864495" y="481908"/>
                </a:lnTo>
                <a:lnTo>
                  <a:pt x="900055" y="469646"/>
                </a:lnTo>
                <a:lnTo>
                  <a:pt x="933163" y="454931"/>
                </a:lnTo>
                <a:lnTo>
                  <a:pt x="963819" y="437765"/>
                </a:lnTo>
                <a:lnTo>
                  <a:pt x="990796" y="415693"/>
                </a:lnTo>
                <a:lnTo>
                  <a:pt x="1019000" y="391167"/>
                </a:lnTo>
                <a:lnTo>
                  <a:pt x="1043525" y="362964"/>
                </a:lnTo>
                <a:lnTo>
                  <a:pt x="1066823" y="333535"/>
                </a:lnTo>
                <a:lnTo>
                  <a:pt x="1090122" y="302879"/>
                </a:lnTo>
                <a:lnTo>
                  <a:pt x="1113420" y="272223"/>
                </a:lnTo>
                <a:lnTo>
                  <a:pt x="1136718" y="242793"/>
                </a:lnTo>
                <a:lnTo>
                  <a:pt x="1162470" y="214590"/>
                </a:lnTo>
                <a:lnTo>
                  <a:pt x="1188220" y="190066"/>
                </a:lnTo>
                <a:lnTo>
                  <a:pt x="1217650" y="169220"/>
                </a:lnTo>
                <a:lnTo>
                  <a:pt x="1248306" y="153279"/>
                </a:lnTo>
                <a:lnTo>
                  <a:pt x="1285093" y="142243"/>
                </a:lnTo>
                <a:lnTo>
                  <a:pt x="1323107" y="137338"/>
                </a:lnTo>
                <a:lnTo>
                  <a:pt x="1362345" y="136111"/>
                </a:lnTo>
                <a:lnTo>
                  <a:pt x="1404036" y="139791"/>
                </a:lnTo>
                <a:lnTo>
                  <a:pt x="1445729" y="144696"/>
                </a:lnTo>
                <a:lnTo>
                  <a:pt x="1487421" y="150827"/>
                </a:lnTo>
                <a:lnTo>
                  <a:pt x="1529113" y="155732"/>
                </a:lnTo>
                <a:lnTo>
                  <a:pt x="1570804" y="158184"/>
                </a:lnTo>
                <a:lnTo>
                  <a:pt x="1611271" y="158184"/>
                </a:lnTo>
                <a:lnTo>
                  <a:pt x="1649285" y="153279"/>
                </a:lnTo>
                <a:lnTo>
                  <a:pt x="1687298" y="143469"/>
                </a:lnTo>
                <a:lnTo>
                  <a:pt x="1724085" y="128755"/>
                </a:lnTo>
                <a:lnTo>
                  <a:pt x="1760871" y="109134"/>
                </a:lnTo>
                <a:lnTo>
                  <a:pt x="1797658" y="89515"/>
                </a:lnTo>
                <a:lnTo>
                  <a:pt x="1834445" y="67443"/>
                </a:lnTo>
                <a:lnTo>
                  <a:pt x="1870007" y="46597"/>
                </a:lnTo>
                <a:lnTo>
                  <a:pt x="1908020" y="28203"/>
                </a:lnTo>
                <a:lnTo>
                  <a:pt x="1944806" y="13488"/>
                </a:lnTo>
                <a:lnTo>
                  <a:pt x="1982820" y="36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25" name="Рисунок 24" descr="Изображение выглядит как человек, ребенок, внутренний, мальчик&#10;&#10;Автоматически созданное описание">
            <a:extLst>
              <a:ext uri="{FF2B5EF4-FFF2-40B4-BE49-F238E27FC236}">
                <a16:creationId xmlns:a16="http://schemas.microsoft.com/office/drawing/2014/main" xmlns="" id="{F820BFDF-FC10-4912-9C82-16F135816C5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11" r="2" b="13757"/>
          <a:stretch/>
        </p:blipFill>
        <p:spPr>
          <a:xfrm>
            <a:off x="9018358" y="3890298"/>
            <a:ext cx="3173643" cy="2967700"/>
          </a:xfrm>
          <a:custGeom>
            <a:avLst/>
            <a:gdLst/>
            <a:ahLst/>
            <a:cxnLst/>
            <a:rect l="l" t="t" r="r" b="b"/>
            <a:pathLst>
              <a:path w="3173643" h="2967700">
                <a:moveTo>
                  <a:pt x="1885720" y="0"/>
                </a:moveTo>
                <a:lnTo>
                  <a:pt x="1922313" y="3430"/>
                </a:lnTo>
                <a:lnTo>
                  <a:pt x="1957763" y="12579"/>
                </a:lnTo>
                <a:lnTo>
                  <a:pt x="1992070" y="26302"/>
                </a:lnTo>
                <a:lnTo>
                  <a:pt x="2027519" y="43455"/>
                </a:lnTo>
                <a:lnTo>
                  <a:pt x="2060683" y="62896"/>
                </a:lnTo>
                <a:lnTo>
                  <a:pt x="2094991" y="83480"/>
                </a:lnTo>
                <a:lnTo>
                  <a:pt x="2129297" y="101777"/>
                </a:lnTo>
                <a:lnTo>
                  <a:pt x="2163602" y="120075"/>
                </a:lnTo>
                <a:lnTo>
                  <a:pt x="2196766" y="133797"/>
                </a:lnTo>
                <a:lnTo>
                  <a:pt x="2233360" y="142945"/>
                </a:lnTo>
                <a:lnTo>
                  <a:pt x="2268809" y="147520"/>
                </a:lnTo>
                <a:lnTo>
                  <a:pt x="2306546" y="147520"/>
                </a:lnTo>
                <a:lnTo>
                  <a:pt x="2345428" y="145233"/>
                </a:lnTo>
                <a:lnTo>
                  <a:pt x="2384308" y="140659"/>
                </a:lnTo>
                <a:lnTo>
                  <a:pt x="2423190" y="134941"/>
                </a:lnTo>
                <a:lnTo>
                  <a:pt x="2462070" y="130367"/>
                </a:lnTo>
                <a:lnTo>
                  <a:pt x="2500951" y="126936"/>
                </a:lnTo>
                <a:lnTo>
                  <a:pt x="2537544" y="128079"/>
                </a:lnTo>
                <a:lnTo>
                  <a:pt x="2572995" y="132653"/>
                </a:lnTo>
                <a:lnTo>
                  <a:pt x="2607301" y="142945"/>
                </a:lnTo>
                <a:lnTo>
                  <a:pt x="2635891" y="157812"/>
                </a:lnTo>
                <a:lnTo>
                  <a:pt x="2663335" y="177253"/>
                </a:lnTo>
                <a:lnTo>
                  <a:pt x="2687350" y="200124"/>
                </a:lnTo>
                <a:lnTo>
                  <a:pt x="2711365" y="226426"/>
                </a:lnTo>
                <a:lnTo>
                  <a:pt x="2733093" y="253871"/>
                </a:lnTo>
                <a:lnTo>
                  <a:pt x="2754820" y="282461"/>
                </a:lnTo>
                <a:lnTo>
                  <a:pt x="2776547" y="311049"/>
                </a:lnTo>
                <a:lnTo>
                  <a:pt x="2798275" y="338495"/>
                </a:lnTo>
                <a:lnTo>
                  <a:pt x="2821146" y="364797"/>
                </a:lnTo>
                <a:lnTo>
                  <a:pt x="2847448" y="387669"/>
                </a:lnTo>
                <a:lnTo>
                  <a:pt x="2872607" y="408253"/>
                </a:lnTo>
                <a:lnTo>
                  <a:pt x="2901195" y="424261"/>
                </a:lnTo>
                <a:lnTo>
                  <a:pt x="2932071" y="437985"/>
                </a:lnTo>
                <a:lnTo>
                  <a:pt x="2965233" y="449420"/>
                </a:lnTo>
                <a:lnTo>
                  <a:pt x="2999539" y="459712"/>
                </a:lnTo>
                <a:lnTo>
                  <a:pt x="3033847" y="468861"/>
                </a:lnTo>
                <a:lnTo>
                  <a:pt x="3069297" y="478010"/>
                </a:lnTo>
                <a:lnTo>
                  <a:pt x="3102460" y="488302"/>
                </a:lnTo>
                <a:lnTo>
                  <a:pt x="3135622" y="499737"/>
                </a:lnTo>
                <a:lnTo>
                  <a:pt x="3166499" y="513461"/>
                </a:lnTo>
                <a:lnTo>
                  <a:pt x="3173643" y="517926"/>
                </a:lnTo>
                <a:lnTo>
                  <a:pt x="3173643" y="2967700"/>
                </a:lnTo>
                <a:lnTo>
                  <a:pt x="452321" y="2967700"/>
                </a:lnTo>
                <a:lnTo>
                  <a:pt x="450560" y="2961831"/>
                </a:lnTo>
                <a:lnTo>
                  <a:pt x="439125" y="2928666"/>
                </a:lnTo>
                <a:lnTo>
                  <a:pt x="425402" y="2897790"/>
                </a:lnTo>
                <a:lnTo>
                  <a:pt x="409392" y="2869201"/>
                </a:lnTo>
                <a:lnTo>
                  <a:pt x="388809" y="2844043"/>
                </a:lnTo>
                <a:lnTo>
                  <a:pt x="365937" y="2817741"/>
                </a:lnTo>
                <a:lnTo>
                  <a:pt x="339636" y="2794870"/>
                </a:lnTo>
                <a:lnTo>
                  <a:pt x="311046" y="2773142"/>
                </a:lnTo>
                <a:lnTo>
                  <a:pt x="282458" y="2751415"/>
                </a:lnTo>
                <a:lnTo>
                  <a:pt x="253870" y="2729687"/>
                </a:lnTo>
                <a:lnTo>
                  <a:pt x="226423" y="2707959"/>
                </a:lnTo>
                <a:lnTo>
                  <a:pt x="200122" y="2683944"/>
                </a:lnTo>
                <a:lnTo>
                  <a:pt x="177251" y="2659930"/>
                </a:lnTo>
                <a:lnTo>
                  <a:pt x="157812" y="2632484"/>
                </a:lnTo>
                <a:lnTo>
                  <a:pt x="142945" y="2603895"/>
                </a:lnTo>
                <a:lnTo>
                  <a:pt x="132653" y="2569589"/>
                </a:lnTo>
                <a:lnTo>
                  <a:pt x="128079" y="2534138"/>
                </a:lnTo>
                <a:lnTo>
                  <a:pt x="126934" y="2497543"/>
                </a:lnTo>
                <a:lnTo>
                  <a:pt x="130365" y="2458662"/>
                </a:lnTo>
                <a:lnTo>
                  <a:pt x="134940" y="2419782"/>
                </a:lnTo>
                <a:lnTo>
                  <a:pt x="140657" y="2380900"/>
                </a:lnTo>
                <a:lnTo>
                  <a:pt x="145232" y="2342019"/>
                </a:lnTo>
                <a:lnTo>
                  <a:pt x="147519" y="2303138"/>
                </a:lnTo>
                <a:lnTo>
                  <a:pt x="147519" y="2265400"/>
                </a:lnTo>
                <a:lnTo>
                  <a:pt x="142945" y="2229950"/>
                </a:lnTo>
                <a:lnTo>
                  <a:pt x="133796" y="2194499"/>
                </a:lnTo>
                <a:lnTo>
                  <a:pt x="120073" y="2161335"/>
                </a:lnTo>
                <a:lnTo>
                  <a:pt x="102920" y="2127029"/>
                </a:lnTo>
                <a:lnTo>
                  <a:pt x="83479" y="2092723"/>
                </a:lnTo>
                <a:lnTo>
                  <a:pt x="62897" y="2058415"/>
                </a:lnTo>
                <a:lnTo>
                  <a:pt x="43456" y="2025251"/>
                </a:lnTo>
                <a:lnTo>
                  <a:pt x="26302" y="1989801"/>
                </a:lnTo>
                <a:lnTo>
                  <a:pt x="12580" y="1955494"/>
                </a:lnTo>
                <a:lnTo>
                  <a:pt x="3431" y="1920043"/>
                </a:lnTo>
                <a:lnTo>
                  <a:pt x="0" y="1883449"/>
                </a:lnTo>
                <a:lnTo>
                  <a:pt x="3431" y="1846856"/>
                </a:lnTo>
                <a:lnTo>
                  <a:pt x="12580" y="1811405"/>
                </a:lnTo>
                <a:lnTo>
                  <a:pt x="26302" y="1777098"/>
                </a:lnTo>
                <a:lnTo>
                  <a:pt x="43456" y="1741648"/>
                </a:lnTo>
                <a:lnTo>
                  <a:pt x="62897" y="1708484"/>
                </a:lnTo>
                <a:lnTo>
                  <a:pt x="83479" y="1674178"/>
                </a:lnTo>
                <a:lnTo>
                  <a:pt x="102920" y="1639870"/>
                </a:lnTo>
                <a:lnTo>
                  <a:pt x="120073" y="1605564"/>
                </a:lnTo>
                <a:lnTo>
                  <a:pt x="133796" y="1572400"/>
                </a:lnTo>
                <a:lnTo>
                  <a:pt x="142945" y="1536949"/>
                </a:lnTo>
                <a:lnTo>
                  <a:pt x="147519" y="1501500"/>
                </a:lnTo>
                <a:lnTo>
                  <a:pt x="147519" y="1463762"/>
                </a:lnTo>
                <a:lnTo>
                  <a:pt x="145232" y="1424880"/>
                </a:lnTo>
                <a:lnTo>
                  <a:pt x="140657" y="1386000"/>
                </a:lnTo>
                <a:lnTo>
                  <a:pt x="134940" y="1347118"/>
                </a:lnTo>
                <a:lnTo>
                  <a:pt x="130365" y="1308237"/>
                </a:lnTo>
                <a:lnTo>
                  <a:pt x="126934" y="1269356"/>
                </a:lnTo>
                <a:lnTo>
                  <a:pt x="128079" y="1232762"/>
                </a:lnTo>
                <a:lnTo>
                  <a:pt x="132653" y="1197312"/>
                </a:lnTo>
                <a:lnTo>
                  <a:pt x="142945" y="1163004"/>
                </a:lnTo>
                <a:lnTo>
                  <a:pt x="157812" y="1134416"/>
                </a:lnTo>
                <a:lnTo>
                  <a:pt x="177251" y="1106970"/>
                </a:lnTo>
                <a:lnTo>
                  <a:pt x="200122" y="1082955"/>
                </a:lnTo>
                <a:lnTo>
                  <a:pt x="226423" y="1058941"/>
                </a:lnTo>
                <a:lnTo>
                  <a:pt x="253870" y="1037212"/>
                </a:lnTo>
                <a:lnTo>
                  <a:pt x="282458" y="1015484"/>
                </a:lnTo>
                <a:lnTo>
                  <a:pt x="311046" y="993757"/>
                </a:lnTo>
                <a:lnTo>
                  <a:pt x="339636" y="972029"/>
                </a:lnTo>
                <a:lnTo>
                  <a:pt x="365937" y="949159"/>
                </a:lnTo>
                <a:lnTo>
                  <a:pt x="388809" y="922857"/>
                </a:lnTo>
                <a:lnTo>
                  <a:pt x="409392" y="897698"/>
                </a:lnTo>
                <a:lnTo>
                  <a:pt x="425402" y="869109"/>
                </a:lnTo>
                <a:lnTo>
                  <a:pt x="439125" y="838233"/>
                </a:lnTo>
                <a:lnTo>
                  <a:pt x="450560" y="805069"/>
                </a:lnTo>
                <a:lnTo>
                  <a:pt x="460852" y="770761"/>
                </a:lnTo>
                <a:lnTo>
                  <a:pt x="470001" y="736455"/>
                </a:lnTo>
                <a:lnTo>
                  <a:pt x="479150" y="701004"/>
                </a:lnTo>
                <a:lnTo>
                  <a:pt x="489442" y="667841"/>
                </a:lnTo>
                <a:lnTo>
                  <a:pt x="500877" y="634677"/>
                </a:lnTo>
                <a:lnTo>
                  <a:pt x="514600" y="603802"/>
                </a:lnTo>
                <a:lnTo>
                  <a:pt x="531753" y="576357"/>
                </a:lnTo>
                <a:lnTo>
                  <a:pt x="552336" y="551198"/>
                </a:lnTo>
                <a:lnTo>
                  <a:pt x="577494" y="530614"/>
                </a:lnTo>
                <a:lnTo>
                  <a:pt x="604941" y="513461"/>
                </a:lnTo>
                <a:lnTo>
                  <a:pt x="635815" y="499737"/>
                </a:lnTo>
                <a:lnTo>
                  <a:pt x="668979" y="488302"/>
                </a:lnTo>
                <a:lnTo>
                  <a:pt x="702142" y="478010"/>
                </a:lnTo>
                <a:lnTo>
                  <a:pt x="737592" y="468861"/>
                </a:lnTo>
                <a:lnTo>
                  <a:pt x="771898" y="459712"/>
                </a:lnTo>
                <a:lnTo>
                  <a:pt x="806205" y="449420"/>
                </a:lnTo>
                <a:lnTo>
                  <a:pt x="839368" y="437985"/>
                </a:lnTo>
                <a:lnTo>
                  <a:pt x="870244" y="424261"/>
                </a:lnTo>
                <a:lnTo>
                  <a:pt x="898833" y="408253"/>
                </a:lnTo>
                <a:lnTo>
                  <a:pt x="923991" y="387669"/>
                </a:lnTo>
                <a:lnTo>
                  <a:pt x="950293" y="364797"/>
                </a:lnTo>
                <a:lnTo>
                  <a:pt x="973165" y="338495"/>
                </a:lnTo>
                <a:lnTo>
                  <a:pt x="994892" y="311049"/>
                </a:lnTo>
                <a:lnTo>
                  <a:pt x="1016619" y="282461"/>
                </a:lnTo>
                <a:lnTo>
                  <a:pt x="1038347" y="253871"/>
                </a:lnTo>
                <a:lnTo>
                  <a:pt x="1060074" y="226426"/>
                </a:lnTo>
                <a:lnTo>
                  <a:pt x="1084089" y="200124"/>
                </a:lnTo>
                <a:lnTo>
                  <a:pt x="1108103" y="177253"/>
                </a:lnTo>
                <a:lnTo>
                  <a:pt x="1135549" y="157812"/>
                </a:lnTo>
                <a:lnTo>
                  <a:pt x="1164137" y="142945"/>
                </a:lnTo>
                <a:lnTo>
                  <a:pt x="1198445" y="132653"/>
                </a:lnTo>
                <a:lnTo>
                  <a:pt x="1233895" y="128079"/>
                </a:lnTo>
                <a:lnTo>
                  <a:pt x="1270487" y="126936"/>
                </a:lnTo>
                <a:lnTo>
                  <a:pt x="1309368" y="130367"/>
                </a:lnTo>
                <a:lnTo>
                  <a:pt x="1348249" y="134941"/>
                </a:lnTo>
                <a:lnTo>
                  <a:pt x="1387131" y="140659"/>
                </a:lnTo>
                <a:lnTo>
                  <a:pt x="1426011" y="145233"/>
                </a:lnTo>
                <a:lnTo>
                  <a:pt x="1464891" y="147520"/>
                </a:lnTo>
                <a:lnTo>
                  <a:pt x="1502630" y="147520"/>
                </a:lnTo>
                <a:lnTo>
                  <a:pt x="1538080" y="142945"/>
                </a:lnTo>
                <a:lnTo>
                  <a:pt x="1573531" y="133797"/>
                </a:lnTo>
                <a:lnTo>
                  <a:pt x="1607837" y="120075"/>
                </a:lnTo>
                <a:lnTo>
                  <a:pt x="1642143" y="101777"/>
                </a:lnTo>
                <a:lnTo>
                  <a:pt x="1676450" y="83480"/>
                </a:lnTo>
                <a:lnTo>
                  <a:pt x="1710756" y="62896"/>
                </a:lnTo>
                <a:lnTo>
                  <a:pt x="1743919" y="43455"/>
                </a:lnTo>
                <a:lnTo>
                  <a:pt x="1779370" y="26302"/>
                </a:lnTo>
                <a:lnTo>
                  <a:pt x="1813676" y="12579"/>
                </a:lnTo>
                <a:lnTo>
                  <a:pt x="1849126" y="34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5932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2" name="Rectangle 131">
            <a:extLst>
              <a:ext uri="{FF2B5EF4-FFF2-40B4-BE49-F238E27FC236}">
                <a16:creationId xmlns:a16="http://schemas.microsoft.com/office/drawing/2014/main" xmlns="" id="{018DD604-9FD1-4E35-84A0-CFD3632CA5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022"/>
            <a:ext cx="12192000" cy="68590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xmlns="" id="{EBAD34AF-5414-49A5-AB75-F1CA854B30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12191996" cy="6858000"/>
            <a:chOff x="1" y="0"/>
            <a:chExt cx="12191996" cy="6858000"/>
          </a:xfrm>
        </p:grpSpPr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xmlns="" id="{7BAD3960-6DE9-4457-8083-F6FFBD58D7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xmlns="" id="{F3F5E368-26F9-408D-9C1D-D007FCE0C2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6B8560E-DBEF-4C7C-8EF1-54FD9E323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1091742"/>
            <a:ext cx="4959232" cy="503905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ru-RU" sz="17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Применение в работе учителя-логопеда компьютерной техники оптимизирует коррекционно-развивающий процесс, индивидуализирует обучение детей с нарушениями развития и значительно повышает эффективность работы.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Именно компьютерная игра помогает удержать внимание ребёнка на выбранной теме, закрепить уже освоенные навыки.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своей работе, наряду с уже привычными дидактически играми и логопедическими упражнениями, я широко использую цифровые технологии.</a:t>
            </a:r>
            <a:endParaRPr lang="ru-RU" sz="2000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xmlns="" id="{4AF1E51D-8E17-4D73-9B13-D0D66F9E2A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610946" y="2529102"/>
            <a:ext cx="3361914" cy="3357830"/>
          </a:xfrm>
          <a:custGeom>
            <a:avLst/>
            <a:gdLst>
              <a:gd name="connsiteX0" fmla="*/ 3095991 w 6191980"/>
              <a:gd name="connsiteY0" fmla="*/ 0 h 6184462"/>
              <a:gd name="connsiteX1" fmla="*/ 3156069 w 6191980"/>
              <a:gd name="connsiteY1" fmla="*/ 5631 h 6184462"/>
              <a:gd name="connsiteX2" fmla="*/ 3214272 w 6191980"/>
              <a:gd name="connsiteY2" fmla="*/ 20652 h 6184462"/>
              <a:gd name="connsiteX3" fmla="*/ 3270598 w 6191980"/>
              <a:gd name="connsiteY3" fmla="*/ 43182 h 6184462"/>
              <a:gd name="connsiteX4" fmla="*/ 3328798 w 6191980"/>
              <a:gd name="connsiteY4" fmla="*/ 71344 h 6184462"/>
              <a:gd name="connsiteX5" fmla="*/ 3383247 w 6191980"/>
              <a:gd name="connsiteY5" fmla="*/ 103262 h 6184462"/>
              <a:gd name="connsiteX6" fmla="*/ 3439573 w 6191980"/>
              <a:gd name="connsiteY6" fmla="*/ 137057 h 6184462"/>
              <a:gd name="connsiteX7" fmla="*/ 3495897 w 6191980"/>
              <a:gd name="connsiteY7" fmla="*/ 167096 h 6184462"/>
              <a:gd name="connsiteX8" fmla="*/ 3552221 w 6191980"/>
              <a:gd name="connsiteY8" fmla="*/ 197137 h 6184462"/>
              <a:gd name="connsiteX9" fmla="*/ 3606669 w 6191980"/>
              <a:gd name="connsiteY9" fmla="*/ 219666 h 6184462"/>
              <a:gd name="connsiteX10" fmla="*/ 3666749 w 6191980"/>
              <a:gd name="connsiteY10" fmla="*/ 234686 h 6184462"/>
              <a:gd name="connsiteX11" fmla="*/ 3724950 w 6191980"/>
              <a:gd name="connsiteY11" fmla="*/ 242197 h 6184462"/>
              <a:gd name="connsiteX12" fmla="*/ 3786907 w 6191980"/>
              <a:gd name="connsiteY12" fmla="*/ 242197 h 6184462"/>
              <a:gd name="connsiteX13" fmla="*/ 3850743 w 6191980"/>
              <a:gd name="connsiteY13" fmla="*/ 238443 h 6184462"/>
              <a:gd name="connsiteX14" fmla="*/ 3914577 w 6191980"/>
              <a:gd name="connsiteY14" fmla="*/ 230932 h 6184462"/>
              <a:gd name="connsiteX15" fmla="*/ 3978413 w 6191980"/>
              <a:gd name="connsiteY15" fmla="*/ 221545 h 6184462"/>
              <a:gd name="connsiteX16" fmla="*/ 4042247 w 6191980"/>
              <a:gd name="connsiteY16" fmla="*/ 214035 h 6184462"/>
              <a:gd name="connsiteX17" fmla="*/ 4106083 w 6191980"/>
              <a:gd name="connsiteY17" fmla="*/ 208401 h 6184462"/>
              <a:gd name="connsiteX18" fmla="*/ 4166161 w 6191980"/>
              <a:gd name="connsiteY18" fmla="*/ 210279 h 6184462"/>
              <a:gd name="connsiteX19" fmla="*/ 4224364 w 6191980"/>
              <a:gd name="connsiteY19" fmla="*/ 217789 h 6184462"/>
              <a:gd name="connsiteX20" fmla="*/ 4280690 w 6191980"/>
              <a:gd name="connsiteY20" fmla="*/ 234686 h 6184462"/>
              <a:gd name="connsiteX21" fmla="*/ 4327628 w 6191980"/>
              <a:gd name="connsiteY21" fmla="*/ 259094 h 6184462"/>
              <a:gd name="connsiteX22" fmla="*/ 4372686 w 6191980"/>
              <a:gd name="connsiteY22" fmla="*/ 291012 h 6184462"/>
              <a:gd name="connsiteX23" fmla="*/ 4412114 w 6191980"/>
              <a:gd name="connsiteY23" fmla="*/ 328561 h 6184462"/>
              <a:gd name="connsiteX24" fmla="*/ 4451542 w 6191980"/>
              <a:gd name="connsiteY24" fmla="*/ 371743 h 6184462"/>
              <a:gd name="connsiteX25" fmla="*/ 4487214 w 6191980"/>
              <a:gd name="connsiteY25" fmla="*/ 416803 h 6184462"/>
              <a:gd name="connsiteX26" fmla="*/ 4522886 w 6191980"/>
              <a:gd name="connsiteY26" fmla="*/ 463741 h 6184462"/>
              <a:gd name="connsiteX27" fmla="*/ 4558559 w 6191980"/>
              <a:gd name="connsiteY27" fmla="*/ 510678 h 6184462"/>
              <a:gd name="connsiteX28" fmla="*/ 4594231 w 6191980"/>
              <a:gd name="connsiteY28" fmla="*/ 555737 h 6184462"/>
              <a:gd name="connsiteX29" fmla="*/ 4631782 w 6191980"/>
              <a:gd name="connsiteY29" fmla="*/ 598919 h 6184462"/>
              <a:gd name="connsiteX30" fmla="*/ 4674964 w 6191980"/>
              <a:gd name="connsiteY30" fmla="*/ 636471 h 6184462"/>
              <a:gd name="connsiteX31" fmla="*/ 4716270 w 6191980"/>
              <a:gd name="connsiteY31" fmla="*/ 670266 h 6184462"/>
              <a:gd name="connsiteX32" fmla="*/ 4763206 w 6191980"/>
              <a:gd name="connsiteY32" fmla="*/ 696549 h 6184462"/>
              <a:gd name="connsiteX33" fmla="*/ 4813899 w 6191980"/>
              <a:gd name="connsiteY33" fmla="*/ 719079 h 6184462"/>
              <a:gd name="connsiteX34" fmla="*/ 4868345 w 6191980"/>
              <a:gd name="connsiteY34" fmla="*/ 737854 h 6184462"/>
              <a:gd name="connsiteX35" fmla="*/ 4924669 w 6191980"/>
              <a:gd name="connsiteY35" fmla="*/ 754751 h 6184462"/>
              <a:gd name="connsiteX36" fmla="*/ 4980995 w 6191980"/>
              <a:gd name="connsiteY36" fmla="*/ 769772 h 6184462"/>
              <a:gd name="connsiteX37" fmla="*/ 5039198 w 6191980"/>
              <a:gd name="connsiteY37" fmla="*/ 784792 h 6184462"/>
              <a:gd name="connsiteX38" fmla="*/ 5093644 w 6191980"/>
              <a:gd name="connsiteY38" fmla="*/ 801690 h 6184462"/>
              <a:gd name="connsiteX39" fmla="*/ 5148091 w 6191980"/>
              <a:gd name="connsiteY39" fmla="*/ 820464 h 6184462"/>
              <a:gd name="connsiteX40" fmla="*/ 5198784 w 6191980"/>
              <a:gd name="connsiteY40" fmla="*/ 842995 h 6184462"/>
              <a:gd name="connsiteX41" fmla="*/ 5243845 w 6191980"/>
              <a:gd name="connsiteY41" fmla="*/ 871157 h 6184462"/>
              <a:gd name="connsiteX42" fmla="*/ 5285151 w 6191980"/>
              <a:gd name="connsiteY42" fmla="*/ 904952 h 6184462"/>
              <a:gd name="connsiteX43" fmla="*/ 5318944 w 6191980"/>
              <a:gd name="connsiteY43" fmla="*/ 946257 h 6184462"/>
              <a:gd name="connsiteX44" fmla="*/ 5347108 w 6191980"/>
              <a:gd name="connsiteY44" fmla="*/ 991317 h 6184462"/>
              <a:gd name="connsiteX45" fmla="*/ 5369636 w 6191980"/>
              <a:gd name="connsiteY45" fmla="*/ 1042007 h 6184462"/>
              <a:gd name="connsiteX46" fmla="*/ 5388410 w 6191980"/>
              <a:gd name="connsiteY46" fmla="*/ 1096456 h 6184462"/>
              <a:gd name="connsiteX47" fmla="*/ 5405308 w 6191980"/>
              <a:gd name="connsiteY47" fmla="*/ 1150903 h 6184462"/>
              <a:gd name="connsiteX48" fmla="*/ 5420328 w 6191980"/>
              <a:gd name="connsiteY48" fmla="*/ 1209105 h 6184462"/>
              <a:gd name="connsiteX49" fmla="*/ 5435349 w 6191980"/>
              <a:gd name="connsiteY49" fmla="*/ 1265429 h 6184462"/>
              <a:gd name="connsiteX50" fmla="*/ 5452246 w 6191980"/>
              <a:gd name="connsiteY50" fmla="*/ 1321755 h 6184462"/>
              <a:gd name="connsiteX51" fmla="*/ 5471021 w 6191980"/>
              <a:gd name="connsiteY51" fmla="*/ 1376203 h 6184462"/>
              <a:gd name="connsiteX52" fmla="*/ 5493550 w 6191980"/>
              <a:gd name="connsiteY52" fmla="*/ 1426896 h 6184462"/>
              <a:gd name="connsiteX53" fmla="*/ 5519836 w 6191980"/>
              <a:gd name="connsiteY53" fmla="*/ 1473832 h 6184462"/>
              <a:gd name="connsiteX54" fmla="*/ 5553632 w 6191980"/>
              <a:gd name="connsiteY54" fmla="*/ 1515138 h 6184462"/>
              <a:gd name="connsiteX55" fmla="*/ 5591181 w 6191980"/>
              <a:gd name="connsiteY55" fmla="*/ 1558320 h 6184462"/>
              <a:gd name="connsiteX56" fmla="*/ 5634364 w 6191980"/>
              <a:gd name="connsiteY56" fmla="*/ 1595869 h 6184462"/>
              <a:gd name="connsiteX57" fmla="*/ 5679425 w 6191980"/>
              <a:gd name="connsiteY57" fmla="*/ 1631541 h 6184462"/>
              <a:gd name="connsiteX58" fmla="*/ 5728238 w 6191980"/>
              <a:gd name="connsiteY58" fmla="*/ 1667213 h 6184462"/>
              <a:gd name="connsiteX59" fmla="*/ 5775175 w 6191980"/>
              <a:gd name="connsiteY59" fmla="*/ 1702885 h 6184462"/>
              <a:gd name="connsiteX60" fmla="*/ 5820236 w 6191980"/>
              <a:gd name="connsiteY60" fmla="*/ 1738560 h 6184462"/>
              <a:gd name="connsiteX61" fmla="*/ 5863416 w 6191980"/>
              <a:gd name="connsiteY61" fmla="*/ 1777986 h 6184462"/>
              <a:gd name="connsiteX62" fmla="*/ 5900968 w 6191980"/>
              <a:gd name="connsiteY62" fmla="*/ 1817414 h 6184462"/>
              <a:gd name="connsiteX63" fmla="*/ 5932886 w 6191980"/>
              <a:gd name="connsiteY63" fmla="*/ 1862474 h 6184462"/>
              <a:gd name="connsiteX64" fmla="*/ 5957294 w 6191980"/>
              <a:gd name="connsiteY64" fmla="*/ 1909410 h 6184462"/>
              <a:gd name="connsiteX65" fmla="*/ 5974191 w 6191980"/>
              <a:gd name="connsiteY65" fmla="*/ 1965736 h 6184462"/>
              <a:gd name="connsiteX66" fmla="*/ 5981700 w 6191980"/>
              <a:gd name="connsiteY66" fmla="*/ 2023938 h 6184462"/>
              <a:gd name="connsiteX67" fmla="*/ 5983578 w 6191980"/>
              <a:gd name="connsiteY67" fmla="*/ 2084018 h 6184462"/>
              <a:gd name="connsiteX68" fmla="*/ 5977945 w 6191980"/>
              <a:gd name="connsiteY68" fmla="*/ 2147852 h 6184462"/>
              <a:gd name="connsiteX69" fmla="*/ 5970435 w 6191980"/>
              <a:gd name="connsiteY69" fmla="*/ 2211686 h 6184462"/>
              <a:gd name="connsiteX70" fmla="*/ 5961048 w 6191980"/>
              <a:gd name="connsiteY70" fmla="*/ 2275522 h 6184462"/>
              <a:gd name="connsiteX71" fmla="*/ 5953538 w 6191980"/>
              <a:gd name="connsiteY71" fmla="*/ 2339356 h 6184462"/>
              <a:gd name="connsiteX72" fmla="*/ 5949784 w 6191980"/>
              <a:gd name="connsiteY72" fmla="*/ 2403192 h 6184462"/>
              <a:gd name="connsiteX73" fmla="*/ 5949784 w 6191980"/>
              <a:gd name="connsiteY73" fmla="*/ 2465149 h 6184462"/>
              <a:gd name="connsiteX74" fmla="*/ 5957294 w 6191980"/>
              <a:gd name="connsiteY74" fmla="*/ 2523350 h 6184462"/>
              <a:gd name="connsiteX75" fmla="*/ 5972312 w 6191980"/>
              <a:gd name="connsiteY75" fmla="*/ 2581552 h 6184462"/>
              <a:gd name="connsiteX76" fmla="*/ 5994843 w 6191980"/>
              <a:gd name="connsiteY76" fmla="*/ 2636001 h 6184462"/>
              <a:gd name="connsiteX77" fmla="*/ 6024884 w 6191980"/>
              <a:gd name="connsiteY77" fmla="*/ 2692325 h 6184462"/>
              <a:gd name="connsiteX78" fmla="*/ 6054922 w 6191980"/>
              <a:gd name="connsiteY78" fmla="*/ 2748651 h 6184462"/>
              <a:gd name="connsiteX79" fmla="*/ 6088718 w 6191980"/>
              <a:gd name="connsiteY79" fmla="*/ 2804974 h 6184462"/>
              <a:gd name="connsiteX80" fmla="*/ 6120634 w 6191980"/>
              <a:gd name="connsiteY80" fmla="*/ 2859423 h 6184462"/>
              <a:gd name="connsiteX81" fmla="*/ 6148798 w 6191980"/>
              <a:gd name="connsiteY81" fmla="*/ 2917624 h 6184462"/>
              <a:gd name="connsiteX82" fmla="*/ 6171326 w 6191980"/>
              <a:gd name="connsiteY82" fmla="*/ 2973950 h 6184462"/>
              <a:gd name="connsiteX83" fmla="*/ 6186347 w 6191980"/>
              <a:gd name="connsiteY83" fmla="*/ 3032152 h 6184462"/>
              <a:gd name="connsiteX84" fmla="*/ 6191980 w 6191980"/>
              <a:gd name="connsiteY84" fmla="*/ 3092230 h 6184462"/>
              <a:gd name="connsiteX85" fmla="*/ 6186347 w 6191980"/>
              <a:gd name="connsiteY85" fmla="*/ 3152310 h 6184462"/>
              <a:gd name="connsiteX86" fmla="*/ 6171326 w 6191980"/>
              <a:gd name="connsiteY86" fmla="*/ 3210513 h 6184462"/>
              <a:gd name="connsiteX87" fmla="*/ 6148798 w 6191980"/>
              <a:gd name="connsiteY87" fmla="*/ 3266839 h 6184462"/>
              <a:gd name="connsiteX88" fmla="*/ 6120634 w 6191980"/>
              <a:gd name="connsiteY88" fmla="*/ 3325039 h 6184462"/>
              <a:gd name="connsiteX89" fmla="*/ 6088718 w 6191980"/>
              <a:gd name="connsiteY89" fmla="*/ 3379488 h 6184462"/>
              <a:gd name="connsiteX90" fmla="*/ 6054922 w 6191980"/>
              <a:gd name="connsiteY90" fmla="*/ 3435814 h 6184462"/>
              <a:gd name="connsiteX91" fmla="*/ 6024884 w 6191980"/>
              <a:gd name="connsiteY91" fmla="*/ 3492137 h 6184462"/>
              <a:gd name="connsiteX92" fmla="*/ 5994843 w 6191980"/>
              <a:gd name="connsiteY92" fmla="*/ 3548461 h 6184462"/>
              <a:gd name="connsiteX93" fmla="*/ 5972312 w 6191980"/>
              <a:gd name="connsiteY93" fmla="*/ 3602910 h 6184462"/>
              <a:gd name="connsiteX94" fmla="*/ 5957294 w 6191980"/>
              <a:gd name="connsiteY94" fmla="*/ 3661113 h 6184462"/>
              <a:gd name="connsiteX95" fmla="*/ 5949784 w 6191980"/>
              <a:gd name="connsiteY95" fmla="*/ 3719313 h 6184462"/>
              <a:gd name="connsiteX96" fmla="*/ 5949784 w 6191980"/>
              <a:gd name="connsiteY96" fmla="*/ 3781272 h 6184462"/>
              <a:gd name="connsiteX97" fmla="*/ 5953538 w 6191980"/>
              <a:gd name="connsiteY97" fmla="*/ 3845106 h 6184462"/>
              <a:gd name="connsiteX98" fmla="*/ 5961048 w 6191980"/>
              <a:gd name="connsiteY98" fmla="*/ 3908940 h 6184462"/>
              <a:gd name="connsiteX99" fmla="*/ 5970435 w 6191980"/>
              <a:gd name="connsiteY99" fmla="*/ 3972776 h 6184462"/>
              <a:gd name="connsiteX100" fmla="*/ 5977945 w 6191980"/>
              <a:gd name="connsiteY100" fmla="*/ 4036610 h 6184462"/>
              <a:gd name="connsiteX101" fmla="*/ 5983578 w 6191980"/>
              <a:gd name="connsiteY101" fmla="*/ 4100444 h 6184462"/>
              <a:gd name="connsiteX102" fmla="*/ 5981700 w 6191980"/>
              <a:gd name="connsiteY102" fmla="*/ 4160526 h 6184462"/>
              <a:gd name="connsiteX103" fmla="*/ 5974191 w 6191980"/>
              <a:gd name="connsiteY103" fmla="*/ 4218729 h 6184462"/>
              <a:gd name="connsiteX104" fmla="*/ 5957294 w 6191980"/>
              <a:gd name="connsiteY104" fmla="*/ 4275053 h 6184462"/>
              <a:gd name="connsiteX105" fmla="*/ 5932886 w 6191980"/>
              <a:gd name="connsiteY105" fmla="*/ 4321989 h 6184462"/>
              <a:gd name="connsiteX106" fmla="*/ 5900968 w 6191980"/>
              <a:gd name="connsiteY106" fmla="*/ 4367050 h 6184462"/>
              <a:gd name="connsiteX107" fmla="*/ 5863416 w 6191980"/>
              <a:gd name="connsiteY107" fmla="*/ 4406477 h 6184462"/>
              <a:gd name="connsiteX108" fmla="*/ 5820236 w 6191980"/>
              <a:gd name="connsiteY108" fmla="*/ 4445903 h 6184462"/>
              <a:gd name="connsiteX109" fmla="*/ 5775175 w 6191980"/>
              <a:gd name="connsiteY109" fmla="*/ 4481577 h 6184462"/>
              <a:gd name="connsiteX110" fmla="*/ 5728238 w 6191980"/>
              <a:gd name="connsiteY110" fmla="*/ 4517249 h 6184462"/>
              <a:gd name="connsiteX111" fmla="*/ 5679425 w 6191980"/>
              <a:gd name="connsiteY111" fmla="*/ 4552921 h 6184462"/>
              <a:gd name="connsiteX112" fmla="*/ 5634364 w 6191980"/>
              <a:gd name="connsiteY112" fmla="*/ 4588593 h 6184462"/>
              <a:gd name="connsiteX113" fmla="*/ 5591181 w 6191980"/>
              <a:gd name="connsiteY113" fmla="*/ 4626142 h 6184462"/>
              <a:gd name="connsiteX114" fmla="*/ 5553632 w 6191980"/>
              <a:gd name="connsiteY114" fmla="*/ 4669325 h 6184462"/>
              <a:gd name="connsiteX115" fmla="*/ 5519836 w 6191980"/>
              <a:gd name="connsiteY115" fmla="*/ 4710630 h 6184462"/>
              <a:gd name="connsiteX116" fmla="*/ 5493550 w 6191980"/>
              <a:gd name="connsiteY116" fmla="*/ 4757566 h 6184462"/>
              <a:gd name="connsiteX117" fmla="*/ 5471021 w 6191980"/>
              <a:gd name="connsiteY117" fmla="*/ 4808259 h 6184462"/>
              <a:gd name="connsiteX118" fmla="*/ 5452246 w 6191980"/>
              <a:gd name="connsiteY118" fmla="*/ 4862708 h 6184462"/>
              <a:gd name="connsiteX119" fmla="*/ 5435349 w 6191980"/>
              <a:gd name="connsiteY119" fmla="*/ 4919033 h 6184462"/>
              <a:gd name="connsiteX120" fmla="*/ 5420328 w 6191980"/>
              <a:gd name="connsiteY120" fmla="*/ 4975357 h 6184462"/>
              <a:gd name="connsiteX121" fmla="*/ 5405308 w 6191980"/>
              <a:gd name="connsiteY121" fmla="*/ 5033560 h 6184462"/>
              <a:gd name="connsiteX122" fmla="*/ 5388410 w 6191980"/>
              <a:gd name="connsiteY122" fmla="*/ 5088007 h 6184462"/>
              <a:gd name="connsiteX123" fmla="*/ 5369636 w 6191980"/>
              <a:gd name="connsiteY123" fmla="*/ 5142453 h 6184462"/>
              <a:gd name="connsiteX124" fmla="*/ 5347108 w 6191980"/>
              <a:gd name="connsiteY124" fmla="*/ 5193146 h 6184462"/>
              <a:gd name="connsiteX125" fmla="*/ 5318944 w 6191980"/>
              <a:gd name="connsiteY125" fmla="*/ 5238207 h 6184462"/>
              <a:gd name="connsiteX126" fmla="*/ 5285151 w 6191980"/>
              <a:gd name="connsiteY126" fmla="*/ 5279510 h 6184462"/>
              <a:gd name="connsiteX127" fmla="*/ 5243845 w 6191980"/>
              <a:gd name="connsiteY127" fmla="*/ 5313305 h 6184462"/>
              <a:gd name="connsiteX128" fmla="*/ 5198784 w 6191980"/>
              <a:gd name="connsiteY128" fmla="*/ 5341467 h 6184462"/>
              <a:gd name="connsiteX129" fmla="*/ 5148091 w 6191980"/>
              <a:gd name="connsiteY129" fmla="*/ 5363998 h 6184462"/>
              <a:gd name="connsiteX130" fmla="*/ 5093644 w 6191980"/>
              <a:gd name="connsiteY130" fmla="*/ 5382773 h 6184462"/>
              <a:gd name="connsiteX131" fmla="*/ 5039198 w 6191980"/>
              <a:gd name="connsiteY131" fmla="*/ 5399670 h 6184462"/>
              <a:gd name="connsiteX132" fmla="*/ 4980995 w 6191980"/>
              <a:gd name="connsiteY132" fmla="*/ 5414691 h 6184462"/>
              <a:gd name="connsiteX133" fmla="*/ 4924669 w 6191980"/>
              <a:gd name="connsiteY133" fmla="*/ 5429711 h 6184462"/>
              <a:gd name="connsiteX134" fmla="*/ 4868345 w 6191980"/>
              <a:gd name="connsiteY134" fmla="*/ 5446609 h 6184462"/>
              <a:gd name="connsiteX135" fmla="*/ 4813899 w 6191980"/>
              <a:gd name="connsiteY135" fmla="*/ 5465383 h 6184462"/>
              <a:gd name="connsiteX136" fmla="*/ 4763206 w 6191980"/>
              <a:gd name="connsiteY136" fmla="*/ 5487914 h 6184462"/>
              <a:gd name="connsiteX137" fmla="*/ 4716270 w 6191980"/>
              <a:gd name="connsiteY137" fmla="*/ 5514197 h 6184462"/>
              <a:gd name="connsiteX138" fmla="*/ 4674964 w 6191980"/>
              <a:gd name="connsiteY138" fmla="*/ 5547992 h 6184462"/>
              <a:gd name="connsiteX139" fmla="*/ 4631782 w 6191980"/>
              <a:gd name="connsiteY139" fmla="*/ 5585543 h 6184462"/>
              <a:gd name="connsiteX140" fmla="*/ 4594231 w 6191980"/>
              <a:gd name="connsiteY140" fmla="*/ 5628725 h 6184462"/>
              <a:gd name="connsiteX141" fmla="*/ 4558559 w 6191980"/>
              <a:gd name="connsiteY141" fmla="*/ 5673785 h 6184462"/>
              <a:gd name="connsiteX142" fmla="*/ 4522886 w 6191980"/>
              <a:gd name="connsiteY142" fmla="*/ 5720721 h 6184462"/>
              <a:gd name="connsiteX143" fmla="*/ 4487214 w 6191980"/>
              <a:gd name="connsiteY143" fmla="*/ 5767659 h 6184462"/>
              <a:gd name="connsiteX144" fmla="*/ 4451542 w 6191980"/>
              <a:gd name="connsiteY144" fmla="*/ 5812719 h 6184462"/>
              <a:gd name="connsiteX145" fmla="*/ 4412114 w 6191980"/>
              <a:gd name="connsiteY145" fmla="*/ 5855901 h 6184462"/>
              <a:gd name="connsiteX146" fmla="*/ 4372686 w 6191980"/>
              <a:gd name="connsiteY146" fmla="*/ 5893450 h 6184462"/>
              <a:gd name="connsiteX147" fmla="*/ 4327628 w 6191980"/>
              <a:gd name="connsiteY147" fmla="*/ 5925368 h 6184462"/>
              <a:gd name="connsiteX148" fmla="*/ 4280690 w 6191980"/>
              <a:gd name="connsiteY148" fmla="*/ 5949776 h 6184462"/>
              <a:gd name="connsiteX149" fmla="*/ 4224364 w 6191980"/>
              <a:gd name="connsiteY149" fmla="*/ 5966674 h 6184462"/>
              <a:gd name="connsiteX150" fmla="*/ 4166161 w 6191980"/>
              <a:gd name="connsiteY150" fmla="*/ 5974184 h 6184462"/>
              <a:gd name="connsiteX151" fmla="*/ 4106083 w 6191980"/>
              <a:gd name="connsiteY151" fmla="*/ 5976061 h 6184462"/>
              <a:gd name="connsiteX152" fmla="*/ 4042247 w 6191980"/>
              <a:gd name="connsiteY152" fmla="*/ 5970428 h 6184462"/>
              <a:gd name="connsiteX153" fmla="*/ 3978413 w 6191980"/>
              <a:gd name="connsiteY153" fmla="*/ 5962919 h 6184462"/>
              <a:gd name="connsiteX154" fmla="*/ 3914577 w 6191980"/>
              <a:gd name="connsiteY154" fmla="*/ 5953530 h 6184462"/>
              <a:gd name="connsiteX155" fmla="*/ 3850743 w 6191980"/>
              <a:gd name="connsiteY155" fmla="*/ 5946022 h 6184462"/>
              <a:gd name="connsiteX156" fmla="*/ 3786907 w 6191980"/>
              <a:gd name="connsiteY156" fmla="*/ 5942266 h 6184462"/>
              <a:gd name="connsiteX157" fmla="*/ 3724950 w 6191980"/>
              <a:gd name="connsiteY157" fmla="*/ 5942266 h 6184462"/>
              <a:gd name="connsiteX158" fmla="*/ 3666749 w 6191980"/>
              <a:gd name="connsiteY158" fmla="*/ 5949776 h 6184462"/>
              <a:gd name="connsiteX159" fmla="*/ 3606669 w 6191980"/>
              <a:gd name="connsiteY159" fmla="*/ 5964797 h 6184462"/>
              <a:gd name="connsiteX160" fmla="*/ 3552221 w 6191980"/>
              <a:gd name="connsiteY160" fmla="*/ 5987325 h 6184462"/>
              <a:gd name="connsiteX161" fmla="*/ 3495897 w 6191980"/>
              <a:gd name="connsiteY161" fmla="*/ 6017366 h 6184462"/>
              <a:gd name="connsiteX162" fmla="*/ 3439573 w 6191980"/>
              <a:gd name="connsiteY162" fmla="*/ 6047407 h 6184462"/>
              <a:gd name="connsiteX163" fmla="*/ 3383247 w 6191980"/>
              <a:gd name="connsiteY163" fmla="*/ 6081200 h 6184462"/>
              <a:gd name="connsiteX164" fmla="*/ 3328798 w 6191980"/>
              <a:gd name="connsiteY164" fmla="*/ 6113118 h 6184462"/>
              <a:gd name="connsiteX165" fmla="*/ 3270598 w 6191980"/>
              <a:gd name="connsiteY165" fmla="*/ 6141280 h 6184462"/>
              <a:gd name="connsiteX166" fmla="*/ 3214272 w 6191980"/>
              <a:gd name="connsiteY166" fmla="*/ 6163811 h 6184462"/>
              <a:gd name="connsiteX167" fmla="*/ 3156069 w 6191980"/>
              <a:gd name="connsiteY167" fmla="*/ 6178831 h 6184462"/>
              <a:gd name="connsiteX168" fmla="*/ 3095991 w 6191980"/>
              <a:gd name="connsiteY168" fmla="*/ 6184462 h 6184462"/>
              <a:gd name="connsiteX169" fmla="*/ 3035911 w 6191980"/>
              <a:gd name="connsiteY169" fmla="*/ 6178831 h 6184462"/>
              <a:gd name="connsiteX170" fmla="*/ 2977708 w 6191980"/>
              <a:gd name="connsiteY170" fmla="*/ 6163811 h 6184462"/>
              <a:gd name="connsiteX171" fmla="*/ 2921385 w 6191980"/>
              <a:gd name="connsiteY171" fmla="*/ 6141280 h 6184462"/>
              <a:gd name="connsiteX172" fmla="*/ 2863182 w 6191980"/>
              <a:gd name="connsiteY172" fmla="*/ 6113118 h 6184462"/>
              <a:gd name="connsiteX173" fmla="*/ 2808733 w 6191980"/>
              <a:gd name="connsiteY173" fmla="*/ 6081200 h 6184462"/>
              <a:gd name="connsiteX174" fmla="*/ 2752409 w 6191980"/>
              <a:gd name="connsiteY174" fmla="*/ 6047407 h 6184462"/>
              <a:gd name="connsiteX175" fmla="*/ 2696083 w 6191980"/>
              <a:gd name="connsiteY175" fmla="*/ 6017366 h 6184462"/>
              <a:gd name="connsiteX176" fmla="*/ 2639760 w 6191980"/>
              <a:gd name="connsiteY176" fmla="*/ 5987325 h 6184462"/>
              <a:gd name="connsiteX177" fmla="*/ 2583436 w 6191980"/>
              <a:gd name="connsiteY177" fmla="*/ 5964797 h 6184462"/>
              <a:gd name="connsiteX178" fmla="*/ 2525233 w 6191980"/>
              <a:gd name="connsiteY178" fmla="*/ 5949776 h 6184462"/>
              <a:gd name="connsiteX179" fmla="*/ 2467030 w 6191980"/>
              <a:gd name="connsiteY179" fmla="*/ 5942266 h 6184462"/>
              <a:gd name="connsiteX180" fmla="*/ 2405071 w 6191980"/>
              <a:gd name="connsiteY180" fmla="*/ 5942266 h 6184462"/>
              <a:gd name="connsiteX181" fmla="*/ 2341237 w 6191980"/>
              <a:gd name="connsiteY181" fmla="*/ 5946022 h 6184462"/>
              <a:gd name="connsiteX182" fmla="*/ 2277403 w 6191980"/>
              <a:gd name="connsiteY182" fmla="*/ 5953530 h 6184462"/>
              <a:gd name="connsiteX183" fmla="*/ 2213567 w 6191980"/>
              <a:gd name="connsiteY183" fmla="*/ 5962919 h 6184462"/>
              <a:gd name="connsiteX184" fmla="*/ 2149731 w 6191980"/>
              <a:gd name="connsiteY184" fmla="*/ 5970428 h 6184462"/>
              <a:gd name="connsiteX185" fmla="*/ 2085897 w 6191980"/>
              <a:gd name="connsiteY185" fmla="*/ 5976061 h 6184462"/>
              <a:gd name="connsiteX186" fmla="*/ 2025819 w 6191980"/>
              <a:gd name="connsiteY186" fmla="*/ 5974184 h 6184462"/>
              <a:gd name="connsiteX187" fmla="*/ 1967617 w 6191980"/>
              <a:gd name="connsiteY187" fmla="*/ 5966674 h 6184462"/>
              <a:gd name="connsiteX188" fmla="*/ 1911291 w 6191980"/>
              <a:gd name="connsiteY188" fmla="*/ 5949776 h 6184462"/>
              <a:gd name="connsiteX189" fmla="*/ 1864354 w 6191980"/>
              <a:gd name="connsiteY189" fmla="*/ 5925368 h 6184462"/>
              <a:gd name="connsiteX190" fmla="*/ 1819293 w 6191980"/>
              <a:gd name="connsiteY190" fmla="*/ 5893450 h 6184462"/>
              <a:gd name="connsiteX191" fmla="*/ 1779867 w 6191980"/>
              <a:gd name="connsiteY191" fmla="*/ 5855901 h 6184462"/>
              <a:gd name="connsiteX192" fmla="*/ 1740438 w 6191980"/>
              <a:gd name="connsiteY192" fmla="*/ 5812719 h 6184462"/>
              <a:gd name="connsiteX193" fmla="*/ 1704766 w 6191980"/>
              <a:gd name="connsiteY193" fmla="*/ 5767659 h 6184462"/>
              <a:gd name="connsiteX194" fmla="*/ 1669094 w 6191980"/>
              <a:gd name="connsiteY194" fmla="*/ 5720721 h 6184462"/>
              <a:gd name="connsiteX195" fmla="*/ 1633422 w 6191980"/>
              <a:gd name="connsiteY195" fmla="*/ 5673785 h 6184462"/>
              <a:gd name="connsiteX196" fmla="*/ 1597750 w 6191980"/>
              <a:gd name="connsiteY196" fmla="*/ 5628725 h 6184462"/>
              <a:gd name="connsiteX197" fmla="*/ 1560199 w 6191980"/>
              <a:gd name="connsiteY197" fmla="*/ 5585543 h 6184462"/>
              <a:gd name="connsiteX198" fmla="*/ 1517016 w 6191980"/>
              <a:gd name="connsiteY198" fmla="*/ 5547992 h 6184462"/>
              <a:gd name="connsiteX199" fmla="*/ 1475711 w 6191980"/>
              <a:gd name="connsiteY199" fmla="*/ 5514197 h 6184462"/>
              <a:gd name="connsiteX200" fmla="*/ 1428774 w 6191980"/>
              <a:gd name="connsiteY200" fmla="*/ 5487914 h 6184462"/>
              <a:gd name="connsiteX201" fmla="*/ 1378082 w 6191980"/>
              <a:gd name="connsiteY201" fmla="*/ 5465383 h 6184462"/>
              <a:gd name="connsiteX202" fmla="*/ 1323635 w 6191980"/>
              <a:gd name="connsiteY202" fmla="*/ 5446609 h 6184462"/>
              <a:gd name="connsiteX203" fmla="*/ 1267309 w 6191980"/>
              <a:gd name="connsiteY203" fmla="*/ 5429711 h 6184462"/>
              <a:gd name="connsiteX204" fmla="*/ 1210986 w 6191980"/>
              <a:gd name="connsiteY204" fmla="*/ 5414691 h 6184462"/>
              <a:gd name="connsiteX205" fmla="*/ 1152783 w 6191980"/>
              <a:gd name="connsiteY205" fmla="*/ 5399670 h 6184462"/>
              <a:gd name="connsiteX206" fmla="*/ 1098336 w 6191980"/>
              <a:gd name="connsiteY206" fmla="*/ 5382773 h 6184462"/>
              <a:gd name="connsiteX207" fmla="*/ 1043887 w 6191980"/>
              <a:gd name="connsiteY207" fmla="*/ 5363998 h 6184462"/>
              <a:gd name="connsiteX208" fmla="*/ 993197 w 6191980"/>
              <a:gd name="connsiteY208" fmla="*/ 5341467 h 6184462"/>
              <a:gd name="connsiteX209" fmla="*/ 948135 w 6191980"/>
              <a:gd name="connsiteY209" fmla="*/ 5313305 h 6184462"/>
              <a:gd name="connsiteX210" fmla="*/ 906830 w 6191980"/>
              <a:gd name="connsiteY210" fmla="*/ 5279510 h 6184462"/>
              <a:gd name="connsiteX211" fmla="*/ 873037 w 6191980"/>
              <a:gd name="connsiteY211" fmla="*/ 5238207 h 6184462"/>
              <a:gd name="connsiteX212" fmla="*/ 844875 w 6191980"/>
              <a:gd name="connsiteY212" fmla="*/ 5193146 h 6184462"/>
              <a:gd name="connsiteX213" fmla="*/ 822344 w 6191980"/>
              <a:gd name="connsiteY213" fmla="*/ 5142453 h 6184462"/>
              <a:gd name="connsiteX214" fmla="*/ 803570 w 6191980"/>
              <a:gd name="connsiteY214" fmla="*/ 5088007 h 6184462"/>
              <a:gd name="connsiteX215" fmla="*/ 786672 w 6191980"/>
              <a:gd name="connsiteY215" fmla="*/ 5033560 h 6184462"/>
              <a:gd name="connsiteX216" fmla="*/ 771652 w 6191980"/>
              <a:gd name="connsiteY216" fmla="*/ 4975357 h 6184462"/>
              <a:gd name="connsiteX217" fmla="*/ 756631 w 6191980"/>
              <a:gd name="connsiteY217" fmla="*/ 4919033 h 6184462"/>
              <a:gd name="connsiteX218" fmla="*/ 739734 w 6191980"/>
              <a:gd name="connsiteY218" fmla="*/ 4862708 h 6184462"/>
              <a:gd name="connsiteX219" fmla="*/ 720959 w 6191980"/>
              <a:gd name="connsiteY219" fmla="*/ 4808259 h 6184462"/>
              <a:gd name="connsiteX220" fmla="*/ 698428 w 6191980"/>
              <a:gd name="connsiteY220" fmla="*/ 4757566 h 6184462"/>
              <a:gd name="connsiteX221" fmla="*/ 672143 w 6191980"/>
              <a:gd name="connsiteY221" fmla="*/ 4710630 h 6184462"/>
              <a:gd name="connsiteX222" fmla="*/ 638351 w 6191980"/>
              <a:gd name="connsiteY222" fmla="*/ 4669325 h 6184462"/>
              <a:gd name="connsiteX223" fmla="*/ 600799 w 6191980"/>
              <a:gd name="connsiteY223" fmla="*/ 4626142 h 6184462"/>
              <a:gd name="connsiteX224" fmla="*/ 557617 w 6191980"/>
              <a:gd name="connsiteY224" fmla="*/ 4588593 h 6184462"/>
              <a:gd name="connsiteX225" fmla="*/ 510678 w 6191980"/>
              <a:gd name="connsiteY225" fmla="*/ 4552921 h 6184462"/>
              <a:gd name="connsiteX226" fmla="*/ 463742 w 6191980"/>
              <a:gd name="connsiteY226" fmla="*/ 4517249 h 6184462"/>
              <a:gd name="connsiteX227" fmla="*/ 416805 w 6191980"/>
              <a:gd name="connsiteY227" fmla="*/ 4481577 h 6184462"/>
              <a:gd name="connsiteX228" fmla="*/ 371744 w 6191980"/>
              <a:gd name="connsiteY228" fmla="*/ 4445903 h 6184462"/>
              <a:gd name="connsiteX229" fmla="*/ 328562 w 6191980"/>
              <a:gd name="connsiteY229" fmla="*/ 4406477 h 6184462"/>
              <a:gd name="connsiteX230" fmla="*/ 291012 w 6191980"/>
              <a:gd name="connsiteY230" fmla="*/ 4367050 h 6184462"/>
              <a:gd name="connsiteX231" fmla="*/ 259096 w 6191980"/>
              <a:gd name="connsiteY231" fmla="*/ 4321989 h 6184462"/>
              <a:gd name="connsiteX232" fmla="*/ 234689 w 6191980"/>
              <a:gd name="connsiteY232" fmla="*/ 4275053 h 6184462"/>
              <a:gd name="connsiteX233" fmla="*/ 217791 w 6191980"/>
              <a:gd name="connsiteY233" fmla="*/ 4218729 h 6184462"/>
              <a:gd name="connsiteX234" fmla="*/ 210281 w 6191980"/>
              <a:gd name="connsiteY234" fmla="*/ 4160526 h 6184462"/>
              <a:gd name="connsiteX235" fmla="*/ 208402 w 6191980"/>
              <a:gd name="connsiteY235" fmla="*/ 4100444 h 6184462"/>
              <a:gd name="connsiteX236" fmla="*/ 214035 w 6191980"/>
              <a:gd name="connsiteY236" fmla="*/ 4036610 h 6184462"/>
              <a:gd name="connsiteX237" fmla="*/ 221545 w 6191980"/>
              <a:gd name="connsiteY237" fmla="*/ 3972776 h 6184462"/>
              <a:gd name="connsiteX238" fmla="*/ 230932 w 6191980"/>
              <a:gd name="connsiteY238" fmla="*/ 3908940 h 6184462"/>
              <a:gd name="connsiteX239" fmla="*/ 238443 w 6191980"/>
              <a:gd name="connsiteY239" fmla="*/ 3845106 h 6184462"/>
              <a:gd name="connsiteX240" fmla="*/ 242199 w 6191980"/>
              <a:gd name="connsiteY240" fmla="*/ 3781272 h 6184462"/>
              <a:gd name="connsiteX241" fmla="*/ 242199 w 6191980"/>
              <a:gd name="connsiteY241" fmla="*/ 3719313 h 6184462"/>
              <a:gd name="connsiteX242" fmla="*/ 234689 w 6191980"/>
              <a:gd name="connsiteY242" fmla="*/ 3661113 h 6184462"/>
              <a:gd name="connsiteX243" fmla="*/ 219668 w 6191980"/>
              <a:gd name="connsiteY243" fmla="*/ 3602910 h 6184462"/>
              <a:gd name="connsiteX244" fmla="*/ 197138 w 6191980"/>
              <a:gd name="connsiteY244" fmla="*/ 3548461 h 6184462"/>
              <a:gd name="connsiteX245" fmla="*/ 168976 w 6191980"/>
              <a:gd name="connsiteY245" fmla="*/ 3492137 h 6184462"/>
              <a:gd name="connsiteX246" fmla="*/ 137057 w 6191980"/>
              <a:gd name="connsiteY246" fmla="*/ 3435814 h 6184462"/>
              <a:gd name="connsiteX247" fmla="*/ 103264 w 6191980"/>
              <a:gd name="connsiteY247" fmla="*/ 3379488 h 6184462"/>
              <a:gd name="connsiteX248" fmla="*/ 71346 w 6191980"/>
              <a:gd name="connsiteY248" fmla="*/ 3325039 h 6184462"/>
              <a:gd name="connsiteX249" fmla="*/ 43182 w 6191980"/>
              <a:gd name="connsiteY249" fmla="*/ 3266839 h 6184462"/>
              <a:gd name="connsiteX250" fmla="*/ 20654 w 6191980"/>
              <a:gd name="connsiteY250" fmla="*/ 3210513 h 6184462"/>
              <a:gd name="connsiteX251" fmla="*/ 5634 w 6191980"/>
              <a:gd name="connsiteY251" fmla="*/ 3152310 h 6184462"/>
              <a:gd name="connsiteX252" fmla="*/ 0 w 6191980"/>
              <a:gd name="connsiteY252" fmla="*/ 3092230 h 6184462"/>
              <a:gd name="connsiteX253" fmla="*/ 5634 w 6191980"/>
              <a:gd name="connsiteY253" fmla="*/ 3032152 h 6184462"/>
              <a:gd name="connsiteX254" fmla="*/ 20654 w 6191980"/>
              <a:gd name="connsiteY254" fmla="*/ 2973950 h 6184462"/>
              <a:gd name="connsiteX255" fmla="*/ 43182 w 6191980"/>
              <a:gd name="connsiteY255" fmla="*/ 2917624 h 6184462"/>
              <a:gd name="connsiteX256" fmla="*/ 71346 w 6191980"/>
              <a:gd name="connsiteY256" fmla="*/ 2859423 h 6184462"/>
              <a:gd name="connsiteX257" fmla="*/ 103264 w 6191980"/>
              <a:gd name="connsiteY257" fmla="*/ 2804974 h 6184462"/>
              <a:gd name="connsiteX258" fmla="*/ 137057 w 6191980"/>
              <a:gd name="connsiteY258" fmla="*/ 2748651 h 6184462"/>
              <a:gd name="connsiteX259" fmla="*/ 168976 w 6191980"/>
              <a:gd name="connsiteY259" fmla="*/ 2692325 h 6184462"/>
              <a:gd name="connsiteX260" fmla="*/ 197138 w 6191980"/>
              <a:gd name="connsiteY260" fmla="*/ 2636001 h 6184462"/>
              <a:gd name="connsiteX261" fmla="*/ 219668 w 6191980"/>
              <a:gd name="connsiteY261" fmla="*/ 2581552 h 6184462"/>
              <a:gd name="connsiteX262" fmla="*/ 234689 w 6191980"/>
              <a:gd name="connsiteY262" fmla="*/ 2523350 h 6184462"/>
              <a:gd name="connsiteX263" fmla="*/ 242199 w 6191980"/>
              <a:gd name="connsiteY263" fmla="*/ 2465149 h 6184462"/>
              <a:gd name="connsiteX264" fmla="*/ 242199 w 6191980"/>
              <a:gd name="connsiteY264" fmla="*/ 2403192 h 6184462"/>
              <a:gd name="connsiteX265" fmla="*/ 238443 w 6191980"/>
              <a:gd name="connsiteY265" fmla="*/ 2339356 h 6184462"/>
              <a:gd name="connsiteX266" fmla="*/ 230932 w 6191980"/>
              <a:gd name="connsiteY266" fmla="*/ 2275522 h 6184462"/>
              <a:gd name="connsiteX267" fmla="*/ 221545 w 6191980"/>
              <a:gd name="connsiteY267" fmla="*/ 2211686 h 6184462"/>
              <a:gd name="connsiteX268" fmla="*/ 214035 w 6191980"/>
              <a:gd name="connsiteY268" fmla="*/ 2147852 h 6184462"/>
              <a:gd name="connsiteX269" fmla="*/ 208402 w 6191980"/>
              <a:gd name="connsiteY269" fmla="*/ 2084018 h 6184462"/>
              <a:gd name="connsiteX270" fmla="*/ 210281 w 6191980"/>
              <a:gd name="connsiteY270" fmla="*/ 2023938 h 6184462"/>
              <a:gd name="connsiteX271" fmla="*/ 217791 w 6191980"/>
              <a:gd name="connsiteY271" fmla="*/ 1965736 h 6184462"/>
              <a:gd name="connsiteX272" fmla="*/ 234689 w 6191980"/>
              <a:gd name="connsiteY272" fmla="*/ 1909410 h 6184462"/>
              <a:gd name="connsiteX273" fmla="*/ 259096 w 6191980"/>
              <a:gd name="connsiteY273" fmla="*/ 1862474 h 6184462"/>
              <a:gd name="connsiteX274" fmla="*/ 291012 w 6191980"/>
              <a:gd name="connsiteY274" fmla="*/ 1817414 h 6184462"/>
              <a:gd name="connsiteX275" fmla="*/ 328562 w 6191980"/>
              <a:gd name="connsiteY275" fmla="*/ 1777986 h 6184462"/>
              <a:gd name="connsiteX276" fmla="*/ 371744 w 6191980"/>
              <a:gd name="connsiteY276" fmla="*/ 1738560 h 6184462"/>
              <a:gd name="connsiteX277" fmla="*/ 416805 w 6191980"/>
              <a:gd name="connsiteY277" fmla="*/ 1702885 h 6184462"/>
              <a:gd name="connsiteX278" fmla="*/ 463742 w 6191980"/>
              <a:gd name="connsiteY278" fmla="*/ 1667213 h 6184462"/>
              <a:gd name="connsiteX279" fmla="*/ 510678 w 6191980"/>
              <a:gd name="connsiteY279" fmla="*/ 1631541 h 6184462"/>
              <a:gd name="connsiteX280" fmla="*/ 557617 w 6191980"/>
              <a:gd name="connsiteY280" fmla="*/ 1595869 h 6184462"/>
              <a:gd name="connsiteX281" fmla="*/ 600799 w 6191980"/>
              <a:gd name="connsiteY281" fmla="*/ 1558320 h 6184462"/>
              <a:gd name="connsiteX282" fmla="*/ 638351 w 6191980"/>
              <a:gd name="connsiteY282" fmla="*/ 1515138 h 6184462"/>
              <a:gd name="connsiteX283" fmla="*/ 672143 w 6191980"/>
              <a:gd name="connsiteY283" fmla="*/ 1473832 h 6184462"/>
              <a:gd name="connsiteX284" fmla="*/ 698428 w 6191980"/>
              <a:gd name="connsiteY284" fmla="*/ 1426896 h 6184462"/>
              <a:gd name="connsiteX285" fmla="*/ 720959 w 6191980"/>
              <a:gd name="connsiteY285" fmla="*/ 1376203 h 6184462"/>
              <a:gd name="connsiteX286" fmla="*/ 739734 w 6191980"/>
              <a:gd name="connsiteY286" fmla="*/ 1321755 h 6184462"/>
              <a:gd name="connsiteX287" fmla="*/ 756631 w 6191980"/>
              <a:gd name="connsiteY287" fmla="*/ 1265429 h 6184462"/>
              <a:gd name="connsiteX288" fmla="*/ 771652 w 6191980"/>
              <a:gd name="connsiteY288" fmla="*/ 1209105 h 6184462"/>
              <a:gd name="connsiteX289" fmla="*/ 786672 w 6191980"/>
              <a:gd name="connsiteY289" fmla="*/ 1150903 h 6184462"/>
              <a:gd name="connsiteX290" fmla="*/ 803570 w 6191980"/>
              <a:gd name="connsiteY290" fmla="*/ 1096456 h 6184462"/>
              <a:gd name="connsiteX291" fmla="*/ 822344 w 6191980"/>
              <a:gd name="connsiteY291" fmla="*/ 1042007 h 6184462"/>
              <a:gd name="connsiteX292" fmla="*/ 844875 w 6191980"/>
              <a:gd name="connsiteY292" fmla="*/ 991317 h 6184462"/>
              <a:gd name="connsiteX293" fmla="*/ 873037 w 6191980"/>
              <a:gd name="connsiteY293" fmla="*/ 946257 h 6184462"/>
              <a:gd name="connsiteX294" fmla="*/ 906830 w 6191980"/>
              <a:gd name="connsiteY294" fmla="*/ 904952 h 6184462"/>
              <a:gd name="connsiteX295" fmla="*/ 948135 w 6191980"/>
              <a:gd name="connsiteY295" fmla="*/ 871157 h 6184462"/>
              <a:gd name="connsiteX296" fmla="*/ 993197 w 6191980"/>
              <a:gd name="connsiteY296" fmla="*/ 842995 h 6184462"/>
              <a:gd name="connsiteX297" fmla="*/ 1043887 w 6191980"/>
              <a:gd name="connsiteY297" fmla="*/ 820464 h 6184462"/>
              <a:gd name="connsiteX298" fmla="*/ 1098336 w 6191980"/>
              <a:gd name="connsiteY298" fmla="*/ 801690 h 6184462"/>
              <a:gd name="connsiteX299" fmla="*/ 1152783 w 6191980"/>
              <a:gd name="connsiteY299" fmla="*/ 784792 h 6184462"/>
              <a:gd name="connsiteX300" fmla="*/ 1210986 w 6191980"/>
              <a:gd name="connsiteY300" fmla="*/ 769772 h 6184462"/>
              <a:gd name="connsiteX301" fmla="*/ 1267309 w 6191980"/>
              <a:gd name="connsiteY301" fmla="*/ 754751 h 6184462"/>
              <a:gd name="connsiteX302" fmla="*/ 1323635 w 6191980"/>
              <a:gd name="connsiteY302" fmla="*/ 737854 h 6184462"/>
              <a:gd name="connsiteX303" fmla="*/ 1378082 w 6191980"/>
              <a:gd name="connsiteY303" fmla="*/ 719079 h 6184462"/>
              <a:gd name="connsiteX304" fmla="*/ 1428774 w 6191980"/>
              <a:gd name="connsiteY304" fmla="*/ 696549 h 6184462"/>
              <a:gd name="connsiteX305" fmla="*/ 1475711 w 6191980"/>
              <a:gd name="connsiteY305" fmla="*/ 670266 h 6184462"/>
              <a:gd name="connsiteX306" fmla="*/ 1517016 w 6191980"/>
              <a:gd name="connsiteY306" fmla="*/ 636471 h 6184462"/>
              <a:gd name="connsiteX307" fmla="*/ 1560199 w 6191980"/>
              <a:gd name="connsiteY307" fmla="*/ 598919 h 6184462"/>
              <a:gd name="connsiteX308" fmla="*/ 1597750 w 6191980"/>
              <a:gd name="connsiteY308" fmla="*/ 555737 h 6184462"/>
              <a:gd name="connsiteX309" fmla="*/ 1633422 w 6191980"/>
              <a:gd name="connsiteY309" fmla="*/ 510678 h 6184462"/>
              <a:gd name="connsiteX310" fmla="*/ 1669094 w 6191980"/>
              <a:gd name="connsiteY310" fmla="*/ 463741 h 6184462"/>
              <a:gd name="connsiteX311" fmla="*/ 1704766 w 6191980"/>
              <a:gd name="connsiteY311" fmla="*/ 416803 h 6184462"/>
              <a:gd name="connsiteX312" fmla="*/ 1740438 w 6191980"/>
              <a:gd name="connsiteY312" fmla="*/ 371743 h 6184462"/>
              <a:gd name="connsiteX313" fmla="*/ 1779867 w 6191980"/>
              <a:gd name="connsiteY313" fmla="*/ 328561 h 6184462"/>
              <a:gd name="connsiteX314" fmla="*/ 1819293 w 6191980"/>
              <a:gd name="connsiteY314" fmla="*/ 291012 h 6184462"/>
              <a:gd name="connsiteX315" fmla="*/ 1864354 w 6191980"/>
              <a:gd name="connsiteY315" fmla="*/ 259094 h 6184462"/>
              <a:gd name="connsiteX316" fmla="*/ 1911291 w 6191980"/>
              <a:gd name="connsiteY316" fmla="*/ 234686 h 6184462"/>
              <a:gd name="connsiteX317" fmla="*/ 1967617 w 6191980"/>
              <a:gd name="connsiteY317" fmla="*/ 217789 h 6184462"/>
              <a:gd name="connsiteX318" fmla="*/ 2025819 w 6191980"/>
              <a:gd name="connsiteY318" fmla="*/ 210279 h 6184462"/>
              <a:gd name="connsiteX319" fmla="*/ 2085897 w 6191980"/>
              <a:gd name="connsiteY319" fmla="*/ 208401 h 6184462"/>
              <a:gd name="connsiteX320" fmla="*/ 2149731 w 6191980"/>
              <a:gd name="connsiteY320" fmla="*/ 214035 h 6184462"/>
              <a:gd name="connsiteX321" fmla="*/ 2213567 w 6191980"/>
              <a:gd name="connsiteY321" fmla="*/ 221545 h 6184462"/>
              <a:gd name="connsiteX322" fmla="*/ 2277403 w 6191980"/>
              <a:gd name="connsiteY322" fmla="*/ 230932 h 6184462"/>
              <a:gd name="connsiteX323" fmla="*/ 2341237 w 6191980"/>
              <a:gd name="connsiteY323" fmla="*/ 238443 h 6184462"/>
              <a:gd name="connsiteX324" fmla="*/ 2405071 w 6191980"/>
              <a:gd name="connsiteY324" fmla="*/ 242197 h 6184462"/>
              <a:gd name="connsiteX325" fmla="*/ 2467030 w 6191980"/>
              <a:gd name="connsiteY325" fmla="*/ 242197 h 6184462"/>
              <a:gd name="connsiteX326" fmla="*/ 2525233 w 6191980"/>
              <a:gd name="connsiteY326" fmla="*/ 234686 h 6184462"/>
              <a:gd name="connsiteX327" fmla="*/ 2583436 w 6191980"/>
              <a:gd name="connsiteY327" fmla="*/ 219666 h 6184462"/>
              <a:gd name="connsiteX328" fmla="*/ 2639760 w 6191980"/>
              <a:gd name="connsiteY328" fmla="*/ 197137 h 6184462"/>
              <a:gd name="connsiteX329" fmla="*/ 2696083 w 6191980"/>
              <a:gd name="connsiteY329" fmla="*/ 167096 h 6184462"/>
              <a:gd name="connsiteX330" fmla="*/ 2752409 w 6191980"/>
              <a:gd name="connsiteY330" fmla="*/ 137057 h 6184462"/>
              <a:gd name="connsiteX331" fmla="*/ 2808733 w 6191980"/>
              <a:gd name="connsiteY331" fmla="*/ 103262 h 6184462"/>
              <a:gd name="connsiteX332" fmla="*/ 2863182 w 6191980"/>
              <a:gd name="connsiteY332" fmla="*/ 71344 h 6184462"/>
              <a:gd name="connsiteX333" fmla="*/ 2921385 w 6191980"/>
              <a:gd name="connsiteY333" fmla="*/ 43182 h 6184462"/>
              <a:gd name="connsiteX334" fmla="*/ 2977708 w 6191980"/>
              <a:gd name="connsiteY334" fmla="*/ 20652 h 6184462"/>
              <a:gd name="connsiteX335" fmla="*/ 3035911 w 6191980"/>
              <a:gd name="connsiteY335" fmla="*/ 5631 h 618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6191980" h="6184462">
                <a:moveTo>
                  <a:pt x="3095991" y="0"/>
                </a:moveTo>
                <a:lnTo>
                  <a:pt x="3156069" y="5631"/>
                </a:lnTo>
                <a:lnTo>
                  <a:pt x="3214272" y="20652"/>
                </a:lnTo>
                <a:lnTo>
                  <a:pt x="3270598" y="43182"/>
                </a:lnTo>
                <a:lnTo>
                  <a:pt x="3328798" y="71344"/>
                </a:lnTo>
                <a:lnTo>
                  <a:pt x="3383247" y="103262"/>
                </a:lnTo>
                <a:lnTo>
                  <a:pt x="3439573" y="137057"/>
                </a:lnTo>
                <a:lnTo>
                  <a:pt x="3495897" y="167096"/>
                </a:lnTo>
                <a:lnTo>
                  <a:pt x="3552221" y="197137"/>
                </a:lnTo>
                <a:lnTo>
                  <a:pt x="3606669" y="219666"/>
                </a:lnTo>
                <a:lnTo>
                  <a:pt x="3666749" y="234686"/>
                </a:lnTo>
                <a:lnTo>
                  <a:pt x="3724950" y="242197"/>
                </a:lnTo>
                <a:lnTo>
                  <a:pt x="3786907" y="242197"/>
                </a:lnTo>
                <a:lnTo>
                  <a:pt x="3850743" y="238443"/>
                </a:lnTo>
                <a:lnTo>
                  <a:pt x="3914577" y="230932"/>
                </a:lnTo>
                <a:lnTo>
                  <a:pt x="3978413" y="221545"/>
                </a:lnTo>
                <a:lnTo>
                  <a:pt x="4042247" y="214035"/>
                </a:lnTo>
                <a:lnTo>
                  <a:pt x="4106083" y="208401"/>
                </a:lnTo>
                <a:lnTo>
                  <a:pt x="4166161" y="210279"/>
                </a:lnTo>
                <a:lnTo>
                  <a:pt x="4224364" y="217789"/>
                </a:lnTo>
                <a:lnTo>
                  <a:pt x="4280690" y="234686"/>
                </a:lnTo>
                <a:lnTo>
                  <a:pt x="4327628" y="259094"/>
                </a:lnTo>
                <a:lnTo>
                  <a:pt x="4372686" y="291012"/>
                </a:lnTo>
                <a:lnTo>
                  <a:pt x="4412114" y="328561"/>
                </a:lnTo>
                <a:lnTo>
                  <a:pt x="4451542" y="371743"/>
                </a:lnTo>
                <a:lnTo>
                  <a:pt x="4487214" y="416803"/>
                </a:lnTo>
                <a:lnTo>
                  <a:pt x="4522886" y="463741"/>
                </a:lnTo>
                <a:lnTo>
                  <a:pt x="4558559" y="510678"/>
                </a:lnTo>
                <a:lnTo>
                  <a:pt x="4594231" y="555737"/>
                </a:lnTo>
                <a:lnTo>
                  <a:pt x="4631782" y="598919"/>
                </a:lnTo>
                <a:lnTo>
                  <a:pt x="4674964" y="636471"/>
                </a:lnTo>
                <a:lnTo>
                  <a:pt x="4716270" y="670266"/>
                </a:lnTo>
                <a:lnTo>
                  <a:pt x="4763206" y="696549"/>
                </a:lnTo>
                <a:lnTo>
                  <a:pt x="4813899" y="719079"/>
                </a:lnTo>
                <a:lnTo>
                  <a:pt x="4868345" y="737854"/>
                </a:lnTo>
                <a:lnTo>
                  <a:pt x="4924669" y="754751"/>
                </a:lnTo>
                <a:lnTo>
                  <a:pt x="4980995" y="769772"/>
                </a:lnTo>
                <a:lnTo>
                  <a:pt x="5039198" y="784792"/>
                </a:lnTo>
                <a:lnTo>
                  <a:pt x="5093644" y="801690"/>
                </a:lnTo>
                <a:lnTo>
                  <a:pt x="5148091" y="820464"/>
                </a:lnTo>
                <a:lnTo>
                  <a:pt x="5198784" y="842995"/>
                </a:lnTo>
                <a:lnTo>
                  <a:pt x="5243845" y="871157"/>
                </a:lnTo>
                <a:lnTo>
                  <a:pt x="5285151" y="904952"/>
                </a:lnTo>
                <a:lnTo>
                  <a:pt x="5318944" y="946257"/>
                </a:lnTo>
                <a:lnTo>
                  <a:pt x="5347108" y="991317"/>
                </a:lnTo>
                <a:lnTo>
                  <a:pt x="5369636" y="1042007"/>
                </a:lnTo>
                <a:lnTo>
                  <a:pt x="5388410" y="1096456"/>
                </a:lnTo>
                <a:lnTo>
                  <a:pt x="5405308" y="1150903"/>
                </a:lnTo>
                <a:lnTo>
                  <a:pt x="5420328" y="1209105"/>
                </a:lnTo>
                <a:lnTo>
                  <a:pt x="5435349" y="1265429"/>
                </a:lnTo>
                <a:lnTo>
                  <a:pt x="5452246" y="1321755"/>
                </a:lnTo>
                <a:lnTo>
                  <a:pt x="5471021" y="1376203"/>
                </a:lnTo>
                <a:lnTo>
                  <a:pt x="5493550" y="1426896"/>
                </a:lnTo>
                <a:lnTo>
                  <a:pt x="5519836" y="1473832"/>
                </a:lnTo>
                <a:lnTo>
                  <a:pt x="5553632" y="1515138"/>
                </a:lnTo>
                <a:lnTo>
                  <a:pt x="5591181" y="1558320"/>
                </a:lnTo>
                <a:lnTo>
                  <a:pt x="5634364" y="1595869"/>
                </a:lnTo>
                <a:lnTo>
                  <a:pt x="5679425" y="1631541"/>
                </a:lnTo>
                <a:lnTo>
                  <a:pt x="5728238" y="1667213"/>
                </a:lnTo>
                <a:lnTo>
                  <a:pt x="5775175" y="1702885"/>
                </a:lnTo>
                <a:lnTo>
                  <a:pt x="5820236" y="1738560"/>
                </a:lnTo>
                <a:lnTo>
                  <a:pt x="5863416" y="1777986"/>
                </a:lnTo>
                <a:lnTo>
                  <a:pt x="5900968" y="1817414"/>
                </a:lnTo>
                <a:lnTo>
                  <a:pt x="5932886" y="1862474"/>
                </a:lnTo>
                <a:lnTo>
                  <a:pt x="5957294" y="1909410"/>
                </a:lnTo>
                <a:lnTo>
                  <a:pt x="5974191" y="1965736"/>
                </a:lnTo>
                <a:lnTo>
                  <a:pt x="5981700" y="2023938"/>
                </a:lnTo>
                <a:lnTo>
                  <a:pt x="5983578" y="2084018"/>
                </a:lnTo>
                <a:lnTo>
                  <a:pt x="5977945" y="2147852"/>
                </a:lnTo>
                <a:lnTo>
                  <a:pt x="5970435" y="2211686"/>
                </a:lnTo>
                <a:lnTo>
                  <a:pt x="5961048" y="2275522"/>
                </a:lnTo>
                <a:lnTo>
                  <a:pt x="5953538" y="2339356"/>
                </a:lnTo>
                <a:lnTo>
                  <a:pt x="5949784" y="2403192"/>
                </a:lnTo>
                <a:lnTo>
                  <a:pt x="5949784" y="2465149"/>
                </a:lnTo>
                <a:lnTo>
                  <a:pt x="5957294" y="2523350"/>
                </a:lnTo>
                <a:lnTo>
                  <a:pt x="5972312" y="2581552"/>
                </a:lnTo>
                <a:lnTo>
                  <a:pt x="5994843" y="2636001"/>
                </a:lnTo>
                <a:lnTo>
                  <a:pt x="6024884" y="2692325"/>
                </a:lnTo>
                <a:lnTo>
                  <a:pt x="6054922" y="2748651"/>
                </a:lnTo>
                <a:lnTo>
                  <a:pt x="6088718" y="2804974"/>
                </a:lnTo>
                <a:lnTo>
                  <a:pt x="6120634" y="2859423"/>
                </a:lnTo>
                <a:lnTo>
                  <a:pt x="6148798" y="2917624"/>
                </a:lnTo>
                <a:lnTo>
                  <a:pt x="6171326" y="2973950"/>
                </a:lnTo>
                <a:lnTo>
                  <a:pt x="6186347" y="3032152"/>
                </a:lnTo>
                <a:lnTo>
                  <a:pt x="6191980" y="3092230"/>
                </a:lnTo>
                <a:lnTo>
                  <a:pt x="6186347" y="3152310"/>
                </a:lnTo>
                <a:lnTo>
                  <a:pt x="6171326" y="3210513"/>
                </a:lnTo>
                <a:lnTo>
                  <a:pt x="6148798" y="3266839"/>
                </a:lnTo>
                <a:lnTo>
                  <a:pt x="6120634" y="3325039"/>
                </a:lnTo>
                <a:lnTo>
                  <a:pt x="6088718" y="3379488"/>
                </a:lnTo>
                <a:lnTo>
                  <a:pt x="6054922" y="3435814"/>
                </a:lnTo>
                <a:lnTo>
                  <a:pt x="6024884" y="3492137"/>
                </a:lnTo>
                <a:lnTo>
                  <a:pt x="5994843" y="3548461"/>
                </a:lnTo>
                <a:lnTo>
                  <a:pt x="5972312" y="3602910"/>
                </a:lnTo>
                <a:lnTo>
                  <a:pt x="5957294" y="3661113"/>
                </a:lnTo>
                <a:lnTo>
                  <a:pt x="5949784" y="3719313"/>
                </a:lnTo>
                <a:lnTo>
                  <a:pt x="5949784" y="3781272"/>
                </a:lnTo>
                <a:lnTo>
                  <a:pt x="5953538" y="3845106"/>
                </a:lnTo>
                <a:lnTo>
                  <a:pt x="5961048" y="3908940"/>
                </a:lnTo>
                <a:lnTo>
                  <a:pt x="5970435" y="3972776"/>
                </a:lnTo>
                <a:lnTo>
                  <a:pt x="5977945" y="4036610"/>
                </a:lnTo>
                <a:lnTo>
                  <a:pt x="5983578" y="4100444"/>
                </a:lnTo>
                <a:lnTo>
                  <a:pt x="5981700" y="4160526"/>
                </a:lnTo>
                <a:lnTo>
                  <a:pt x="5974191" y="4218729"/>
                </a:lnTo>
                <a:lnTo>
                  <a:pt x="5957294" y="4275053"/>
                </a:lnTo>
                <a:lnTo>
                  <a:pt x="5932886" y="4321989"/>
                </a:lnTo>
                <a:lnTo>
                  <a:pt x="5900968" y="4367050"/>
                </a:lnTo>
                <a:lnTo>
                  <a:pt x="5863416" y="4406477"/>
                </a:lnTo>
                <a:lnTo>
                  <a:pt x="5820236" y="4445903"/>
                </a:lnTo>
                <a:lnTo>
                  <a:pt x="5775175" y="4481577"/>
                </a:lnTo>
                <a:lnTo>
                  <a:pt x="5728238" y="4517249"/>
                </a:lnTo>
                <a:lnTo>
                  <a:pt x="5679425" y="4552921"/>
                </a:lnTo>
                <a:lnTo>
                  <a:pt x="5634364" y="4588593"/>
                </a:lnTo>
                <a:lnTo>
                  <a:pt x="5591181" y="4626142"/>
                </a:lnTo>
                <a:lnTo>
                  <a:pt x="5553632" y="4669325"/>
                </a:lnTo>
                <a:lnTo>
                  <a:pt x="5519836" y="4710630"/>
                </a:lnTo>
                <a:lnTo>
                  <a:pt x="5493550" y="4757566"/>
                </a:lnTo>
                <a:lnTo>
                  <a:pt x="5471021" y="4808259"/>
                </a:lnTo>
                <a:lnTo>
                  <a:pt x="5452246" y="4862708"/>
                </a:lnTo>
                <a:lnTo>
                  <a:pt x="5435349" y="4919033"/>
                </a:lnTo>
                <a:lnTo>
                  <a:pt x="5420328" y="4975357"/>
                </a:lnTo>
                <a:lnTo>
                  <a:pt x="5405308" y="5033560"/>
                </a:lnTo>
                <a:lnTo>
                  <a:pt x="5388410" y="5088007"/>
                </a:lnTo>
                <a:lnTo>
                  <a:pt x="5369636" y="5142453"/>
                </a:lnTo>
                <a:lnTo>
                  <a:pt x="5347108" y="5193146"/>
                </a:lnTo>
                <a:lnTo>
                  <a:pt x="5318944" y="5238207"/>
                </a:lnTo>
                <a:lnTo>
                  <a:pt x="5285151" y="5279510"/>
                </a:lnTo>
                <a:lnTo>
                  <a:pt x="5243845" y="5313305"/>
                </a:lnTo>
                <a:lnTo>
                  <a:pt x="5198784" y="5341467"/>
                </a:lnTo>
                <a:lnTo>
                  <a:pt x="5148091" y="5363998"/>
                </a:lnTo>
                <a:lnTo>
                  <a:pt x="5093644" y="5382773"/>
                </a:lnTo>
                <a:lnTo>
                  <a:pt x="5039198" y="5399670"/>
                </a:lnTo>
                <a:lnTo>
                  <a:pt x="4980995" y="5414691"/>
                </a:lnTo>
                <a:lnTo>
                  <a:pt x="4924669" y="5429711"/>
                </a:lnTo>
                <a:lnTo>
                  <a:pt x="4868345" y="5446609"/>
                </a:lnTo>
                <a:lnTo>
                  <a:pt x="4813899" y="5465383"/>
                </a:lnTo>
                <a:lnTo>
                  <a:pt x="4763206" y="5487914"/>
                </a:lnTo>
                <a:lnTo>
                  <a:pt x="4716270" y="5514197"/>
                </a:lnTo>
                <a:lnTo>
                  <a:pt x="4674964" y="5547992"/>
                </a:lnTo>
                <a:lnTo>
                  <a:pt x="4631782" y="5585543"/>
                </a:lnTo>
                <a:lnTo>
                  <a:pt x="4594231" y="5628725"/>
                </a:lnTo>
                <a:lnTo>
                  <a:pt x="4558559" y="5673785"/>
                </a:lnTo>
                <a:lnTo>
                  <a:pt x="4522886" y="5720721"/>
                </a:lnTo>
                <a:lnTo>
                  <a:pt x="4487214" y="5767659"/>
                </a:lnTo>
                <a:lnTo>
                  <a:pt x="4451542" y="5812719"/>
                </a:lnTo>
                <a:lnTo>
                  <a:pt x="4412114" y="5855901"/>
                </a:lnTo>
                <a:lnTo>
                  <a:pt x="4372686" y="5893450"/>
                </a:lnTo>
                <a:lnTo>
                  <a:pt x="4327628" y="5925368"/>
                </a:lnTo>
                <a:lnTo>
                  <a:pt x="4280690" y="5949776"/>
                </a:lnTo>
                <a:lnTo>
                  <a:pt x="4224364" y="5966674"/>
                </a:lnTo>
                <a:lnTo>
                  <a:pt x="4166161" y="5974184"/>
                </a:lnTo>
                <a:lnTo>
                  <a:pt x="4106083" y="5976061"/>
                </a:lnTo>
                <a:lnTo>
                  <a:pt x="4042247" y="5970428"/>
                </a:lnTo>
                <a:lnTo>
                  <a:pt x="3978413" y="5962919"/>
                </a:lnTo>
                <a:lnTo>
                  <a:pt x="3914577" y="5953530"/>
                </a:lnTo>
                <a:lnTo>
                  <a:pt x="3850743" y="5946022"/>
                </a:lnTo>
                <a:lnTo>
                  <a:pt x="3786907" y="5942266"/>
                </a:lnTo>
                <a:lnTo>
                  <a:pt x="3724950" y="5942266"/>
                </a:lnTo>
                <a:lnTo>
                  <a:pt x="3666749" y="5949776"/>
                </a:lnTo>
                <a:lnTo>
                  <a:pt x="3606669" y="5964797"/>
                </a:lnTo>
                <a:lnTo>
                  <a:pt x="3552221" y="5987325"/>
                </a:lnTo>
                <a:lnTo>
                  <a:pt x="3495897" y="6017366"/>
                </a:lnTo>
                <a:lnTo>
                  <a:pt x="3439573" y="6047407"/>
                </a:lnTo>
                <a:lnTo>
                  <a:pt x="3383247" y="6081200"/>
                </a:lnTo>
                <a:lnTo>
                  <a:pt x="3328798" y="6113118"/>
                </a:lnTo>
                <a:lnTo>
                  <a:pt x="3270598" y="6141280"/>
                </a:lnTo>
                <a:lnTo>
                  <a:pt x="3214272" y="6163811"/>
                </a:lnTo>
                <a:lnTo>
                  <a:pt x="3156069" y="6178831"/>
                </a:lnTo>
                <a:lnTo>
                  <a:pt x="3095991" y="6184462"/>
                </a:lnTo>
                <a:lnTo>
                  <a:pt x="3035911" y="6178831"/>
                </a:lnTo>
                <a:lnTo>
                  <a:pt x="2977708" y="6163811"/>
                </a:lnTo>
                <a:lnTo>
                  <a:pt x="2921385" y="6141280"/>
                </a:lnTo>
                <a:lnTo>
                  <a:pt x="2863182" y="6113118"/>
                </a:lnTo>
                <a:lnTo>
                  <a:pt x="2808733" y="6081200"/>
                </a:lnTo>
                <a:lnTo>
                  <a:pt x="2752409" y="6047407"/>
                </a:lnTo>
                <a:lnTo>
                  <a:pt x="2696083" y="6017366"/>
                </a:lnTo>
                <a:lnTo>
                  <a:pt x="2639760" y="5987325"/>
                </a:lnTo>
                <a:lnTo>
                  <a:pt x="2583436" y="5964797"/>
                </a:lnTo>
                <a:lnTo>
                  <a:pt x="2525233" y="5949776"/>
                </a:lnTo>
                <a:lnTo>
                  <a:pt x="2467030" y="5942266"/>
                </a:lnTo>
                <a:lnTo>
                  <a:pt x="2405071" y="5942266"/>
                </a:lnTo>
                <a:lnTo>
                  <a:pt x="2341237" y="5946022"/>
                </a:lnTo>
                <a:lnTo>
                  <a:pt x="2277403" y="5953530"/>
                </a:lnTo>
                <a:lnTo>
                  <a:pt x="2213567" y="5962919"/>
                </a:lnTo>
                <a:lnTo>
                  <a:pt x="2149731" y="5970428"/>
                </a:lnTo>
                <a:lnTo>
                  <a:pt x="2085897" y="5976061"/>
                </a:lnTo>
                <a:lnTo>
                  <a:pt x="2025819" y="5974184"/>
                </a:lnTo>
                <a:lnTo>
                  <a:pt x="1967617" y="5966674"/>
                </a:lnTo>
                <a:lnTo>
                  <a:pt x="1911291" y="5949776"/>
                </a:lnTo>
                <a:lnTo>
                  <a:pt x="1864354" y="5925368"/>
                </a:lnTo>
                <a:lnTo>
                  <a:pt x="1819293" y="5893450"/>
                </a:lnTo>
                <a:lnTo>
                  <a:pt x="1779867" y="5855901"/>
                </a:lnTo>
                <a:lnTo>
                  <a:pt x="1740438" y="5812719"/>
                </a:lnTo>
                <a:lnTo>
                  <a:pt x="1704766" y="5767659"/>
                </a:lnTo>
                <a:lnTo>
                  <a:pt x="1669094" y="5720721"/>
                </a:lnTo>
                <a:lnTo>
                  <a:pt x="1633422" y="5673785"/>
                </a:lnTo>
                <a:lnTo>
                  <a:pt x="1597750" y="5628725"/>
                </a:lnTo>
                <a:lnTo>
                  <a:pt x="1560199" y="5585543"/>
                </a:lnTo>
                <a:lnTo>
                  <a:pt x="1517016" y="5547992"/>
                </a:lnTo>
                <a:lnTo>
                  <a:pt x="1475711" y="5514197"/>
                </a:lnTo>
                <a:lnTo>
                  <a:pt x="1428774" y="5487914"/>
                </a:lnTo>
                <a:lnTo>
                  <a:pt x="1378082" y="5465383"/>
                </a:lnTo>
                <a:lnTo>
                  <a:pt x="1323635" y="5446609"/>
                </a:lnTo>
                <a:lnTo>
                  <a:pt x="1267309" y="5429711"/>
                </a:lnTo>
                <a:lnTo>
                  <a:pt x="1210986" y="5414691"/>
                </a:lnTo>
                <a:lnTo>
                  <a:pt x="1152783" y="5399670"/>
                </a:lnTo>
                <a:lnTo>
                  <a:pt x="1098336" y="5382773"/>
                </a:lnTo>
                <a:lnTo>
                  <a:pt x="1043887" y="5363998"/>
                </a:lnTo>
                <a:lnTo>
                  <a:pt x="993197" y="5341467"/>
                </a:lnTo>
                <a:lnTo>
                  <a:pt x="948135" y="5313305"/>
                </a:lnTo>
                <a:lnTo>
                  <a:pt x="906830" y="5279510"/>
                </a:lnTo>
                <a:lnTo>
                  <a:pt x="873037" y="5238207"/>
                </a:lnTo>
                <a:lnTo>
                  <a:pt x="844875" y="5193146"/>
                </a:lnTo>
                <a:lnTo>
                  <a:pt x="822344" y="5142453"/>
                </a:lnTo>
                <a:lnTo>
                  <a:pt x="803570" y="5088007"/>
                </a:lnTo>
                <a:lnTo>
                  <a:pt x="786672" y="5033560"/>
                </a:lnTo>
                <a:lnTo>
                  <a:pt x="771652" y="4975357"/>
                </a:lnTo>
                <a:lnTo>
                  <a:pt x="756631" y="4919033"/>
                </a:lnTo>
                <a:lnTo>
                  <a:pt x="739734" y="4862708"/>
                </a:lnTo>
                <a:lnTo>
                  <a:pt x="720959" y="4808259"/>
                </a:lnTo>
                <a:lnTo>
                  <a:pt x="698428" y="4757566"/>
                </a:lnTo>
                <a:lnTo>
                  <a:pt x="672143" y="4710630"/>
                </a:lnTo>
                <a:lnTo>
                  <a:pt x="638351" y="4669325"/>
                </a:lnTo>
                <a:lnTo>
                  <a:pt x="600799" y="4626142"/>
                </a:lnTo>
                <a:lnTo>
                  <a:pt x="557617" y="4588593"/>
                </a:lnTo>
                <a:lnTo>
                  <a:pt x="510678" y="4552921"/>
                </a:lnTo>
                <a:lnTo>
                  <a:pt x="463742" y="4517249"/>
                </a:lnTo>
                <a:lnTo>
                  <a:pt x="416805" y="4481577"/>
                </a:lnTo>
                <a:lnTo>
                  <a:pt x="371744" y="4445903"/>
                </a:lnTo>
                <a:lnTo>
                  <a:pt x="328562" y="4406477"/>
                </a:lnTo>
                <a:lnTo>
                  <a:pt x="291012" y="4367050"/>
                </a:lnTo>
                <a:lnTo>
                  <a:pt x="259096" y="4321989"/>
                </a:lnTo>
                <a:lnTo>
                  <a:pt x="234689" y="4275053"/>
                </a:lnTo>
                <a:lnTo>
                  <a:pt x="217791" y="4218729"/>
                </a:lnTo>
                <a:lnTo>
                  <a:pt x="210281" y="4160526"/>
                </a:lnTo>
                <a:lnTo>
                  <a:pt x="208402" y="4100444"/>
                </a:lnTo>
                <a:lnTo>
                  <a:pt x="214035" y="4036610"/>
                </a:lnTo>
                <a:lnTo>
                  <a:pt x="221545" y="3972776"/>
                </a:lnTo>
                <a:lnTo>
                  <a:pt x="230932" y="3908940"/>
                </a:lnTo>
                <a:lnTo>
                  <a:pt x="238443" y="3845106"/>
                </a:lnTo>
                <a:lnTo>
                  <a:pt x="242199" y="3781272"/>
                </a:lnTo>
                <a:lnTo>
                  <a:pt x="242199" y="3719313"/>
                </a:lnTo>
                <a:lnTo>
                  <a:pt x="234689" y="3661113"/>
                </a:lnTo>
                <a:lnTo>
                  <a:pt x="219668" y="3602910"/>
                </a:lnTo>
                <a:lnTo>
                  <a:pt x="197138" y="3548461"/>
                </a:lnTo>
                <a:lnTo>
                  <a:pt x="168976" y="3492137"/>
                </a:lnTo>
                <a:lnTo>
                  <a:pt x="137057" y="3435814"/>
                </a:lnTo>
                <a:lnTo>
                  <a:pt x="103264" y="3379488"/>
                </a:lnTo>
                <a:lnTo>
                  <a:pt x="71346" y="3325039"/>
                </a:lnTo>
                <a:lnTo>
                  <a:pt x="43182" y="3266839"/>
                </a:lnTo>
                <a:lnTo>
                  <a:pt x="20654" y="3210513"/>
                </a:lnTo>
                <a:lnTo>
                  <a:pt x="5634" y="3152310"/>
                </a:lnTo>
                <a:lnTo>
                  <a:pt x="0" y="3092230"/>
                </a:lnTo>
                <a:lnTo>
                  <a:pt x="5634" y="3032152"/>
                </a:lnTo>
                <a:lnTo>
                  <a:pt x="20654" y="2973950"/>
                </a:lnTo>
                <a:lnTo>
                  <a:pt x="43182" y="2917624"/>
                </a:lnTo>
                <a:lnTo>
                  <a:pt x="71346" y="2859423"/>
                </a:lnTo>
                <a:lnTo>
                  <a:pt x="103264" y="2804974"/>
                </a:lnTo>
                <a:lnTo>
                  <a:pt x="137057" y="2748651"/>
                </a:lnTo>
                <a:lnTo>
                  <a:pt x="168976" y="2692325"/>
                </a:lnTo>
                <a:lnTo>
                  <a:pt x="197138" y="2636001"/>
                </a:lnTo>
                <a:lnTo>
                  <a:pt x="219668" y="2581552"/>
                </a:lnTo>
                <a:lnTo>
                  <a:pt x="234689" y="2523350"/>
                </a:lnTo>
                <a:lnTo>
                  <a:pt x="242199" y="2465149"/>
                </a:lnTo>
                <a:lnTo>
                  <a:pt x="242199" y="2403192"/>
                </a:lnTo>
                <a:lnTo>
                  <a:pt x="238443" y="2339356"/>
                </a:lnTo>
                <a:lnTo>
                  <a:pt x="230932" y="2275522"/>
                </a:lnTo>
                <a:lnTo>
                  <a:pt x="221545" y="2211686"/>
                </a:lnTo>
                <a:lnTo>
                  <a:pt x="214035" y="2147852"/>
                </a:lnTo>
                <a:lnTo>
                  <a:pt x="208402" y="2084018"/>
                </a:lnTo>
                <a:lnTo>
                  <a:pt x="210281" y="2023938"/>
                </a:lnTo>
                <a:lnTo>
                  <a:pt x="217791" y="1965736"/>
                </a:lnTo>
                <a:lnTo>
                  <a:pt x="234689" y="1909410"/>
                </a:lnTo>
                <a:lnTo>
                  <a:pt x="259096" y="1862474"/>
                </a:lnTo>
                <a:lnTo>
                  <a:pt x="291012" y="1817414"/>
                </a:lnTo>
                <a:lnTo>
                  <a:pt x="328562" y="1777986"/>
                </a:lnTo>
                <a:lnTo>
                  <a:pt x="371744" y="1738560"/>
                </a:lnTo>
                <a:lnTo>
                  <a:pt x="416805" y="1702885"/>
                </a:lnTo>
                <a:lnTo>
                  <a:pt x="463742" y="1667213"/>
                </a:lnTo>
                <a:lnTo>
                  <a:pt x="510678" y="1631541"/>
                </a:lnTo>
                <a:lnTo>
                  <a:pt x="557617" y="1595869"/>
                </a:lnTo>
                <a:lnTo>
                  <a:pt x="600799" y="1558320"/>
                </a:lnTo>
                <a:lnTo>
                  <a:pt x="638351" y="1515138"/>
                </a:lnTo>
                <a:lnTo>
                  <a:pt x="672143" y="1473832"/>
                </a:lnTo>
                <a:lnTo>
                  <a:pt x="698428" y="1426896"/>
                </a:lnTo>
                <a:lnTo>
                  <a:pt x="720959" y="1376203"/>
                </a:lnTo>
                <a:lnTo>
                  <a:pt x="739734" y="1321755"/>
                </a:lnTo>
                <a:lnTo>
                  <a:pt x="756631" y="1265429"/>
                </a:lnTo>
                <a:lnTo>
                  <a:pt x="771652" y="1209105"/>
                </a:lnTo>
                <a:lnTo>
                  <a:pt x="786672" y="1150903"/>
                </a:lnTo>
                <a:lnTo>
                  <a:pt x="803570" y="1096456"/>
                </a:lnTo>
                <a:lnTo>
                  <a:pt x="822344" y="1042007"/>
                </a:lnTo>
                <a:lnTo>
                  <a:pt x="844875" y="991317"/>
                </a:lnTo>
                <a:lnTo>
                  <a:pt x="873037" y="946257"/>
                </a:lnTo>
                <a:lnTo>
                  <a:pt x="906830" y="904952"/>
                </a:lnTo>
                <a:lnTo>
                  <a:pt x="948135" y="871157"/>
                </a:lnTo>
                <a:lnTo>
                  <a:pt x="993197" y="842995"/>
                </a:lnTo>
                <a:lnTo>
                  <a:pt x="1043887" y="820464"/>
                </a:lnTo>
                <a:lnTo>
                  <a:pt x="1098336" y="801690"/>
                </a:lnTo>
                <a:lnTo>
                  <a:pt x="1152783" y="784792"/>
                </a:lnTo>
                <a:lnTo>
                  <a:pt x="1210986" y="769772"/>
                </a:lnTo>
                <a:lnTo>
                  <a:pt x="1267309" y="754751"/>
                </a:lnTo>
                <a:lnTo>
                  <a:pt x="1323635" y="737854"/>
                </a:lnTo>
                <a:lnTo>
                  <a:pt x="1378082" y="719079"/>
                </a:lnTo>
                <a:lnTo>
                  <a:pt x="1428774" y="696549"/>
                </a:lnTo>
                <a:lnTo>
                  <a:pt x="1475711" y="670266"/>
                </a:lnTo>
                <a:lnTo>
                  <a:pt x="1517016" y="636471"/>
                </a:lnTo>
                <a:lnTo>
                  <a:pt x="1560199" y="598919"/>
                </a:lnTo>
                <a:lnTo>
                  <a:pt x="1597750" y="555737"/>
                </a:lnTo>
                <a:lnTo>
                  <a:pt x="1633422" y="510678"/>
                </a:lnTo>
                <a:lnTo>
                  <a:pt x="1669094" y="463741"/>
                </a:lnTo>
                <a:lnTo>
                  <a:pt x="1704766" y="416803"/>
                </a:lnTo>
                <a:lnTo>
                  <a:pt x="1740438" y="371743"/>
                </a:lnTo>
                <a:lnTo>
                  <a:pt x="1779867" y="328561"/>
                </a:lnTo>
                <a:lnTo>
                  <a:pt x="1819293" y="291012"/>
                </a:lnTo>
                <a:lnTo>
                  <a:pt x="1864354" y="259094"/>
                </a:lnTo>
                <a:lnTo>
                  <a:pt x="1911291" y="234686"/>
                </a:lnTo>
                <a:lnTo>
                  <a:pt x="1967617" y="217789"/>
                </a:lnTo>
                <a:lnTo>
                  <a:pt x="2025819" y="210279"/>
                </a:lnTo>
                <a:lnTo>
                  <a:pt x="2085897" y="208401"/>
                </a:lnTo>
                <a:lnTo>
                  <a:pt x="2149731" y="214035"/>
                </a:lnTo>
                <a:lnTo>
                  <a:pt x="2213567" y="221545"/>
                </a:lnTo>
                <a:lnTo>
                  <a:pt x="2277403" y="230932"/>
                </a:lnTo>
                <a:lnTo>
                  <a:pt x="2341237" y="238443"/>
                </a:lnTo>
                <a:lnTo>
                  <a:pt x="2405071" y="242197"/>
                </a:lnTo>
                <a:lnTo>
                  <a:pt x="2467030" y="242197"/>
                </a:lnTo>
                <a:lnTo>
                  <a:pt x="2525233" y="234686"/>
                </a:lnTo>
                <a:lnTo>
                  <a:pt x="2583436" y="219666"/>
                </a:lnTo>
                <a:lnTo>
                  <a:pt x="2639760" y="197137"/>
                </a:lnTo>
                <a:lnTo>
                  <a:pt x="2696083" y="167096"/>
                </a:lnTo>
                <a:lnTo>
                  <a:pt x="2752409" y="137057"/>
                </a:lnTo>
                <a:lnTo>
                  <a:pt x="2808733" y="103262"/>
                </a:lnTo>
                <a:lnTo>
                  <a:pt x="2863182" y="71344"/>
                </a:lnTo>
                <a:lnTo>
                  <a:pt x="2921385" y="43182"/>
                </a:lnTo>
                <a:lnTo>
                  <a:pt x="2977708" y="20652"/>
                </a:lnTo>
                <a:lnTo>
                  <a:pt x="3035911" y="56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xmlns="" id="{CA31F01E-6863-47B2-B5F8-4C443DA141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56276" y="0"/>
            <a:ext cx="4335725" cy="3532180"/>
          </a:xfrm>
          <a:custGeom>
            <a:avLst/>
            <a:gdLst>
              <a:gd name="connsiteX0" fmla="*/ 179111 w 4335725"/>
              <a:gd name="connsiteY0" fmla="*/ 0 h 3532180"/>
              <a:gd name="connsiteX1" fmla="*/ 4335725 w 4335725"/>
              <a:gd name="connsiteY1" fmla="*/ 0 h 3532180"/>
              <a:gd name="connsiteX2" fmla="*/ 4335725 w 4335725"/>
              <a:gd name="connsiteY2" fmla="*/ 2845937 h 3532180"/>
              <a:gd name="connsiteX3" fmla="*/ 4315217 w 4335725"/>
              <a:gd name="connsiteY3" fmla="*/ 2853009 h 3532180"/>
              <a:gd name="connsiteX4" fmla="*/ 4269092 w 4335725"/>
              <a:gd name="connsiteY4" fmla="*/ 2867324 h 3532180"/>
              <a:gd name="connsiteX5" fmla="*/ 4219783 w 4335725"/>
              <a:gd name="connsiteY5" fmla="*/ 2880049 h 3532180"/>
              <a:gd name="connsiteX6" fmla="*/ 4172065 w 4335725"/>
              <a:gd name="connsiteY6" fmla="*/ 2892774 h 3532180"/>
              <a:gd name="connsiteX7" fmla="*/ 4124349 w 4335725"/>
              <a:gd name="connsiteY7" fmla="*/ 2907089 h 3532180"/>
              <a:gd name="connsiteX8" fmla="*/ 4078224 w 4335725"/>
              <a:gd name="connsiteY8" fmla="*/ 2922994 h 3532180"/>
              <a:gd name="connsiteX9" fmla="*/ 4035278 w 4335725"/>
              <a:gd name="connsiteY9" fmla="*/ 2942082 h 3532180"/>
              <a:gd name="connsiteX10" fmla="*/ 3995515 w 4335725"/>
              <a:gd name="connsiteY10" fmla="*/ 2964348 h 3532180"/>
              <a:gd name="connsiteX11" fmla="*/ 3960521 w 4335725"/>
              <a:gd name="connsiteY11" fmla="*/ 2992978 h 3532180"/>
              <a:gd name="connsiteX12" fmla="*/ 3923939 w 4335725"/>
              <a:gd name="connsiteY12" fmla="*/ 3024791 h 3532180"/>
              <a:gd name="connsiteX13" fmla="*/ 3892126 w 4335725"/>
              <a:gd name="connsiteY13" fmla="*/ 3061373 h 3532180"/>
              <a:gd name="connsiteX14" fmla="*/ 3861905 w 4335725"/>
              <a:gd name="connsiteY14" fmla="*/ 3099547 h 3532180"/>
              <a:gd name="connsiteX15" fmla="*/ 3831684 w 4335725"/>
              <a:gd name="connsiteY15" fmla="*/ 3139310 h 3532180"/>
              <a:gd name="connsiteX16" fmla="*/ 3801464 w 4335725"/>
              <a:gd name="connsiteY16" fmla="*/ 3179075 h 3532180"/>
              <a:gd name="connsiteX17" fmla="*/ 3771243 w 4335725"/>
              <a:gd name="connsiteY17" fmla="*/ 3217249 h 3532180"/>
              <a:gd name="connsiteX18" fmla="*/ 3737841 w 4335725"/>
              <a:gd name="connsiteY18" fmla="*/ 3253831 h 3532180"/>
              <a:gd name="connsiteX19" fmla="*/ 3704438 w 4335725"/>
              <a:gd name="connsiteY19" fmla="*/ 3285642 h 3532180"/>
              <a:gd name="connsiteX20" fmla="*/ 3666266 w 4335725"/>
              <a:gd name="connsiteY20" fmla="*/ 3312682 h 3532180"/>
              <a:gd name="connsiteX21" fmla="*/ 3626501 w 4335725"/>
              <a:gd name="connsiteY21" fmla="*/ 3333360 h 3532180"/>
              <a:gd name="connsiteX22" fmla="*/ 3578783 w 4335725"/>
              <a:gd name="connsiteY22" fmla="*/ 3347676 h 3532180"/>
              <a:gd name="connsiteX23" fmla="*/ 3529475 w 4335725"/>
              <a:gd name="connsiteY23" fmla="*/ 3354038 h 3532180"/>
              <a:gd name="connsiteX24" fmla="*/ 3478579 w 4335725"/>
              <a:gd name="connsiteY24" fmla="*/ 3355628 h 3532180"/>
              <a:gd name="connsiteX25" fmla="*/ 3424498 w 4335725"/>
              <a:gd name="connsiteY25" fmla="*/ 3350856 h 3532180"/>
              <a:gd name="connsiteX26" fmla="*/ 3370419 w 4335725"/>
              <a:gd name="connsiteY26" fmla="*/ 3344494 h 3532180"/>
              <a:gd name="connsiteX27" fmla="*/ 3316339 w 4335725"/>
              <a:gd name="connsiteY27" fmla="*/ 3336540 h 3532180"/>
              <a:gd name="connsiteX28" fmla="*/ 3262260 w 4335725"/>
              <a:gd name="connsiteY28" fmla="*/ 3330180 h 3532180"/>
              <a:gd name="connsiteX29" fmla="*/ 3208180 w 4335725"/>
              <a:gd name="connsiteY29" fmla="*/ 3326998 h 3532180"/>
              <a:gd name="connsiteX30" fmla="*/ 3155691 w 4335725"/>
              <a:gd name="connsiteY30" fmla="*/ 3326998 h 3532180"/>
              <a:gd name="connsiteX31" fmla="*/ 3106385 w 4335725"/>
              <a:gd name="connsiteY31" fmla="*/ 3333360 h 3532180"/>
              <a:gd name="connsiteX32" fmla="*/ 3055487 w 4335725"/>
              <a:gd name="connsiteY32" fmla="*/ 3346085 h 3532180"/>
              <a:gd name="connsiteX33" fmla="*/ 3009359 w 4335725"/>
              <a:gd name="connsiteY33" fmla="*/ 3365171 h 3532180"/>
              <a:gd name="connsiteX34" fmla="*/ 2961643 w 4335725"/>
              <a:gd name="connsiteY34" fmla="*/ 3390621 h 3532180"/>
              <a:gd name="connsiteX35" fmla="*/ 2913927 w 4335725"/>
              <a:gd name="connsiteY35" fmla="*/ 3416071 h 3532180"/>
              <a:gd name="connsiteX36" fmla="*/ 2866209 w 4335725"/>
              <a:gd name="connsiteY36" fmla="*/ 3444699 h 3532180"/>
              <a:gd name="connsiteX37" fmla="*/ 2820081 w 4335725"/>
              <a:gd name="connsiteY37" fmla="*/ 3471739 h 3532180"/>
              <a:gd name="connsiteX38" fmla="*/ 2770775 w 4335725"/>
              <a:gd name="connsiteY38" fmla="*/ 3495598 h 3532180"/>
              <a:gd name="connsiteX39" fmla="*/ 2723057 w 4335725"/>
              <a:gd name="connsiteY39" fmla="*/ 3514685 h 3532180"/>
              <a:gd name="connsiteX40" fmla="*/ 2673749 w 4335725"/>
              <a:gd name="connsiteY40" fmla="*/ 3527410 h 3532180"/>
              <a:gd name="connsiteX41" fmla="*/ 2622852 w 4335725"/>
              <a:gd name="connsiteY41" fmla="*/ 3532180 h 3532180"/>
              <a:gd name="connsiteX42" fmla="*/ 2571953 w 4335725"/>
              <a:gd name="connsiteY42" fmla="*/ 3527410 h 3532180"/>
              <a:gd name="connsiteX43" fmla="*/ 2522645 w 4335725"/>
              <a:gd name="connsiteY43" fmla="*/ 3514685 h 3532180"/>
              <a:gd name="connsiteX44" fmla="*/ 2474930 w 4335725"/>
              <a:gd name="connsiteY44" fmla="*/ 3495598 h 3532180"/>
              <a:gd name="connsiteX45" fmla="*/ 2425621 w 4335725"/>
              <a:gd name="connsiteY45" fmla="*/ 3471739 h 3532180"/>
              <a:gd name="connsiteX46" fmla="*/ 2379493 w 4335725"/>
              <a:gd name="connsiteY46" fmla="*/ 3444699 h 3532180"/>
              <a:gd name="connsiteX47" fmla="*/ 2331777 w 4335725"/>
              <a:gd name="connsiteY47" fmla="*/ 3416071 h 3532180"/>
              <a:gd name="connsiteX48" fmla="*/ 2284059 w 4335725"/>
              <a:gd name="connsiteY48" fmla="*/ 3390621 h 3532180"/>
              <a:gd name="connsiteX49" fmla="*/ 2236343 w 4335725"/>
              <a:gd name="connsiteY49" fmla="*/ 3365171 h 3532180"/>
              <a:gd name="connsiteX50" fmla="*/ 2188627 w 4335725"/>
              <a:gd name="connsiteY50" fmla="*/ 3346085 h 3532180"/>
              <a:gd name="connsiteX51" fmla="*/ 2139319 w 4335725"/>
              <a:gd name="connsiteY51" fmla="*/ 3333360 h 3532180"/>
              <a:gd name="connsiteX52" fmla="*/ 2090011 w 4335725"/>
              <a:gd name="connsiteY52" fmla="*/ 3326998 h 3532180"/>
              <a:gd name="connsiteX53" fmla="*/ 2037520 w 4335725"/>
              <a:gd name="connsiteY53" fmla="*/ 3326998 h 3532180"/>
              <a:gd name="connsiteX54" fmla="*/ 1983442 w 4335725"/>
              <a:gd name="connsiteY54" fmla="*/ 3330180 h 3532180"/>
              <a:gd name="connsiteX55" fmla="*/ 1929363 w 4335725"/>
              <a:gd name="connsiteY55" fmla="*/ 3336540 h 3532180"/>
              <a:gd name="connsiteX56" fmla="*/ 1875283 w 4335725"/>
              <a:gd name="connsiteY56" fmla="*/ 3344494 h 3532180"/>
              <a:gd name="connsiteX57" fmla="*/ 1821202 w 4335725"/>
              <a:gd name="connsiteY57" fmla="*/ 3350856 h 3532180"/>
              <a:gd name="connsiteX58" fmla="*/ 1767124 w 4335725"/>
              <a:gd name="connsiteY58" fmla="*/ 3355628 h 3532180"/>
              <a:gd name="connsiteX59" fmla="*/ 1716227 w 4335725"/>
              <a:gd name="connsiteY59" fmla="*/ 3354038 h 3532180"/>
              <a:gd name="connsiteX60" fmla="*/ 1666919 w 4335725"/>
              <a:gd name="connsiteY60" fmla="*/ 3347676 h 3532180"/>
              <a:gd name="connsiteX61" fmla="*/ 1619201 w 4335725"/>
              <a:gd name="connsiteY61" fmla="*/ 3333360 h 3532180"/>
              <a:gd name="connsiteX62" fmla="*/ 1579437 w 4335725"/>
              <a:gd name="connsiteY62" fmla="*/ 3312682 h 3532180"/>
              <a:gd name="connsiteX63" fmla="*/ 1541263 w 4335725"/>
              <a:gd name="connsiteY63" fmla="*/ 3285642 h 3532180"/>
              <a:gd name="connsiteX64" fmla="*/ 1507862 w 4335725"/>
              <a:gd name="connsiteY64" fmla="*/ 3253831 h 3532180"/>
              <a:gd name="connsiteX65" fmla="*/ 1474459 w 4335725"/>
              <a:gd name="connsiteY65" fmla="*/ 3217249 h 3532180"/>
              <a:gd name="connsiteX66" fmla="*/ 1444238 w 4335725"/>
              <a:gd name="connsiteY66" fmla="*/ 3179075 h 3532180"/>
              <a:gd name="connsiteX67" fmla="*/ 1414018 w 4335725"/>
              <a:gd name="connsiteY67" fmla="*/ 3139310 h 3532180"/>
              <a:gd name="connsiteX68" fmla="*/ 1383797 w 4335725"/>
              <a:gd name="connsiteY68" fmla="*/ 3099547 h 3532180"/>
              <a:gd name="connsiteX69" fmla="*/ 1353577 w 4335725"/>
              <a:gd name="connsiteY69" fmla="*/ 3061373 h 3532180"/>
              <a:gd name="connsiteX70" fmla="*/ 1321765 w 4335725"/>
              <a:gd name="connsiteY70" fmla="*/ 3024791 h 3532180"/>
              <a:gd name="connsiteX71" fmla="*/ 1285181 w 4335725"/>
              <a:gd name="connsiteY71" fmla="*/ 2992978 h 3532180"/>
              <a:gd name="connsiteX72" fmla="*/ 1250188 w 4335725"/>
              <a:gd name="connsiteY72" fmla="*/ 2964348 h 3532180"/>
              <a:gd name="connsiteX73" fmla="*/ 1210424 w 4335725"/>
              <a:gd name="connsiteY73" fmla="*/ 2942082 h 3532180"/>
              <a:gd name="connsiteX74" fmla="*/ 1167479 w 4335725"/>
              <a:gd name="connsiteY74" fmla="*/ 2922994 h 3532180"/>
              <a:gd name="connsiteX75" fmla="*/ 1121353 w 4335725"/>
              <a:gd name="connsiteY75" fmla="*/ 2907089 h 3532180"/>
              <a:gd name="connsiteX76" fmla="*/ 1073635 w 4335725"/>
              <a:gd name="connsiteY76" fmla="*/ 2892774 h 3532180"/>
              <a:gd name="connsiteX77" fmla="*/ 1025919 w 4335725"/>
              <a:gd name="connsiteY77" fmla="*/ 2880049 h 3532180"/>
              <a:gd name="connsiteX78" fmla="*/ 976611 w 4335725"/>
              <a:gd name="connsiteY78" fmla="*/ 2867324 h 3532180"/>
              <a:gd name="connsiteX79" fmla="*/ 930485 w 4335725"/>
              <a:gd name="connsiteY79" fmla="*/ 2853009 h 3532180"/>
              <a:gd name="connsiteX80" fmla="*/ 884357 w 4335725"/>
              <a:gd name="connsiteY80" fmla="*/ 2837103 h 3532180"/>
              <a:gd name="connsiteX81" fmla="*/ 841413 w 4335725"/>
              <a:gd name="connsiteY81" fmla="*/ 2818015 h 3532180"/>
              <a:gd name="connsiteX82" fmla="*/ 803238 w 4335725"/>
              <a:gd name="connsiteY82" fmla="*/ 2794157 h 3532180"/>
              <a:gd name="connsiteX83" fmla="*/ 768245 w 4335725"/>
              <a:gd name="connsiteY83" fmla="*/ 2765527 h 3532180"/>
              <a:gd name="connsiteX84" fmla="*/ 739617 w 4335725"/>
              <a:gd name="connsiteY84" fmla="*/ 2730536 h 3532180"/>
              <a:gd name="connsiteX85" fmla="*/ 715759 w 4335725"/>
              <a:gd name="connsiteY85" fmla="*/ 2692361 h 3532180"/>
              <a:gd name="connsiteX86" fmla="*/ 696671 w 4335725"/>
              <a:gd name="connsiteY86" fmla="*/ 2649416 h 3532180"/>
              <a:gd name="connsiteX87" fmla="*/ 680766 w 4335725"/>
              <a:gd name="connsiteY87" fmla="*/ 2603290 h 3532180"/>
              <a:gd name="connsiteX88" fmla="*/ 666450 w 4335725"/>
              <a:gd name="connsiteY88" fmla="*/ 2557164 h 3532180"/>
              <a:gd name="connsiteX89" fmla="*/ 653726 w 4335725"/>
              <a:gd name="connsiteY89" fmla="*/ 2507856 h 3532180"/>
              <a:gd name="connsiteX90" fmla="*/ 641000 w 4335725"/>
              <a:gd name="connsiteY90" fmla="*/ 2460140 h 3532180"/>
              <a:gd name="connsiteX91" fmla="*/ 626685 w 4335725"/>
              <a:gd name="connsiteY91" fmla="*/ 2412422 h 3532180"/>
              <a:gd name="connsiteX92" fmla="*/ 610780 w 4335725"/>
              <a:gd name="connsiteY92" fmla="*/ 2366295 h 3532180"/>
              <a:gd name="connsiteX93" fmla="*/ 591692 w 4335725"/>
              <a:gd name="connsiteY93" fmla="*/ 2323348 h 3532180"/>
              <a:gd name="connsiteX94" fmla="*/ 569424 w 4335725"/>
              <a:gd name="connsiteY94" fmla="*/ 2283586 h 3532180"/>
              <a:gd name="connsiteX95" fmla="*/ 540796 w 4335725"/>
              <a:gd name="connsiteY95" fmla="*/ 2248593 h 3532180"/>
              <a:gd name="connsiteX96" fmla="*/ 508983 w 4335725"/>
              <a:gd name="connsiteY96" fmla="*/ 2212010 h 3532180"/>
              <a:gd name="connsiteX97" fmla="*/ 472400 w 4335725"/>
              <a:gd name="connsiteY97" fmla="*/ 2180199 h 3532180"/>
              <a:gd name="connsiteX98" fmla="*/ 432635 w 4335725"/>
              <a:gd name="connsiteY98" fmla="*/ 2149978 h 3532180"/>
              <a:gd name="connsiteX99" fmla="*/ 392872 w 4335725"/>
              <a:gd name="connsiteY99" fmla="*/ 2119758 h 3532180"/>
              <a:gd name="connsiteX100" fmla="*/ 353108 w 4335725"/>
              <a:gd name="connsiteY100" fmla="*/ 2089537 h 3532180"/>
              <a:gd name="connsiteX101" fmla="*/ 314933 w 4335725"/>
              <a:gd name="connsiteY101" fmla="*/ 2059315 h 3532180"/>
              <a:gd name="connsiteX102" fmla="*/ 278350 w 4335725"/>
              <a:gd name="connsiteY102" fmla="*/ 2025914 h 3532180"/>
              <a:gd name="connsiteX103" fmla="*/ 246539 w 4335725"/>
              <a:gd name="connsiteY103" fmla="*/ 1992513 h 3532180"/>
              <a:gd name="connsiteX104" fmla="*/ 219500 w 4335725"/>
              <a:gd name="connsiteY104" fmla="*/ 1954338 h 3532180"/>
              <a:gd name="connsiteX105" fmla="*/ 198823 w 4335725"/>
              <a:gd name="connsiteY105" fmla="*/ 1914575 h 3532180"/>
              <a:gd name="connsiteX106" fmla="*/ 184508 w 4335725"/>
              <a:gd name="connsiteY106" fmla="*/ 1866859 h 3532180"/>
              <a:gd name="connsiteX107" fmla="*/ 178145 w 4335725"/>
              <a:gd name="connsiteY107" fmla="*/ 1817551 h 3532180"/>
              <a:gd name="connsiteX108" fmla="*/ 176554 w 4335725"/>
              <a:gd name="connsiteY108" fmla="*/ 1766651 h 3532180"/>
              <a:gd name="connsiteX109" fmla="*/ 181326 w 4335725"/>
              <a:gd name="connsiteY109" fmla="*/ 1712572 h 3532180"/>
              <a:gd name="connsiteX110" fmla="*/ 187688 w 4335725"/>
              <a:gd name="connsiteY110" fmla="*/ 1658493 h 3532180"/>
              <a:gd name="connsiteX111" fmla="*/ 195640 w 4335725"/>
              <a:gd name="connsiteY111" fmla="*/ 1604413 h 3532180"/>
              <a:gd name="connsiteX112" fmla="*/ 202004 w 4335725"/>
              <a:gd name="connsiteY112" fmla="*/ 1550335 h 3532180"/>
              <a:gd name="connsiteX113" fmla="*/ 205186 w 4335725"/>
              <a:gd name="connsiteY113" fmla="*/ 1496256 h 3532180"/>
              <a:gd name="connsiteX114" fmla="*/ 205186 w 4335725"/>
              <a:gd name="connsiteY114" fmla="*/ 1443766 h 3532180"/>
              <a:gd name="connsiteX115" fmla="*/ 198823 w 4335725"/>
              <a:gd name="connsiteY115" fmla="*/ 1394460 h 3532180"/>
              <a:gd name="connsiteX116" fmla="*/ 186098 w 4335725"/>
              <a:gd name="connsiteY116" fmla="*/ 1345152 h 3532180"/>
              <a:gd name="connsiteX117" fmla="*/ 167011 w 4335725"/>
              <a:gd name="connsiteY117" fmla="*/ 1299024 h 3532180"/>
              <a:gd name="connsiteX118" fmla="*/ 143153 w 4335725"/>
              <a:gd name="connsiteY118" fmla="*/ 1251308 h 3532180"/>
              <a:gd name="connsiteX119" fmla="*/ 116112 w 4335725"/>
              <a:gd name="connsiteY119" fmla="*/ 1203592 h 3532180"/>
              <a:gd name="connsiteX120" fmla="*/ 87483 w 4335725"/>
              <a:gd name="connsiteY120" fmla="*/ 1155874 h 3532180"/>
              <a:gd name="connsiteX121" fmla="*/ 60443 w 4335725"/>
              <a:gd name="connsiteY121" fmla="*/ 1109746 h 3532180"/>
              <a:gd name="connsiteX122" fmla="*/ 36583 w 4335725"/>
              <a:gd name="connsiteY122" fmla="*/ 1060441 h 3532180"/>
              <a:gd name="connsiteX123" fmla="*/ 17498 w 4335725"/>
              <a:gd name="connsiteY123" fmla="*/ 1012723 h 3532180"/>
              <a:gd name="connsiteX124" fmla="*/ 4773 w 4335725"/>
              <a:gd name="connsiteY124" fmla="*/ 963415 h 3532180"/>
              <a:gd name="connsiteX125" fmla="*/ 0 w 4335725"/>
              <a:gd name="connsiteY125" fmla="*/ 912516 h 3532180"/>
              <a:gd name="connsiteX126" fmla="*/ 4773 w 4335725"/>
              <a:gd name="connsiteY126" fmla="*/ 861620 h 3532180"/>
              <a:gd name="connsiteX127" fmla="*/ 17498 w 4335725"/>
              <a:gd name="connsiteY127" fmla="*/ 812312 h 3532180"/>
              <a:gd name="connsiteX128" fmla="*/ 36583 w 4335725"/>
              <a:gd name="connsiteY128" fmla="*/ 764594 h 3532180"/>
              <a:gd name="connsiteX129" fmla="*/ 60443 w 4335725"/>
              <a:gd name="connsiteY129" fmla="*/ 715288 h 3532180"/>
              <a:gd name="connsiteX130" fmla="*/ 87483 w 4335725"/>
              <a:gd name="connsiteY130" fmla="*/ 669160 h 3532180"/>
              <a:gd name="connsiteX131" fmla="*/ 116112 w 4335725"/>
              <a:gd name="connsiteY131" fmla="*/ 621444 h 3532180"/>
              <a:gd name="connsiteX132" fmla="*/ 143153 w 4335725"/>
              <a:gd name="connsiteY132" fmla="*/ 573726 h 3532180"/>
              <a:gd name="connsiteX133" fmla="*/ 167011 w 4335725"/>
              <a:gd name="connsiteY133" fmla="*/ 526010 h 3532180"/>
              <a:gd name="connsiteX134" fmla="*/ 186098 w 4335725"/>
              <a:gd name="connsiteY134" fmla="*/ 479882 h 3532180"/>
              <a:gd name="connsiteX135" fmla="*/ 198823 w 4335725"/>
              <a:gd name="connsiteY135" fmla="*/ 430575 h 3532180"/>
              <a:gd name="connsiteX136" fmla="*/ 205186 w 4335725"/>
              <a:gd name="connsiteY136" fmla="*/ 381268 h 3532180"/>
              <a:gd name="connsiteX137" fmla="*/ 205186 w 4335725"/>
              <a:gd name="connsiteY137" fmla="*/ 328780 h 3532180"/>
              <a:gd name="connsiteX138" fmla="*/ 202004 w 4335725"/>
              <a:gd name="connsiteY138" fmla="*/ 274700 h 3532180"/>
              <a:gd name="connsiteX139" fmla="*/ 195640 w 4335725"/>
              <a:gd name="connsiteY139" fmla="*/ 220621 h 3532180"/>
              <a:gd name="connsiteX140" fmla="*/ 187688 w 4335725"/>
              <a:gd name="connsiteY140" fmla="*/ 166541 h 3532180"/>
              <a:gd name="connsiteX141" fmla="*/ 181326 w 4335725"/>
              <a:gd name="connsiteY141" fmla="*/ 112462 h 3532180"/>
              <a:gd name="connsiteX142" fmla="*/ 176554 w 4335725"/>
              <a:gd name="connsiteY142" fmla="*/ 58383 h 3532180"/>
              <a:gd name="connsiteX143" fmla="*/ 178145 w 4335725"/>
              <a:gd name="connsiteY143" fmla="*/ 7485 h 353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335725" h="3532180">
                <a:moveTo>
                  <a:pt x="179111" y="0"/>
                </a:moveTo>
                <a:lnTo>
                  <a:pt x="4335725" y="0"/>
                </a:lnTo>
                <a:lnTo>
                  <a:pt x="4335725" y="2845937"/>
                </a:lnTo>
                <a:lnTo>
                  <a:pt x="4315217" y="2853009"/>
                </a:lnTo>
                <a:lnTo>
                  <a:pt x="4269092" y="2867324"/>
                </a:lnTo>
                <a:lnTo>
                  <a:pt x="4219783" y="2880049"/>
                </a:lnTo>
                <a:lnTo>
                  <a:pt x="4172065" y="2892774"/>
                </a:lnTo>
                <a:lnTo>
                  <a:pt x="4124349" y="2907089"/>
                </a:lnTo>
                <a:lnTo>
                  <a:pt x="4078224" y="2922994"/>
                </a:lnTo>
                <a:lnTo>
                  <a:pt x="4035278" y="2942082"/>
                </a:lnTo>
                <a:lnTo>
                  <a:pt x="3995515" y="2964348"/>
                </a:lnTo>
                <a:lnTo>
                  <a:pt x="3960521" y="2992978"/>
                </a:lnTo>
                <a:lnTo>
                  <a:pt x="3923939" y="3024791"/>
                </a:lnTo>
                <a:lnTo>
                  <a:pt x="3892126" y="3061373"/>
                </a:lnTo>
                <a:lnTo>
                  <a:pt x="3861905" y="3099547"/>
                </a:lnTo>
                <a:lnTo>
                  <a:pt x="3831684" y="3139310"/>
                </a:lnTo>
                <a:lnTo>
                  <a:pt x="3801464" y="3179075"/>
                </a:lnTo>
                <a:lnTo>
                  <a:pt x="3771243" y="3217249"/>
                </a:lnTo>
                <a:lnTo>
                  <a:pt x="3737841" y="3253831"/>
                </a:lnTo>
                <a:lnTo>
                  <a:pt x="3704438" y="3285642"/>
                </a:lnTo>
                <a:lnTo>
                  <a:pt x="3666266" y="3312682"/>
                </a:lnTo>
                <a:lnTo>
                  <a:pt x="3626501" y="3333360"/>
                </a:lnTo>
                <a:lnTo>
                  <a:pt x="3578783" y="3347676"/>
                </a:lnTo>
                <a:lnTo>
                  <a:pt x="3529475" y="3354038"/>
                </a:lnTo>
                <a:lnTo>
                  <a:pt x="3478579" y="3355628"/>
                </a:lnTo>
                <a:lnTo>
                  <a:pt x="3424498" y="3350856"/>
                </a:lnTo>
                <a:lnTo>
                  <a:pt x="3370419" y="3344494"/>
                </a:lnTo>
                <a:lnTo>
                  <a:pt x="3316339" y="3336540"/>
                </a:lnTo>
                <a:lnTo>
                  <a:pt x="3262260" y="3330180"/>
                </a:lnTo>
                <a:lnTo>
                  <a:pt x="3208180" y="3326998"/>
                </a:lnTo>
                <a:lnTo>
                  <a:pt x="3155691" y="3326998"/>
                </a:lnTo>
                <a:lnTo>
                  <a:pt x="3106385" y="3333360"/>
                </a:lnTo>
                <a:lnTo>
                  <a:pt x="3055487" y="3346085"/>
                </a:lnTo>
                <a:lnTo>
                  <a:pt x="3009359" y="3365171"/>
                </a:lnTo>
                <a:lnTo>
                  <a:pt x="2961643" y="3390621"/>
                </a:lnTo>
                <a:lnTo>
                  <a:pt x="2913927" y="3416071"/>
                </a:lnTo>
                <a:lnTo>
                  <a:pt x="2866209" y="3444699"/>
                </a:lnTo>
                <a:lnTo>
                  <a:pt x="2820081" y="3471739"/>
                </a:lnTo>
                <a:lnTo>
                  <a:pt x="2770775" y="3495598"/>
                </a:lnTo>
                <a:lnTo>
                  <a:pt x="2723057" y="3514685"/>
                </a:lnTo>
                <a:lnTo>
                  <a:pt x="2673749" y="3527410"/>
                </a:lnTo>
                <a:lnTo>
                  <a:pt x="2622852" y="3532180"/>
                </a:lnTo>
                <a:lnTo>
                  <a:pt x="2571953" y="3527410"/>
                </a:lnTo>
                <a:lnTo>
                  <a:pt x="2522645" y="3514685"/>
                </a:lnTo>
                <a:lnTo>
                  <a:pt x="2474930" y="3495598"/>
                </a:lnTo>
                <a:lnTo>
                  <a:pt x="2425621" y="3471739"/>
                </a:lnTo>
                <a:lnTo>
                  <a:pt x="2379493" y="3444699"/>
                </a:lnTo>
                <a:lnTo>
                  <a:pt x="2331777" y="3416071"/>
                </a:lnTo>
                <a:lnTo>
                  <a:pt x="2284059" y="3390621"/>
                </a:lnTo>
                <a:lnTo>
                  <a:pt x="2236343" y="3365171"/>
                </a:lnTo>
                <a:lnTo>
                  <a:pt x="2188627" y="3346085"/>
                </a:lnTo>
                <a:lnTo>
                  <a:pt x="2139319" y="3333360"/>
                </a:lnTo>
                <a:lnTo>
                  <a:pt x="2090011" y="3326998"/>
                </a:lnTo>
                <a:lnTo>
                  <a:pt x="2037520" y="3326998"/>
                </a:lnTo>
                <a:lnTo>
                  <a:pt x="1983442" y="3330180"/>
                </a:lnTo>
                <a:lnTo>
                  <a:pt x="1929363" y="3336540"/>
                </a:lnTo>
                <a:lnTo>
                  <a:pt x="1875283" y="3344494"/>
                </a:lnTo>
                <a:lnTo>
                  <a:pt x="1821202" y="3350856"/>
                </a:lnTo>
                <a:lnTo>
                  <a:pt x="1767124" y="3355628"/>
                </a:lnTo>
                <a:lnTo>
                  <a:pt x="1716227" y="3354038"/>
                </a:lnTo>
                <a:lnTo>
                  <a:pt x="1666919" y="3347676"/>
                </a:lnTo>
                <a:lnTo>
                  <a:pt x="1619201" y="3333360"/>
                </a:lnTo>
                <a:lnTo>
                  <a:pt x="1579437" y="3312682"/>
                </a:lnTo>
                <a:lnTo>
                  <a:pt x="1541263" y="3285642"/>
                </a:lnTo>
                <a:lnTo>
                  <a:pt x="1507862" y="3253831"/>
                </a:lnTo>
                <a:lnTo>
                  <a:pt x="1474459" y="3217249"/>
                </a:lnTo>
                <a:lnTo>
                  <a:pt x="1444238" y="3179075"/>
                </a:lnTo>
                <a:lnTo>
                  <a:pt x="1414018" y="3139310"/>
                </a:lnTo>
                <a:lnTo>
                  <a:pt x="1383797" y="3099547"/>
                </a:lnTo>
                <a:lnTo>
                  <a:pt x="1353577" y="3061373"/>
                </a:lnTo>
                <a:lnTo>
                  <a:pt x="1321765" y="3024791"/>
                </a:lnTo>
                <a:lnTo>
                  <a:pt x="1285181" y="2992978"/>
                </a:lnTo>
                <a:lnTo>
                  <a:pt x="1250188" y="2964348"/>
                </a:lnTo>
                <a:lnTo>
                  <a:pt x="1210424" y="2942082"/>
                </a:lnTo>
                <a:lnTo>
                  <a:pt x="1167479" y="2922994"/>
                </a:lnTo>
                <a:lnTo>
                  <a:pt x="1121353" y="2907089"/>
                </a:lnTo>
                <a:lnTo>
                  <a:pt x="1073635" y="2892774"/>
                </a:lnTo>
                <a:lnTo>
                  <a:pt x="1025919" y="2880049"/>
                </a:lnTo>
                <a:lnTo>
                  <a:pt x="976611" y="2867324"/>
                </a:lnTo>
                <a:lnTo>
                  <a:pt x="930485" y="2853009"/>
                </a:lnTo>
                <a:lnTo>
                  <a:pt x="884357" y="2837103"/>
                </a:lnTo>
                <a:lnTo>
                  <a:pt x="841413" y="2818015"/>
                </a:lnTo>
                <a:lnTo>
                  <a:pt x="803238" y="2794157"/>
                </a:lnTo>
                <a:lnTo>
                  <a:pt x="768245" y="2765527"/>
                </a:lnTo>
                <a:lnTo>
                  <a:pt x="739617" y="2730536"/>
                </a:lnTo>
                <a:lnTo>
                  <a:pt x="715759" y="2692361"/>
                </a:lnTo>
                <a:lnTo>
                  <a:pt x="696671" y="2649416"/>
                </a:lnTo>
                <a:lnTo>
                  <a:pt x="680766" y="2603290"/>
                </a:lnTo>
                <a:lnTo>
                  <a:pt x="666450" y="2557164"/>
                </a:lnTo>
                <a:lnTo>
                  <a:pt x="653726" y="2507856"/>
                </a:lnTo>
                <a:lnTo>
                  <a:pt x="641000" y="2460140"/>
                </a:lnTo>
                <a:lnTo>
                  <a:pt x="626685" y="2412422"/>
                </a:lnTo>
                <a:lnTo>
                  <a:pt x="610780" y="2366295"/>
                </a:lnTo>
                <a:lnTo>
                  <a:pt x="591692" y="2323348"/>
                </a:lnTo>
                <a:lnTo>
                  <a:pt x="569424" y="2283586"/>
                </a:lnTo>
                <a:lnTo>
                  <a:pt x="540796" y="2248593"/>
                </a:lnTo>
                <a:lnTo>
                  <a:pt x="508983" y="2212010"/>
                </a:lnTo>
                <a:lnTo>
                  <a:pt x="472400" y="2180199"/>
                </a:lnTo>
                <a:lnTo>
                  <a:pt x="432635" y="2149978"/>
                </a:lnTo>
                <a:lnTo>
                  <a:pt x="392872" y="2119758"/>
                </a:lnTo>
                <a:lnTo>
                  <a:pt x="353108" y="2089537"/>
                </a:lnTo>
                <a:lnTo>
                  <a:pt x="314933" y="2059315"/>
                </a:lnTo>
                <a:lnTo>
                  <a:pt x="278350" y="2025914"/>
                </a:lnTo>
                <a:lnTo>
                  <a:pt x="246539" y="1992513"/>
                </a:lnTo>
                <a:lnTo>
                  <a:pt x="219500" y="1954338"/>
                </a:lnTo>
                <a:lnTo>
                  <a:pt x="198823" y="1914575"/>
                </a:lnTo>
                <a:lnTo>
                  <a:pt x="184508" y="1866859"/>
                </a:lnTo>
                <a:lnTo>
                  <a:pt x="178145" y="1817551"/>
                </a:lnTo>
                <a:lnTo>
                  <a:pt x="176554" y="1766651"/>
                </a:lnTo>
                <a:lnTo>
                  <a:pt x="181326" y="1712572"/>
                </a:lnTo>
                <a:lnTo>
                  <a:pt x="187688" y="1658493"/>
                </a:lnTo>
                <a:lnTo>
                  <a:pt x="195640" y="1604413"/>
                </a:lnTo>
                <a:lnTo>
                  <a:pt x="202004" y="1550335"/>
                </a:lnTo>
                <a:lnTo>
                  <a:pt x="205186" y="1496256"/>
                </a:lnTo>
                <a:lnTo>
                  <a:pt x="205186" y="1443766"/>
                </a:lnTo>
                <a:lnTo>
                  <a:pt x="198823" y="1394460"/>
                </a:lnTo>
                <a:lnTo>
                  <a:pt x="186098" y="1345152"/>
                </a:lnTo>
                <a:lnTo>
                  <a:pt x="167011" y="1299024"/>
                </a:lnTo>
                <a:lnTo>
                  <a:pt x="143153" y="1251308"/>
                </a:lnTo>
                <a:lnTo>
                  <a:pt x="116112" y="1203592"/>
                </a:lnTo>
                <a:lnTo>
                  <a:pt x="87483" y="1155874"/>
                </a:lnTo>
                <a:lnTo>
                  <a:pt x="60443" y="1109746"/>
                </a:lnTo>
                <a:lnTo>
                  <a:pt x="36583" y="1060441"/>
                </a:lnTo>
                <a:lnTo>
                  <a:pt x="17498" y="1012723"/>
                </a:lnTo>
                <a:lnTo>
                  <a:pt x="4773" y="963415"/>
                </a:lnTo>
                <a:lnTo>
                  <a:pt x="0" y="912516"/>
                </a:lnTo>
                <a:lnTo>
                  <a:pt x="4773" y="861620"/>
                </a:lnTo>
                <a:lnTo>
                  <a:pt x="17498" y="812312"/>
                </a:lnTo>
                <a:lnTo>
                  <a:pt x="36583" y="764594"/>
                </a:lnTo>
                <a:lnTo>
                  <a:pt x="60443" y="715288"/>
                </a:lnTo>
                <a:lnTo>
                  <a:pt x="87483" y="669160"/>
                </a:lnTo>
                <a:lnTo>
                  <a:pt x="116112" y="621444"/>
                </a:lnTo>
                <a:lnTo>
                  <a:pt x="143153" y="573726"/>
                </a:lnTo>
                <a:lnTo>
                  <a:pt x="167011" y="526010"/>
                </a:lnTo>
                <a:lnTo>
                  <a:pt x="186098" y="479882"/>
                </a:lnTo>
                <a:lnTo>
                  <a:pt x="198823" y="430575"/>
                </a:lnTo>
                <a:lnTo>
                  <a:pt x="205186" y="381268"/>
                </a:lnTo>
                <a:lnTo>
                  <a:pt x="205186" y="328780"/>
                </a:lnTo>
                <a:lnTo>
                  <a:pt x="202004" y="274700"/>
                </a:lnTo>
                <a:lnTo>
                  <a:pt x="195640" y="220621"/>
                </a:lnTo>
                <a:lnTo>
                  <a:pt x="187688" y="166541"/>
                </a:lnTo>
                <a:lnTo>
                  <a:pt x="181326" y="112462"/>
                </a:lnTo>
                <a:lnTo>
                  <a:pt x="176554" y="58383"/>
                </a:lnTo>
                <a:lnTo>
                  <a:pt x="178145" y="74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42984C9-7708-418F-9FD7-04E22C205D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6" b="-3"/>
          <a:stretch/>
        </p:blipFill>
        <p:spPr>
          <a:xfrm>
            <a:off x="5724287" y="2642287"/>
            <a:ext cx="3135234" cy="3131460"/>
          </a:xfrm>
          <a:custGeom>
            <a:avLst/>
            <a:gdLst/>
            <a:ahLst/>
            <a:cxnLst/>
            <a:rect l="l" t="t" r="r" b="b"/>
            <a:pathLst>
              <a:path w="2998601" h="2994963">
                <a:moveTo>
                  <a:pt x="1499301" y="0"/>
                </a:moveTo>
                <a:lnTo>
                  <a:pt x="1528395" y="2727"/>
                </a:lnTo>
                <a:lnTo>
                  <a:pt x="1556581" y="10001"/>
                </a:lnTo>
                <a:lnTo>
                  <a:pt x="1583858" y="20912"/>
                </a:lnTo>
                <a:lnTo>
                  <a:pt x="1612043" y="34550"/>
                </a:lnTo>
                <a:lnTo>
                  <a:pt x="1638411" y="50007"/>
                </a:lnTo>
                <a:lnTo>
                  <a:pt x="1665688" y="66373"/>
                </a:lnTo>
                <a:lnTo>
                  <a:pt x="1692964" y="80920"/>
                </a:lnTo>
                <a:lnTo>
                  <a:pt x="1720240" y="95468"/>
                </a:lnTo>
                <a:lnTo>
                  <a:pt x="1746608" y="106378"/>
                </a:lnTo>
                <a:lnTo>
                  <a:pt x="1775703" y="113652"/>
                </a:lnTo>
                <a:lnTo>
                  <a:pt x="1803888" y="117289"/>
                </a:lnTo>
                <a:lnTo>
                  <a:pt x="1833892" y="117289"/>
                </a:lnTo>
                <a:lnTo>
                  <a:pt x="1864806" y="115471"/>
                </a:lnTo>
                <a:lnTo>
                  <a:pt x="1895719" y="111834"/>
                </a:lnTo>
                <a:lnTo>
                  <a:pt x="1926633" y="107288"/>
                </a:lnTo>
                <a:lnTo>
                  <a:pt x="1957546" y="103651"/>
                </a:lnTo>
                <a:lnTo>
                  <a:pt x="1988460" y="100923"/>
                </a:lnTo>
                <a:lnTo>
                  <a:pt x="2017554" y="101832"/>
                </a:lnTo>
                <a:lnTo>
                  <a:pt x="2045740" y="105469"/>
                </a:lnTo>
                <a:lnTo>
                  <a:pt x="2073017" y="113652"/>
                </a:lnTo>
                <a:lnTo>
                  <a:pt x="2095748" y="125472"/>
                </a:lnTo>
                <a:lnTo>
                  <a:pt x="2117568" y="140929"/>
                </a:lnTo>
                <a:lnTo>
                  <a:pt x="2136662" y="159113"/>
                </a:lnTo>
                <a:lnTo>
                  <a:pt x="2155756" y="180025"/>
                </a:lnTo>
                <a:lnTo>
                  <a:pt x="2173031" y="201846"/>
                </a:lnTo>
                <a:lnTo>
                  <a:pt x="2190306" y="224577"/>
                </a:lnTo>
                <a:lnTo>
                  <a:pt x="2207581" y="247307"/>
                </a:lnTo>
                <a:lnTo>
                  <a:pt x="2224856" y="269128"/>
                </a:lnTo>
                <a:lnTo>
                  <a:pt x="2243041" y="290040"/>
                </a:lnTo>
                <a:lnTo>
                  <a:pt x="2263953" y="308225"/>
                </a:lnTo>
                <a:lnTo>
                  <a:pt x="2283956" y="324591"/>
                </a:lnTo>
                <a:lnTo>
                  <a:pt x="2306686" y="337319"/>
                </a:lnTo>
                <a:lnTo>
                  <a:pt x="2331235" y="348230"/>
                </a:lnTo>
                <a:lnTo>
                  <a:pt x="2357602" y="357322"/>
                </a:lnTo>
                <a:lnTo>
                  <a:pt x="2384878" y="365505"/>
                </a:lnTo>
                <a:lnTo>
                  <a:pt x="2412155" y="372779"/>
                </a:lnTo>
                <a:lnTo>
                  <a:pt x="2440341" y="380053"/>
                </a:lnTo>
                <a:lnTo>
                  <a:pt x="2466708" y="388236"/>
                </a:lnTo>
                <a:lnTo>
                  <a:pt x="2493075" y="397328"/>
                </a:lnTo>
                <a:lnTo>
                  <a:pt x="2517624" y="408239"/>
                </a:lnTo>
                <a:lnTo>
                  <a:pt x="2539446" y="421877"/>
                </a:lnTo>
                <a:lnTo>
                  <a:pt x="2559449" y="438243"/>
                </a:lnTo>
                <a:lnTo>
                  <a:pt x="2575814" y="458246"/>
                </a:lnTo>
                <a:lnTo>
                  <a:pt x="2589453" y="480067"/>
                </a:lnTo>
                <a:lnTo>
                  <a:pt x="2600363" y="504615"/>
                </a:lnTo>
                <a:lnTo>
                  <a:pt x="2609455" y="530983"/>
                </a:lnTo>
                <a:lnTo>
                  <a:pt x="2617638" y="557350"/>
                </a:lnTo>
                <a:lnTo>
                  <a:pt x="2624912" y="585536"/>
                </a:lnTo>
                <a:lnTo>
                  <a:pt x="2632186" y="612812"/>
                </a:lnTo>
                <a:lnTo>
                  <a:pt x="2640369" y="640089"/>
                </a:lnTo>
                <a:lnTo>
                  <a:pt x="2649461" y="666457"/>
                </a:lnTo>
                <a:lnTo>
                  <a:pt x="2660371" y="691006"/>
                </a:lnTo>
                <a:lnTo>
                  <a:pt x="2673101" y="713736"/>
                </a:lnTo>
                <a:lnTo>
                  <a:pt x="2689467" y="733739"/>
                </a:lnTo>
                <a:lnTo>
                  <a:pt x="2707651" y="754651"/>
                </a:lnTo>
                <a:lnTo>
                  <a:pt x="2728563" y="772835"/>
                </a:lnTo>
                <a:lnTo>
                  <a:pt x="2750385" y="790110"/>
                </a:lnTo>
                <a:lnTo>
                  <a:pt x="2774024" y="807385"/>
                </a:lnTo>
                <a:lnTo>
                  <a:pt x="2796754" y="824660"/>
                </a:lnTo>
                <a:lnTo>
                  <a:pt x="2818576" y="841936"/>
                </a:lnTo>
                <a:lnTo>
                  <a:pt x="2839487" y="861029"/>
                </a:lnTo>
                <a:lnTo>
                  <a:pt x="2857672" y="880123"/>
                </a:lnTo>
                <a:lnTo>
                  <a:pt x="2873129" y="901944"/>
                </a:lnTo>
                <a:lnTo>
                  <a:pt x="2884949" y="924674"/>
                </a:lnTo>
                <a:lnTo>
                  <a:pt x="2893132" y="951951"/>
                </a:lnTo>
                <a:lnTo>
                  <a:pt x="2896768" y="980137"/>
                </a:lnTo>
                <a:lnTo>
                  <a:pt x="2897678" y="1009232"/>
                </a:lnTo>
                <a:lnTo>
                  <a:pt x="2894950" y="1040145"/>
                </a:lnTo>
                <a:lnTo>
                  <a:pt x="2891313" y="1071058"/>
                </a:lnTo>
                <a:lnTo>
                  <a:pt x="2886767" y="1101972"/>
                </a:lnTo>
                <a:lnTo>
                  <a:pt x="2883130" y="1132885"/>
                </a:lnTo>
                <a:lnTo>
                  <a:pt x="2881312" y="1163799"/>
                </a:lnTo>
                <a:lnTo>
                  <a:pt x="2881312" y="1193803"/>
                </a:lnTo>
                <a:lnTo>
                  <a:pt x="2884949" y="1221988"/>
                </a:lnTo>
                <a:lnTo>
                  <a:pt x="2892222" y="1250174"/>
                </a:lnTo>
                <a:lnTo>
                  <a:pt x="2903133" y="1276542"/>
                </a:lnTo>
                <a:lnTo>
                  <a:pt x="2917681" y="1303818"/>
                </a:lnTo>
                <a:lnTo>
                  <a:pt x="2932228" y="1331095"/>
                </a:lnTo>
                <a:lnTo>
                  <a:pt x="2948594" y="1358371"/>
                </a:lnTo>
                <a:lnTo>
                  <a:pt x="2964050" y="1384739"/>
                </a:lnTo>
                <a:lnTo>
                  <a:pt x="2977689" y="1412924"/>
                </a:lnTo>
                <a:lnTo>
                  <a:pt x="2988599" y="1440201"/>
                </a:lnTo>
                <a:lnTo>
                  <a:pt x="2995873" y="1468387"/>
                </a:lnTo>
                <a:lnTo>
                  <a:pt x="2998601" y="1497481"/>
                </a:lnTo>
                <a:lnTo>
                  <a:pt x="2995873" y="1526576"/>
                </a:lnTo>
                <a:lnTo>
                  <a:pt x="2988599" y="1554762"/>
                </a:lnTo>
                <a:lnTo>
                  <a:pt x="2977689" y="1582039"/>
                </a:lnTo>
                <a:lnTo>
                  <a:pt x="2964050" y="1610224"/>
                </a:lnTo>
                <a:lnTo>
                  <a:pt x="2948594" y="1636592"/>
                </a:lnTo>
                <a:lnTo>
                  <a:pt x="2932228" y="1663869"/>
                </a:lnTo>
                <a:lnTo>
                  <a:pt x="2917681" y="1691145"/>
                </a:lnTo>
                <a:lnTo>
                  <a:pt x="2903133" y="1718421"/>
                </a:lnTo>
                <a:lnTo>
                  <a:pt x="2892222" y="1744789"/>
                </a:lnTo>
                <a:lnTo>
                  <a:pt x="2884949" y="1772975"/>
                </a:lnTo>
                <a:lnTo>
                  <a:pt x="2881312" y="1801160"/>
                </a:lnTo>
                <a:lnTo>
                  <a:pt x="2881312" y="1831165"/>
                </a:lnTo>
                <a:lnTo>
                  <a:pt x="2883130" y="1862078"/>
                </a:lnTo>
                <a:lnTo>
                  <a:pt x="2886767" y="1892991"/>
                </a:lnTo>
                <a:lnTo>
                  <a:pt x="2891313" y="1923905"/>
                </a:lnTo>
                <a:lnTo>
                  <a:pt x="2894950" y="1954818"/>
                </a:lnTo>
                <a:lnTo>
                  <a:pt x="2897678" y="1985731"/>
                </a:lnTo>
                <a:lnTo>
                  <a:pt x="2896768" y="2014827"/>
                </a:lnTo>
                <a:lnTo>
                  <a:pt x="2893132" y="2043013"/>
                </a:lnTo>
                <a:lnTo>
                  <a:pt x="2884949" y="2070289"/>
                </a:lnTo>
                <a:lnTo>
                  <a:pt x="2873129" y="2093019"/>
                </a:lnTo>
                <a:lnTo>
                  <a:pt x="2857672" y="2114841"/>
                </a:lnTo>
                <a:lnTo>
                  <a:pt x="2839487" y="2133934"/>
                </a:lnTo>
                <a:lnTo>
                  <a:pt x="2818576" y="2153027"/>
                </a:lnTo>
                <a:lnTo>
                  <a:pt x="2796754" y="2170303"/>
                </a:lnTo>
                <a:lnTo>
                  <a:pt x="2774024" y="2187578"/>
                </a:lnTo>
                <a:lnTo>
                  <a:pt x="2750385" y="2204853"/>
                </a:lnTo>
                <a:lnTo>
                  <a:pt x="2728563" y="2222128"/>
                </a:lnTo>
                <a:lnTo>
                  <a:pt x="2707651" y="2240312"/>
                </a:lnTo>
                <a:lnTo>
                  <a:pt x="2689467" y="2261224"/>
                </a:lnTo>
                <a:lnTo>
                  <a:pt x="2673101" y="2281227"/>
                </a:lnTo>
                <a:lnTo>
                  <a:pt x="2660371" y="2303957"/>
                </a:lnTo>
                <a:lnTo>
                  <a:pt x="2649461" y="2328506"/>
                </a:lnTo>
                <a:lnTo>
                  <a:pt x="2640369" y="2354874"/>
                </a:lnTo>
                <a:lnTo>
                  <a:pt x="2632186" y="2382151"/>
                </a:lnTo>
                <a:lnTo>
                  <a:pt x="2624912" y="2409427"/>
                </a:lnTo>
                <a:lnTo>
                  <a:pt x="2617638" y="2437613"/>
                </a:lnTo>
                <a:lnTo>
                  <a:pt x="2609455" y="2463980"/>
                </a:lnTo>
                <a:lnTo>
                  <a:pt x="2600363" y="2490347"/>
                </a:lnTo>
                <a:lnTo>
                  <a:pt x="2589453" y="2514896"/>
                </a:lnTo>
                <a:lnTo>
                  <a:pt x="2575814" y="2536718"/>
                </a:lnTo>
                <a:lnTo>
                  <a:pt x="2559449" y="2556720"/>
                </a:lnTo>
                <a:lnTo>
                  <a:pt x="2539446" y="2573086"/>
                </a:lnTo>
                <a:lnTo>
                  <a:pt x="2517624" y="2586724"/>
                </a:lnTo>
                <a:lnTo>
                  <a:pt x="2493075" y="2597635"/>
                </a:lnTo>
                <a:lnTo>
                  <a:pt x="2466708" y="2606727"/>
                </a:lnTo>
                <a:lnTo>
                  <a:pt x="2440341" y="2614910"/>
                </a:lnTo>
                <a:lnTo>
                  <a:pt x="2412155" y="2622184"/>
                </a:lnTo>
                <a:lnTo>
                  <a:pt x="2384878" y="2629458"/>
                </a:lnTo>
                <a:lnTo>
                  <a:pt x="2357602" y="2637641"/>
                </a:lnTo>
                <a:lnTo>
                  <a:pt x="2331235" y="2646733"/>
                </a:lnTo>
                <a:lnTo>
                  <a:pt x="2306686" y="2657644"/>
                </a:lnTo>
                <a:lnTo>
                  <a:pt x="2283956" y="2670372"/>
                </a:lnTo>
                <a:lnTo>
                  <a:pt x="2263953" y="2686738"/>
                </a:lnTo>
                <a:lnTo>
                  <a:pt x="2243041" y="2704923"/>
                </a:lnTo>
                <a:lnTo>
                  <a:pt x="2224856" y="2725835"/>
                </a:lnTo>
                <a:lnTo>
                  <a:pt x="2207581" y="2747656"/>
                </a:lnTo>
                <a:lnTo>
                  <a:pt x="2190306" y="2770386"/>
                </a:lnTo>
                <a:lnTo>
                  <a:pt x="2173031" y="2793117"/>
                </a:lnTo>
                <a:lnTo>
                  <a:pt x="2155756" y="2814938"/>
                </a:lnTo>
                <a:lnTo>
                  <a:pt x="2136662" y="2835850"/>
                </a:lnTo>
                <a:lnTo>
                  <a:pt x="2117568" y="2854034"/>
                </a:lnTo>
                <a:lnTo>
                  <a:pt x="2095748" y="2869491"/>
                </a:lnTo>
                <a:lnTo>
                  <a:pt x="2073017" y="2881311"/>
                </a:lnTo>
                <a:lnTo>
                  <a:pt x="2045740" y="2889494"/>
                </a:lnTo>
                <a:lnTo>
                  <a:pt x="2017554" y="2893131"/>
                </a:lnTo>
                <a:lnTo>
                  <a:pt x="1988460" y="2894040"/>
                </a:lnTo>
                <a:lnTo>
                  <a:pt x="1957546" y="2891312"/>
                </a:lnTo>
                <a:lnTo>
                  <a:pt x="1926633" y="2887676"/>
                </a:lnTo>
                <a:lnTo>
                  <a:pt x="1895719" y="2883129"/>
                </a:lnTo>
                <a:lnTo>
                  <a:pt x="1864806" y="2879493"/>
                </a:lnTo>
                <a:lnTo>
                  <a:pt x="1833892" y="2877674"/>
                </a:lnTo>
                <a:lnTo>
                  <a:pt x="1803888" y="2877674"/>
                </a:lnTo>
                <a:lnTo>
                  <a:pt x="1775703" y="2881311"/>
                </a:lnTo>
                <a:lnTo>
                  <a:pt x="1746608" y="2888585"/>
                </a:lnTo>
                <a:lnTo>
                  <a:pt x="1720240" y="2899495"/>
                </a:lnTo>
                <a:lnTo>
                  <a:pt x="1692964" y="2914043"/>
                </a:lnTo>
                <a:lnTo>
                  <a:pt x="1665688" y="2928591"/>
                </a:lnTo>
                <a:lnTo>
                  <a:pt x="1638411" y="2944956"/>
                </a:lnTo>
                <a:lnTo>
                  <a:pt x="1612043" y="2960413"/>
                </a:lnTo>
                <a:lnTo>
                  <a:pt x="1583858" y="2974051"/>
                </a:lnTo>
                <a:lnTo>
                  <a:pt x="1556581" y="2984962"/>
                </a:lnTo>
                <a:lnTo>
                  <a:pt x="1528395" y="2992236"/>
                </a:lnTo>
                <a:lnTo>
                  <a:pt x="1499301" y="2994963"/>
                </a:lnTo>
                <a:lnTo>
                  <a:pt x="1470206" y="2992236"/>
                </a:lnTo>
                <a:lnTo>
                  <a:pt x="1442020" y="2984962"/>
                </a:lnTo>
                <a:lnTo>
                  <a:pt x="1414744" y="2974051"/>
                </a:lnTo>
                <a:lnTo>
                  <a:pt x="1386558" y="2960413"/>
                </a:lnTo>
                <a:lnTo>
                  <a:pt x="1360190" y="2944956"/>
                </a:lnTo>
                <a:lnTo>
                  <a:pt x="1332914" y="2928591"/>
                </a:lnTo>
                <a:lnTo>
                  <a:pt x="1305637" y="2914043"/>
                </a:lnTo>
                <a:lnTo>
                  <a:pt x="1278361" y="2899495"/>
                </a:lnTo>
                <a:lnTo>
                  <a:pt x="1251085" y="2888585"/>
                </a:lnTo>
                <a:lnTo>
                  <a:pt x="1222899" y="2881311"/>
                </a:lnTo>
                <a:lnTo>
                  <a:pt x="1194713" y="2877674"/>
                </a:lnTo>
                <a:lnTo>
                  <a:pt x="1164708" y="2877674"/>
                </a:lnTo>
                <a:lnTo>
                  <a:pt x="1133795" y="2879493"/>
                </a:lnTo>
                <a:lnTo>
                  <a:pt x="1102882" y="2883129"/>
                </a:lnTo>
                <a:lnTo>
                  <a:pt x="1071968" y="2887676"/>
                </a:lnTo>
                <a:lnTo>
                  <a:pt x="1041054" y="2891312"/>
                </a:lnTo>
                <a:lnTo>
                  <a:pt x="1010141" y="2894040"/>
                </a:lnTo>
                <a:lnTo>
                  <a:pt x="981047" y="2893131"/>
                </a:lnTo>
                <a:lnTo>
                  <a:pt x="952861" y="2889494"/>
                </a:lnTo>
                <a:lnTo>
                  <a:pt x="925584" y="2881311"/>
                </a:lnTo>
                <a:lnTo>
                  <a:pt x="902854" y="2869491"/>
                </a:lnTo>
                <a:lnTo>
                  <a:pt x="881032" y="2854034"/>
                </a:lnTo>
                <a:lnTo>
                  <a:pt x="861939" y="2835850"/>
                </a:lnTo>
                <a:lnTo>
                  <a:pt x="842845" y="2814938"/>
                </a:lnTo>
                <a:lnTo>
                  <a:pt x="825570" y="2793117"/>
                </a:lnTo>
                <a:lnTo>
                  <a:pt x="808295" y="2770386"/>
                </a:lnTo>
                <a:lnTo>
                  <a:pt x="791020" y="2747656"/>
                </a:lnTo>
                <a:lnTo>
                  <a:pt x="773745" y="2725835"/>
                </a:lnTo>
                <a:lnTo>
                  <a:pt x="755560" y="2704923"/>
                </a:lnTo>
                <a:lnTo>
                  <a:pt x="734648" y="2686738"/>
                </a:lnTo>
                <a:lnTo>
                  <a:pt x="714645" y="2670372"/>
                </a:lnTo>
                <a:lnTo>
                  <a:pt x="691915" y="2657644"/>
                </a:lnTo>
                <a:lnTo>
                  <a:pt x="667366" y="2646733"/>
                </a:lnTo>
                <a:lnTo>
                  <a:pt x="640999" y="2637641"/>
                </a:lnTo>
                <a:lnTo>
                  <a:pt x="613722" y="2629458"/>
                </a:lnTo>
                <a:lnTo>
                  <a:pt x="586446" y="2622184"/>
                </a:lnTo>
                <a:lnTo>
                  <a:pt x="558260" y="2614910"/>
                </a:lnTo>
                <a:lnTo>
                  <a:pt x="531893" y="2606727"/>
                </a:lnTo>
                <a:lnTo>
                  <a:pt x="505525" y="2597635"/>
                </a:lnTo>
                <a:lnTo>
                  <a:pt x="480977" y="2586724"/>
                </a:lnTo>
                <a:lnTo>
                  <a:pt x="459155" y="2573086"/>
                </a:lnTo>
                <a:lnTo>
                  <a:pt x="439152" y="2556720"/>
                </a:lnTo>
                <a:lnTo>
                  <a:pt x="422787" y="2536718"/>
                </a:lnTo>
                <a:lnTo>
                  <a:pt x="409149" y="2514896"/>
                </a:lnTo>
                <a:lnTo>
                  <a:pt x="398238" y="2490347"/>
                </a:lnTo>
                <a:lnTo>
                  <a:pt x="389146" y="2463980"/>
                </a:lnTo>
                <a:lnTo>
                  <a:pt x="380963" y="2437613"/>
                </a:lnTo>
                <a:lnTo>
                  <a:pt x="373689" y="2409427"/>
                </a:lnTo>
                <a:lnTo>
                  <a:pt x="366415" y="2382151"/>
                </a:lnTo>
                <a:lnTo>
                  <a:pt x="358232" y="2354874"/>
                </a:lnTo>
                <a:lnTo>
                  <a:pt x="349140" y="2328506"/>
                </a:lnTo>
                <a:lnTo>
                  <a:pt x="338229" y="2303957"/>
                </a:lnTo>
                <a:lnTo>
                  <a:pt x="325500" y="2281227"/>
                </a:lnTo>
                <a:lnTo>
                  <a:pt x="309135" y="2261224"/>
                </a:lnTo>
                <a:lnTo>
                  <a:pt x="290950" y="2240312"/>
                </a:lnTo>
                <a:lnTo>
                  <a:pt x="270038" y="2222128"/>
                </a:lnTo>
                <a:lnTo>
                  <a:pt x="247307" y="2204853"/>
                </a:lnTo>
                <a:lnTo>
                  <a:pt x="224577" y="2187578"/>
                </a:lnTo>
                <a:lnTo>
                  <a:pt x="201847" y="2170303"/>
                </a:lnTo>
                <a:lnTo>
                  <a:pt x="180025" y="2153027"/>
                </a:lnTo>
                <a:lnTo>
                  <a:pt x="159113" y="2133934"/>
                </a:lnTo>
                <a:lnTo>
                  <a:pt x="140929" y="2114841"/>
                </a:lnTo>
                <a:lnTo>
                  <a:pt x="125473" y="2093019"/>
                </a:lnTo>
                <a:lnTo>
                  <a:pt x="113653" y="2070289"/>
                </a:lnTo>
                <a:lnTo>
                  <a:pt x="105470" y="2043013"/>
                </a:lnTo>
                <a:lnTo>
                  <a:pt x="101833" y="2014827"/>
                </a:lnTo>
                <a:lnTo>
                  <a:pt x="100923" y="1985731"/>
                </a:lnTo>
                <a:lnTo>
                  <a:pt x="103651" y="1954818"/>
                </a:lnTo>
                <a:lnTo>
                  <a:pt x="107288" y="1923905"/>
                </a:lnTo>
                <a:lnTo>
                  <a:pt x="111834" y="1892991"/>
                </a:lnTo>
                <a:lnTo>
                  <a:pt x="115471" y="1862078"/>
                </a:lnTo>
                <a:lnTo>
                  <a:pt x="117290" y="1831165"/>
                </a:lnTo>
                <a:lnTo>
                  <a:pt x="117290" y="1801160"/>
                </a:lnTo>
                <a:lnTo>
                  <a:pt x="113653" y="1772975"/>
                </a:lnTo>
                <a:lnTo>
                  <a:pt x="106379" y="1744789"/>
                </a:lnTo>
                <a:lnTo>
                  <a:pt x="95468" y="1718421"/>
                </a:lnTo>
                <a:lnTo>
                  <a:pt x="81830" y="1691145"/>
                </a:lnTo>
                <a:lnTo>
                  <a:pt x="66373" y="1663869"/>
                </a:lnTo>
                <a:lnTo>
                  <a:pt x="50008" y="1636592"/>
                </a:lnTo>
                <a:lnTo>
                  <a:pt x="34551" y="1610224"/>
                </a:lnTo>
                <a:lnTo>
                  <a:pt x="20912" y="1582039"/>
                </a:lnTo>
                <a:lnTo>
                  <a:pt x="10002" y="1554762"/>
                </a:lnTo>
                <a:lnTo>
                  <a:pt x="2728" y="1526576"/>
                </a:lnTo>
                <a:lnTo>
                  <a:pt x="0" y="1497481"/>
                </a:lnTo>
                <a:lnTo>
                  <a:pt x="2728" y="1468387"/>
                </a:lnTo>
                <a:lnTo>
                  <a:pt x="10002" y="1440201"/>
                </a:lnTo>
                <a:lnTo>
                  <a:pt x="20912" y="1412924"/>
                </a:lnTo>
                <a:lnTo>
                  <a:pt x="34551" y="1384739"/>
                </a:lnTo>
                <a:lnTo>
                  <a:pt x="50008" y="1358371"/>
                </a:lnTo>
                <a:lnTo>
                  <a:pt x="66373" y="1331095"/>
                </a:lnTo>
                <a:lnTo>
                  <a:pt x="81830" y="1303818"/>
                </a:lnTo>
                <a:lnTo>
                  <a:pt x="95468" y="1276542"/>
                </a:lnTo>
                <a:lnTo>
                  <a:pt x="106379" y="1250174"/>
                </a:lnTo>
                <a:lnTo>
                  <a:pt x="113653" y="1221988"/>
                </a:lnTo>
                <a:lnTo>
                  <a:pt x="117290" y="1193803"/>
                </a:lnTo>
                <a:lnTo>
                  <a:pt x="117290" y="1163799"/>
                </a:lnTo>
                <a:lnTo>
                  <a:pt x="115471" y="1132885"/>
                </a:lnTo>
                <a:lnTo>
                  <a:pt x="111834" y="1101972"/>
                </a:lnTo>
                <a:lnTo>
                  <a:pt x="107288" y="1071058"/>
                </a:lnTo>
                <a:lnTo>
                  <a:pt x="103651" y="1040145"/>
                </a:lnTo>
                <a:lnTo>
                  <a:pt x="100923" y="1009232"/>
                </a:lnTo>
                <a:lnTo>
                  <a:pt x="101833" y="980137"/>
                </a:lnTo>
                <a:lnTo>
                  <a:pt x="105470" y="951951"/>
                </a:lnTo>
                <a:lnTo>
                  <a:pt x="113653" y="924674"/>
                </a:lnTo>
                <a:lnTo>
                  <a:pt x="125473" y="901944"/>
                </a:lnTo>
                <a:lnTo>
                  <a:pt x="140929" y="880123"/>
                </a:lnTo>
                <a:lnTo>
                  <a:pt x="159113" y="861029"/>
                </a:lnTo>
                <a:lnTo>
                  <a:pt x="180025" y="841936"/>
                </a:lnTo>
                <a:lnTo>
                  <a:pt x="201847" y="824660"/>
                </a:lnTo>
                <a:lnTo>
                  <a:pt x="224577" y="807385"/>
                </a:lnTo>
                <a:lnTo>
                  <a:pt x="247307" y="790110"/>
                </a:lnTo>
                <a:lnTo>
                  <a:pt x="270038" y="772835"/>
                </a:lnTo>
                <a:lnTo>
                  <a:pt x="290950" y="754651"/>
                </a:lnTo>
                <a:lnTo>
                  <a:pt x="309135" y="733739"/>
                </a:lnTo>
                <a:lnTo>
                  <a:pt x="325500" y="713736"/>
                </a:lnTo>
                <a:lnTo>
                  <a:pt x="338229" y="691006"/>
                </a:lnTo>
                <a:lnTo>
                  <a:pt x="349140" y="666457"/>
                </a:lnTo>
                <a:lnTo>
                  <a:pt x="358232" y="640089"/>
                </a:lnTo>
                <a:lnTo>
                  <a:pt x="366415" y="612812"/>
                </a:lnTo>
                <a:lnTo>
                  <a:pt x="373689" y="585536"/>
                </a:lnTo>
                <a:lnTo>
                  <a:pt x="380963" y="557350"/>
                </a:lnTo>
                <a:lnTo>
                  <a:pt x="389146" y="530983"/>
                </a:lnTo>
                <a:lnTo>
                  <a:pt x="398238" y="504615"/>
                </a:lnTo>
                <a:lnTo>
                  <a:pt x="409149" y="480067"/>
                </a:lnTo>
                <a:lnTo>
                  <a:pt x="422787" y="458246"/>
                </a:lnTo>
                <a:lnTo>
                  <a:pt x="439152" y="438243"/>
                </a:lnTo>
                <a:lnTo>
                  <a:pt x="459155" y="421877"/>
                </a:lnTo>
                <a:lnTo>
                  <a:pt x="480977" y="408239"/>
                </a:lnTo>
                <a:lnTo>
                  <a:pt x="505525" y="397328"/>
                </a:lnTo>
                <a:lnTo>
                  <a:pt x="531893" y="388236"/>
                </a:lnTo>
                <a:lnTo>
                  <a:pt x="558260" y="380053"/>
                </a:lnTo>
                <a:lnTo>
                  <a:pt x="586446" y="372779"/>
                </a:lnTo>
                <a:lnTo>
                  <a:pt x="613722" y="365505"/>
                </a:lnTo>
                <a:lnTo>
                  <a:pt x="640999" y="357322"/>
                </a:lnTo>
                <a:lnTo>
                  <a:pt x="667366" y="348230"/>
                </a:lnTo>
                <a:lnTo>
                  <a:pt x="691915" y="337319"/>
                </a:lnTo>
                <a:lnTo>
                  <a:pt x="714645" y="324591"/>
                </a:lnTo>
                <a:lnTo>
                  <a:pt x="734648" y="308225"/>
                </a:lnTo>
                <a:lnTo>
                  <a:pt x="755560" y="290040"/>
                </a:lnTo>
                <a:lnTo>
                  <a:pt x="773745" y="269128"/>
                </a:lnTo>
                <a:lnTo>
                  <a:pt x="791020" y="247307"/>
                </a:lnTo>
                <a:lnTo>
                  <a:pt x="808295" y="224577"/>
                </a:lnTo>
                <a:lnTo>
                  <a:pt x="825570" y="201846"/>
                </a:lnTo>
                <a:lnTo>
                  <a:pt x="842845" y="180025"/>
                </a:lnTo>
                <a:lnTo>
                  <a:pt x="861939" y="159113"/>
                </a:lnTo>
                <a:lnTo>
                  <a:pt x="881032" y="140929"/>
                </a:lnTo>
                <a:lnTo>
                  <a:pt x="902854" y="125472"/>
                </a:lnTo>
                <a:lnTo>
                  <a:pt x="925584" y="113652"/>
                </a:lnTo>
                <a:lnTo>
                  <a:pt x="952861" y="105469"/>
                </a:lnTo>
                <a:lnTo>
                  <a:pt x="981047" y="101832"/>
                </a:lnTo>
                <a:lnTo>
                  <a:pt x="1010141" y="100923"/>
                </a:lnTo>
                <a:lnTo>
                  <a:pt x="1041054" y="103651"/>
                </a:lnTo>
                <a:lnTo>
                  <a:pt x="1071968" y="107288"/>
                </a:lnTo>
                <a:lnTo>
                  <a:pt x="1102882" y="111834"/>
                </a:lnTo>
                <a:lnTo>
                  <a:pt x="1133795" y="115471"/>
                </a:lnTo>
                <a:lnTo>
                  <a:pt x="1164708" y="117289"/>
                </a:lnTo>
                <a:lnTo>
                  <a:pt x="1194713" y="117289"/>
                </a:lnTo>
                <a:lnTo>
                  <a:pt x="1222899" y="113652"/>
                </a:lnTo>
                <a:lnTo>
                  <a:pt x="1251085" y="106378"/>
                </a:lnTo>
                <a:lnTo>
                  <a:pt x="1278361" y="95468"/>
                </a:lnTo>
                <a:lnTo>
                  <a:pt x="1305637" y="80920"/>
                </a:lnTo>
                <a:lnTo>
                  <a:pt x="1332914" y="66373"/>
                </a:lnTo>
                <a:lnTo>
                  <a:pt x="1360190" y="50007"/>
                </a:lnTo>
                <a:lnTo>
                  <a:pt x="1386558" y="34550"/>
                </a:lnTo>
                <a:lnTo>
                  <a:pt x="1414744" y="20912"/>
                </a:lnTo>
                <a:lnTo>
                  <a:pt x="1442020" y="10001"/>
                </a:lnTo>
                <a:lnTo>
                  <a:pt x="1470206" y="2727"/>
                </a:lnTo>
                <a:close/>
              </a:path>
            </a:pathLst>
          </a:cu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AC65847-35B0-455B-90FF-5D11378DE4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23" r="604"/>
          <a:stretch/>
        </p:blipFill>
        <p:spPr>
          <a:xfrm>
            <a:off x="7959581" y="10"/>
            <a:ext cx="4232421" cy="3428990"/>
          </a:xfrm>
          <a:custGeom>
            <a:avLst/>
            <a:gdLst/>
            <a:ahLst/>
            <a:cxnLst/>
            <a:rect l="l" t="t" r="r" b="b"/>
            <a:pathLst>
              <a:path w="4232421" h="3429000">
                <a:moveTo>
                  <a:pt x="176695" y="0"/>
                </a:moveTo>
                <a:lnTo>
                  <a:pt x="4232421" y="0"/>
                </a:lnTo>
                <a:lnTo>
                  <a:pt x="4232421" y="2741963"/>
                </a:lnTo>
                <a:lnTo>
                  <a:pt x="4230819" y="2742965"/>
                </a:lnTo>
                <a:lnTo>
                  <a:pt x="4189566" y="2761300"/>
                </a:lnTo>
                <a:lnTo>
                  <a:pt x="4145256" y="2776579"/>
                </a:lnTo>
                <a:lnTo>
                  <a:pt x="4100946" y="2790330"/>
                </a:lnTo>
                <a:lnTo>
                  <a:pt x="4053581" y="2802553"/>
                </a:lnTo>
                <a:lnTo>
                  <a:pt x="4007741" y="2814777"/>
                </a:lnTo>
                <a:lnTo>
                  <a:pt x="3961906" y="2828531"/>
                </a:lnTo>
                <a:lnTo>
                  <a:pt x="3917596" y="2843809"/>
                </a:lnTo>
                <a:lnTo>
                  <a:pt x="3876343" y="2862145"/>
                </a:lnTo>
                <a:lnTo>
                  <a:pt x="3838145" y="2883535"/>
                </a:lnTo>
                <a:lnTo>
                  <a:pt x="3804531" y="2911037"/>
                </a:lnTo>
                <a:lnTo>
                  <a:pt x="3769387" y="2941596"/>
                </a:lnTo>
                <a:lnTo>
                  <a:pt x="3738828" y="2976737"/>
                </a:lnTo>
                <a:lnTo>
                  <a:pt x="3709798" y="3013408"/>
                </a:lnTo>
                <a:lnTo>
                  <a:pt x="3680767" y="3051604"/>
                </a:lnTo>
                <a:lnTo>
                  <a:pt x="3651737" y="3089802"/>
                </a:lnTo>
                <a:lnTo>
                  <a:pt x="3622708" y="3126473"/>
                </a:lnTo>
                <a:lnTo>
                  <a:pt x="3590619" y="3161614"/>
                </a:lnTo>
                <a:lnTo>
                  <a:pt x="3558532" y="3192174"/>
                </a:lnTo>
                <a:lnTo>
                  <a:pt x="3521864" y="3218148"/>
                </a:lnTo>
                <a:lnTo>
                  <a:pt x="3483665" y="3238011"/>
                </a:lnTo>
                <a:lnTo>
                  <a:pt x="3437828" y="3251762"/>
                </a:lnTo>
                <a:lnTo>
                  <a:pt x="3390461" y="3257874"/>
                </a:lnTo>
                <a:lnTo>
                  <a:pt x="3341569" y="3259401"/>
                </a:lnTo>
                <a:lnTo>
                  <a:pt x="3289619" y="3254819"/>
                </a:lnTo>
                <a:lnTo>
                  <a:pt x="3237670" y="3248707"/>
                </a:lnTo>
                <a:lnTo>
                  <a:pt x="3185721" y="3241066"/>
                </a:lnTo>
                <a:lnTo>
                  <a:pt x="3133771" y="3234956"/>
                </a:lnTo>
                <a:lnTo>
                  <a:pt x="3081822" y="3231899"/>
                </a:lnTo>
                <a:lnTo>
                  <a:pt x="3031400" y="3231899"/>
                </a:lnTo>
                <a:lnTo>
                  <a:pt x="2984035" y="3238011"/>
                </a:lnTo>
                <a:lnTo>
                  <a:pt x="2935140" y="3250235"/>
                </a:lnTo>
                <a:lnTo>
                  <a:pt x="2890830" y="3268570"/>
                </a:lnTo>
                <a:lnTo>
                  <a:pt x="2844995" y="3293018"/>
                </a:lnTo>
                <a:lnTo>
                  <a:pt x="2799158" y="3317465"/>
                </a:lnTo>
                <a:lnTo>
                  <a:pt x="2753317" y="3344964"/>
                </a:lnTo>
                <a:lnTo>
                  <a:pt x="2709007" y="3370942"/>
                </a:lnTo>
                <a:lnTo>
                  <a:pt x="2661643" y="3393859"/>
                </a:lnTo>
                <a:lnTo>
                  <a:pt x="2615805" y="3412195"/>
                </a:lnTo>
                <a:lnTo>
                  <a:pt x="2568440" y="3424418"/>
                </a:lnTo>
                <a:lnTo>
                  <a:pt x="2519548" y="3429000"/>
                </a:lnTo>
                <a:lnTo>
                  <a:pt x="2470653" y="3424418"/>
                </a:lnTo>
                <a:lnTo>
                  <a:pt x="2423286" y="3412195"/>
                </a:lnTo>
                <a:lnTo>
                  <a:pt x="2377451" y="3393859"/>
                </a:lnTo>
                <a:lnTo>
                  <a:pt x="2330084" y="3370942"/>
                </a:lnTo>
                <a:lnTo>
                  <a:pt x="2285773" y="3344964"/>
                </a:lnTo>
                <a:lnTo>
                  <a:pt x="2239936" y="3317465"/>
                </a:lnTo>
                <a:lnTo>
                  <a:pt x="2194099" y="3293018"/>
                </a:lnTo>
                <a:lnTo>
                  <a:pt x="2148261" y="3268570"/>
                </a:lnTo>
                <a:lnTo>
                  <a:pt x="2102426" y="3250235"/>
                </a:lnTo>
                <a:lnTo>
                  <a:pt x="2055059" y="3238011"/>
                </a:lnTo>
                <a:lnTo>
                  <a:pt x="2007691" y="3231899"/>
                </a:lnTo>
                <a:lnTo>
                  <a:pt x="1957269" y="3231899"/>
                </a:lnTo>
                <a:lnTo>
                  <a:pt x="1905320" y="3234956"/>
                </a:lnTo>
                <a:lnTo>
                  <a:pt x="1853373" y="3241066"/>
                </a:lnTo>
                <a:lnTo>
                  <a:pt x="1801421" y="3248707"/>
                </a:lnTo>
                <a:lnTo>
                  <a:pt x="1749472" y="3254819"/>
                </a:lnTo>
                <a:lnTo>
                  <a:pt x="1697523" y="3259401"/>
                </a:lnTo>
                <a:lnTo>
                  <a:pt x="1648630" y="3257874"/>
                </a:lnTo>
                <a:lnTo>
                  <a:pt x="1601266" y="3251762"/>
                </a:lnTo>
                <a:lnTo>
                  <a:pt x="1555428" y="3238011"/>
                </a:lnTo>
                <a:lnTo>
                  <a:pt x="1517230" y="3218148"/>
                </a:lnTo>
                <a:lnTo>
                  <a:pt x="1480559" y="3192174"/>
                </a:lnTo>
                <a:lnTo>
                  <a:pt x="1448472" y="3161614"/>
                </a:lnTo>
                <a:lnTo>
                  <a:pt x="1416386" y="3126473"/>
                </a:lnTo>
                <a:lnTo>
                  <a:pt x="1387354" y="3089802"/>
                </a:lnTo>
                <a:lnTo>
                  <a:pt x="1358325" y="3051604"/>
                </a:lnTo>
                <a:lnTo>
                  <a:pt x="1329295" y="3013408"/>
                </a:lnTo>
                <a:lnTo>
                  <a:pt x="1300263" y="2976737"/>
                </a:lnTo>
                <a:lnTo>
                  <a:pt x="1269704" y="2941596"/>
                </a:lnTo>
                <a:lnTo>
                  <a:pt x="1234563" y="2911037"/>
                </a:lnTo>
                <a:lnTo>
                  <a:pt x="1200949" y="2883535"/>
                </a:lnTo>
                <a:lnTo>
                  <a:pt x="1162751" y="2862145"/>
                </a:lnTo>
                <a:lnTo>
                  <a:pt x="1121495" y="2843809"/>
                </a:lnTo>
                <a:lnTo>
                  <a:pt x="1077188" y="2828531"/>
                </a:lnTo>
                <a:lnTo>
                  <a:pt x="1031348" y="2814777"/>
                </a:lnTo>
                <a:lnTo>
                  <a:pt x="985513" y="2802553"/>
                </a:lnTo>
                <a:lnTo>
                  <a:pt x="938145" y="2790330"/>
                </a:lnTo>
                <a:lnTo>
                  <a:pt x="893838" y="2776579"/>
                </a:lnTo>
                <a:lnTo>
                  <a:pt x="849525" y="2761300"/>
                </a:lnTo>
                <a:lnTo>
                  <a:pt x="808275" y="2742965"/>
                </a:lnTo>
                <a:lnTo>
                  <a:pt x="771601" y="2720045"/>
                </a:lnTo>
                <a:lnTo>
                  <a:pt x="737987" y="2692543"/>
                </a:lnTo>
                <a:lnTo>
                  <a:pt x="710485" y="2658929"/>
                </a:lnTo>
                <a:lnTo>
                  <a:pt x="687568" y="2622258"/>
                </a:lnTo>
                <a:lnTo>
                  <a:pt x="669232" y="2581005"/>
                </a:lnTo>
                <a:lnTo>
                  <a:pt x="653954" y="2536695"/>
                </a:lnTo>
                <a:lnTo>
                  <a:pt x="640203" y="2492387"/>
                </a:lnTo>
                <a:lnTo>
                  <a:pt x="627979" y="2445020"/>
                </a:lnTo>
                <a:lnTo>
                  <a:pt x="615753" y="2399185"/>
                </a:lnTo>
                <a:lnTo>
                  <a:pt x="602002" y="2353345"/>
                </a:lnTo>
                <a:lnTo>
                  <a:pt x="586724" y="2309035"/>
                </a:lnTo>
                <a:lnTo>
                  <a:pt x="568388" y="2267782"/>
                </a:lnTo>
                <a:lnTo>
                  <a:pt x="546998" y="2229583"/>
                </a:lnTo>
                <a:lnTo>
                  <a:pt x="519496" y="2195970"/>
                </a:lnTo>
                <a:lnTo>
                  <a:pt x="488937" y="2160826"/>
                </a:lnTo>
                <a:lnTo>
                  <a:pt x="453796" y="2130269"/>
                </a:lnTo>
                <a:lnTo>
                  <a:pt x="415595" y="2101240"/>
                </a:lnTo>
                <a:lnTo>
                  <a:pt x="377399" y="2072208"/>
                </a:lnTo>
                <a:lnTo>
                  <a:pt x="339201" y="2043179"/>
                </a:lnTo>
                <a:lnTo>
                  <a:pt x="302530" y="2014147"/>
                </a:lnTo>
                <a:lnTo>
                  <a:pt x="267389" y="1982060"/>
                </a:lnTo>
                <a:lnTo>
                  <a:pt x="236829" y="1949976"/>
                </a:lnTo>
                <a:lnTo>
                  <a:pt x="210855" y="1913305"/>
                </a:lnTo>
                <a:lnTo>
                  <a:pt x="190992" y="1875107"/>
                </a:lnTo>
                <a:lnTo>
                  <a:pt x="177241" y="1829269"/>
                </a:lnTo>
                <a:lnTo>
                  <a:pt x="171129" y="1781905"/>
                </a:lnTo>
                <a:lnTo>
                  <a:pt x="169599" y="1733010"/>
                </a:lnTo>
                <a:lnTo>
                  <a:pt x="174184" y="1681060"/>
                </a:lnTo>
                <a:lnTo>
                  <a:pt x="180296" y="1629111"/>
                </a:lnTo>
                <a:lnTo>
                  <a:pt x="187935" y="1577162"/>
                </a:lnTo>
                <a:lnTo>
                  <a:pt x="194049" y="1525212"/>
                </a:lnTo>
                <a:lnTo>
                  <a:pt x="197104" y="1473263"/>
                </a:lnTo>
                <a:lnTo>
                  <a:pt x="197104" y="1422841"/>
                </a:lnTo>
                <a:lnTo>
                  <a:pt x="190992" y="1375479"/>
                </a:lnTo>
                <a:lnTo>
                  <a:pt x="178768" y="1328111"/>
                </a:lnTo>
                <a:lnTo>
                  <a:pt x="160433" y="1283801"/>
                </a:lnTo>
                <a:lnTo>
                  <a:pt x="137515" y="1237964"/>
                </a:lnTo>
                <a:lnTo>
                  <a:pt x="111538" y="1192129"/>
                </a:lnTo>
                <a:lnTo>
                  <a:pt x="84039" y="1146289"/>
                </a:lnTo>
                <a:lnTo>
                  <a:pt x="58064" y="1101978"/>
                </a:lnTo>
                <a:lnTo>
                  <a:pt x="35144" y="1054614"/>
                </a:lnTo>
                <a:lnTo>
                  <a:pt x="16808" y="1008776"/>
                </a:lnTo>
                <a:lnTo>
                  <a:pt x="4585" y="961409"/>
                </a:lnTo>
                <a:lnTo>
                  <a:pt x="0" y="912517"/>
                </a:lnTo>
                <a:lnTo>
                  <a:pt x="4585" y="863625"/>
                </a:lnTo>
                <a:lnTo>
                  <a:pt x="16808" y="816260"/>
                </a:lnTo>
                <a:lnTo>
                  <a:pt x="35144" y="770420"/>
                </a:lnTo>
                <a:lnTo>
                  <a:pt x="58064" y="723055"/>
                </a:lnTo>
                <a:lnTo>
                  <a:pt x="84039" y="678745"/>
                </a:lnTo>
                <a:lnTo>
                  <a:pt x="111538" y="632910"/>
                </a:lnTo>
                <a:lnTo>
                  <a:pt x="137515" y="587070"/>
                </a:lnTo>
                <a:lnTo>
                  <a:pt x="160433" y="541232"/>
                </a:lnTo>
                <a:lnTo>
                  <a:pt x="178768" y="496922"/>
                </a:lnTo>
                <a:lnTo>
                  <a:pt x="190992" y="449557"/>
                </a:lnTo>
                <a:lnTo>
                  <a:pt x="197104" y="402192"/>
                </a:lnTo>
                <a:lnTo>
                  <a:pt x="197104" y="351770"/>
                </a:lnTo>
                <a:lnTo>
                  <a:pt x="194049" y="299821"/>
                </a:lnTo>
                <a:lnTo>
                  <a:pt x="187935" y="247872"/>
                </a:lnTo>
                <a:lnTo>
                  <a:pt x="180296" y="195922"/>
                </a:lnTo>
                <a:lnTo>
                  <a:pt x="174184" y="143973"/>
                </a:lnTo>
                <a:lnTo>
                  <a:pt x="169599" y="92024"/>
                </a:lnTo>
                <a:lnTo>
                  <a:pt x="171129" y="43131"/>
                </a:lnTo>
                <a:close/>
              </a:path>
            </a:pathLst>
          </a:custGeom>
        </p:spPr>
      </p:pic>
      <p:sp>
        <p:nvSpPr>
          <p:cNvPr id="142" name="Freeform: Shape 141">
            <a:extLst>
              <a:ext uri="{FF2B5EF4-FFF2-40B4-BE49-F238E27FC236}">
                <a16:creationId xmlns:a16="http://schemas.microsoft.com/office/drawing/2014/main" xmlns="" id="{0A6D42E8-3193-4B5F-8230-2778A35E38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882017" y="3754146"/>
            <a:ext cx="3309983" cy="3103853"/>
          </a:xfrm>
          <a:custGeom>
            <a:avLst/>
            <a:gdLst>
              <a:gd name="connsiteX0" fmla="*/ 2022059 w 3309983"/>
              <a:gd name="connsiteY0" fmla="*/ 0 h 3103853"/>
              <a:gd name="connsiteX1" fmla="*/ 2061297 w 3309983"/>
              <a:gd name="connsiteY1" fmla="*/ 3678 h 3103853"/>
              <a:gd name="connsiteX2" fmla="*/ 2099311 w 3309983"/>
              <a:gd name="connsiteY2" fmla="*/ 13488 h 3103853"/>
              <a:gd name="connsiteX3" fmla="*/ 2136099 w 3309983"/>
              <a:gd name="connsiteY3" fmla="*/ 28203 h 3103853"/>
              <a:gd name="connsiteX4" fmla="*/ 2174111 w 3309983"/>
              <a:gd name="connsiteY4" fmla="*/ 46597 h 3103853"/>
              <a:gd name="connsiteX5" fmla="*/ 2209672 w 3309983"/>
              <a:gd name="connsiteY5" fmla="*/ 67443 h 3103853"/>
              <a:gd name="connsiteX6" fmla="*/ 2246460 w 3309983"/>
              <a:gd name="connsiteY6" fmla="*/ 89515 h 3103853"/>
              <a:gd name="connsiteX7" fmla="*/ 2283247 w 3309983"/>
              <a:gd name="connsiteY7" fmla="*/ 109134 h 3103853"/>
              <a:gd name="connsiteX8" fmla="*/ 2320033 w 3309983"/>
              <a:gd name="connsiteY8" fmla="*/ 128755 h 3103853"/>
              <a:gd name="connsiteX9" fmla="*/ 2355594 w 3309983"/>
              <a:gd name="connsiteY9" fmla="*/ 143469 h 3103853"/>
              <a:gd name="connsiteX10" fmla="*/ 2394834 w 3309983"/>
              <a:gd name="connsiteY10" fmla="*/ 153279 h 3103853"/>
              <a:gd name="connsiteX11" fmla="*/ 2432846 w 3309983"/>
              <a:gd name="connsiteY11" fmla="*/ 158184 h 3103853"/>
              <a:gd name="connsiteX12" fmla="*/ 2473311 w 3309983"/>
              <a:gd name="connsiteY12" fmla="*/ 158184 h 3103853"/>
              <a:gd name="connsiteX13" fmla="*/ 2515004 w 3309983"/>
              <a:gd name="connsiteY13" fmla="*/ 155732 h 3103853"/>
              <a:gd name="connsiteX14" fmla="*/ 2556695 w 3309983"/>
              <a:gd name="connsiteY14" fmla="*/ 150827 h 3103853"/>
              <a:gd name="connsiteX15" fmla="*/ 2598388 w 3309983"/>
              <a:gd name="connsiteY15" fmla="*/ 144696 h 3103853"/>
              <a:gd name="connsiteX16" fmla="*/ 2640079 w 3309983"/>
              <a:gd name="connsiteY16" fmla="*/ 139791 h 3103853"/>
              <a:gd name="connsiteX17" fmla="*/ 2681772 w 3309983"/>
              <a:gd name="connsiteY17" fmla="*/ 136111 h 3103853"/>
              <a:gd name="connsiteX18" fmla="*/ 2721011 w 3309983"/>
              <a:gd name="connsiteY18" fmla="*/ 137338 h 3103853"/>
              <a:gd name="connsiteX19" fmla="*/ 2759024 w 3309983"/>
              <a:gd name="connsiteY19" fmla="*/ 142243 h 3103853"/>
              <a:gd name="connsiteX20" fmla="*/ 2795812 w 3309983"/>
              <a:gd name="connsiteY20" fmla="*/ 153279 h 3103853"/>
              <a:gd name="connsiteX21" fmla="*/ 2826468 w 3309983"/>
              <a:gd name="connsiteY21" fmla="*/ 169220 h 3103853"/>
              <a:gd name="connsiteX22" fmla="*/ 2855897 w 3309983"/>
              <a:gd name="connsiteY22" fmla="*/ 190066 h 3103853"/>
              <a:gd name="connsiteX23" fmla="*/ 2881648 w 3309983"/>
              <a:gd name="connsiteY23" fmla="*/ 214590 h 3103853"/>
              <a:gd name="connsiteX24" fmla="*/ 2907399 w 3309983"/>
              <a:gd name="connsiteY24" fmla="*/ 242793 h 3103853"/>
              <a:gd name="connsiteX25" fmla="*/ 2930697 w 3309983"/>
              <a:gd name="connsiteY25" fmla="*/ 272223 h 3103853"/>
              <a:gd name="connsiteX26" fmla="*/ 2953995 w 3309983"/>
              <a:gd name="connsiteY26" fmla="*/ 302879 h 3103853"/>
              <a:gd name="connsiteX27" fmla="*/ 2977294 w 3309983"/>
              <a:gd name="connsiteY27" fmla="*/ 333535 h 3103853"/>
              <a:gd name="connsiteX28" fmla="*/ 3000592 w 3309983"/>
              <a:gd name="connsiteY28" fmla="*/ 362964 h 3103853"/>
              <a:gd name="connsiteX29" fmla="*/ 3025118 w 3309983"/>
              <a:gd name="connsiteY29" fmla="*/ 391167 h 3103853"/>
              <a:gd name="connsiteX30" fmla="*/ 3053321 w 3309983"/>
              <a:gd name="connsiteY30" fmla="*/ 415693 h 3103853"/>
              <a:gd name="connsiteX31" fmla="*/ 3080299 w 3309983"/>
              <a:gd name="connsiteY31" fmla="*/ 437765 h 3103853"/>
              <a:gd name="connsiteX32" fmla="*/ 3110953 w 3309983"/>
              <a:gd name="connsiteY32" fmla="*/ 454931 h 3103853"/>
              <a:gd name="connsiteX33" fmla="*/ 3144062 w 3309983"/>
              <a:gd name="connsiteY33" fmla="*/ 469646 h 3103853"/>
              <a:gd name="connsiteX34" fmla="*/ 3179622 w 3309983"/>
              <a:gd name="connsiteY34" fmla="*/ 481908 h 3103853"/>
              <a:gd name="connsiteX35" fmla="*/ 3216409 w 3309983"/>
              <a:gd name="connsiteY35" fmla="*/ 492944 h 3103853"/>
              <a:gd name="connsiteX36" fmla="*/ 3253196 w 3309983"/>
              <a:gd name="connsiteY36" fmla="*/ 502755 h 3103853"/>
              <a:gd name="connsiteX37" fmla="*/ 3291210 w 3309983"/>
              <a:gd name="connsiteY37" fmla="*/ 512565 h 3103853"/>
              <a:gd name="connsiteX38" fmla="*/ 3309983 w 3309983"/>
              <a:gd name="connsiteY38" fmla="*/ 518391 h 3103853"/>
              <a:gd name="connsiteX39" fmla="*/ 3309983 w 3309983"/>
              <a:gd name="connsiteY39" fmla="*/ 3103853 h 3103853"/>
              <a:gd name="connsiteX40" fmla="*/ 454246 w 3309983"/>
              <a:gd name="connsiteY40" fmla="*/ 3103853 h 3103853"/>
              <a:gd name="connsiteX41" fmla="*/ 438991 w 3309983"/>
              <a:gd name="connsiteY41" fmla="*/ 3076613 h 3103853"/>
              <a:gd name="connsiteX42" fmla="*/ 416921 w 3309983"/>
              <a:gd name="connsiteY42" fmla="*/ 3049636 h 3103853"/>
              <a:gd name="connsiteX43" fmla="*/ 392395 w 3309983"/>
              <a:gd name="connsiteY43" fmla="*/ 3021432 h 3103853"/>
              <a:gd name="connsiteX44" fmla="*/ 364192 w 3309983"/>
              <a:gd name="connsiteY44" fmla="*/ 2996908 h 3103853"/>
              <a:gd name="connsiteX45" fmla="*/ 333535 w 3309983"/>
              <a:gd name="connsiteY45" fmla="*/ 2973610 h 3103853"/>
              <a:gd name="connsiteX46" fmla="*/ 302880 w 3309983"/>
              <a:gd name="connsiteY46" fmla="*/ 2950312 h 3103853"/>
              <a:gd name="connsiteX47" fmla="*/ 272224 w 3309983"/>
              <a:gd name="connsiteY47" fmla="*/ 2927014 h 3103853"/>
              <a:gd name="connsiteX48" fmla="*/ 242794 w 3309983"/>
              <a:gd name="connsiteY48" fmla="*/ 2903714 h 3103853"/>
              <a:gd name="connsiteX49" fmla="*/ 214591 w 3309983"/>
              <a:gd name="connsiteY49" fmla="*/ 2877964 h 3103853"/>
              <a:gd name="connsiteX50" fmla="*/ 190066 w 3309983"/>
              <a:gd name="connsiteY50" fmla="*/ 2852214 h 3103853"/>
              <a:gd name="connsiteX51" fmla="*/ 169221 w 3309983"/>
              <a:gd name="connsiteY51" fmla="*/ 2822783 h 3103853"/>
              <a:gd name="connsiteX52" fmla="*/ 153281 w 3309983"/>
              <a:gd name="connsiteY52" fmla="*/ 2792128 h 3103853"/>
              <a:gd name="connsiteX53" fmla="*/ 142244 w 3309983"/>
              <a:gd name="connsiteY53" fmla="*/ 2755342 h 3103853"/>
              <a:gd name="connsiteX54" fmla="*/ 137339 w 3309983"/>
              <a:gd name="connsiteY54" fmla="*/ 2717328 h 3103853"/>
              <a:gd name="connsiteX55" fmla="*/ 136112 w 3309983"/>
              <a:gd name="connsiteY55" fmla="*/ 2678088 h 3103853"/>
              <a:gd name="connsiteX56" fmla="*/ 139791 w 3309983"/>
              <a:gd name="connsiteY56" fmla="*/ 2636396 h 3103853"/>
              <a:gd name="connsiteX57" fmla="*/ 144696 w 3309983"/>
              <a:gd name="connsiteY57" fmla="*/ 2594705 h 3103853"/>
              <a:gd name="connsiteX58" fmla="*/ 150827 w 3309983"/>
              <a:gd name="connsiteY58" fmla="*/ 2553012 h 3103853"/>
              <a:gd name="connsiteX59" fmla="*/ 155732 w 3309983"/>
              <a:gd name="connsiteY59" fmla="*/ 2511321 h 3103853"/>
              <a:gd name="connsiteX60" fmla="*/ 158185 w 3309983"/>
              <a:gd name="connsiteY60" fmla="*/ 2469629 h 3103853"/>
              <a:gd name="connsiteX61" fmla="*/ 158185 w 3309983"/>
              <a:gd name="connsiteY61" fmla="*/ 2429163 h 3103853"/>
              <a:gd name="connsiteX62" fmla="*/ 153281 w 3309983"/>
              <a:gd name="connsiteY62" fmla="*/ 2391151 h 3103853"/>
              <a:gd name="connsiteX63" fmla="*/ 143470 w 3309983"/>
              <a:gd name="connsiteY63" fmla="*/ 2353137 h 3103853"/>
              <a:gd name="connsiteX64" fmla="*/ 128755 w 3309983"/>
              <a:gd name="connsiteY64" fmla="*/ 2317576 h 3103853"/>
              <a:gd name="connsiteX65" fmla="*/ 110362 w 3309983"/>
              <a:gd name="connsiteY65" fmla="*/ 2280789 h 3103853"/>
              <a:gd name="connsiteX66" fmla="*/ 89515 w 3309983"/>
              <a:gd name="connsiteY66" fmla="*/ 2244004 h 3103853"/>
              <a:gd name="connsiteX67" fmla="*/ 67444 w 3309983"/>
              <a:gd name="connsiteY67" fmla="*/ 2207216 h 3103853"/>
              <a:gd name="connsiteX68" fmla="*/ 46598 w 3309983"/>
              <a:gd name="connsiteY68" fmla="*/ 2171654 h 3103853"/>
              <a:gd name="connsiteX69" fmla="*/ 28203 w 3309983"/>
              <a:gd name="connsiteY69" fmla="*/ 2133642 h 3103853"/>
              <a:gd name="connsiteX70" fmla="*/ 13490 w 3309983"/>
              <a:gd name="connsiteY70" fmla="*/ 2096855 h 3103853"/>
              <a:gd name="connsiteX71" fmla="*/ 3680 w 3309983"/>
              <a:gd name="connsiteY71" fmla="*/ 2058841 h 3103853"/>
              <a:gd name="connsiteX72" fmla="*/ 0 w 3309983"/>
              <a:gd name="connsiteY72" fmla="*/ 2019602 h 3103853"/>
              <a:gd name="connsiteX73" fmla="*/ 3680 w 3309983"/>
              <a:gd name="connsiteY73" fmla="*/ 1980363 h 3103853"/>
              <a:gd name="connsiteX74" fmla="*/ 13490 w 3309983"/>
              <a:gd name="connsiteY74" fmla="*/ 1942350 h 3103853"/>
              <a:gd name="connsiteX75" fmla="*/ 28203 w 3309983"/>
              <a:gd name="connsiteY75" fmla="*/ 1905563 h 3103853"/>
              <a:gd name="connsiteX76" fmla="*/ 46598 w 3309983"/>
              <a:gd name="connsiteY76" fmla="*/ 1867550 h 3103853"/>
              <a:gd name="connsiteX77" fmla="*/ 67444 w 3309983"/>
              <a:gd name="connsiteY77" fmla="*/ 1831989 h 3103853"/>
              <a:gd name="connsiteX78" fmla="*/ 89515 w 3309983"/>
              <a:gd name="connsiteY78" fmla="*/ 1795203 h 3103853"/>
              <a:gd name="connsiteX79" fmla="*/ 110362 w 3309983"/>
              <a:gd name="connsiteY79" fmla="*/ 1758415 h 3103853"/>
              <a:gd name="connsiteX80" fmla="*/ 128755 w 3309983"/>
              <a:gd name="connsiteY80" fmla="*/ 1721629 h 3103853"/>
              <a:gd name="connsiteX81" fmla="*/ 143470 w 3309983"/>
              <a:gd name="connsiteY81" fmla="*/ 1686067 h 3103853"/>
              <a:gd name="connsiteX82" fmla="*/ 153281 w 3309983"/>
              <a:gd name="connsiteY82" fmla="*/ 1648054 h 3103853"/>
              <a:gd name="connsiteX83" fmla="*/ 158185 w 3309983"/>
              <a:gd name="connsiteY83" fmla="*/ 1610042 h 3103853"/>
              <a:gd name="connsiteX84" fmla="*/ 158185 w 3309983"/>
              <a:gd name="connsiteY84" fmla="*/ 1569576 h 3103853"/>
              <a:gd name="connsiteX85" fmla="*/ 155732 w 3309983"/>
              <a:gd name="connsiteY85" fmla="*/ 1527883 h 3103853"/>
              <a:gd name="connsiteX86" fmla="*/ 150827 w 3309983"/>
              <a:gd name="connsiteY86" fmla="*/ 1486192 h 3103853"/>
              <a:gd name="connsiteX87" fmla="*/ 144696 w 3309983"/>
              <a:gd name="connsiteY87" fmla="*/ 1444499 h 3103853"/>
              <a:gd name="connsiteX88" fmla="*/ 139791 w 3309983"/>
              <a:gd name="connsiteY88" fmla="*/ 1402808 h 3103853"/>
              <a:gd name="connsiteX89" fmla="*/ 136112 w 3309983"/>
              <a:gd name="connsiteY89" fmla="*/ 1361117 h 3103853"/>
              <a:gd name="connsiteX90" fmla="*/ 137339 w 3309983"/>
              <a:gd name="connsiteY90" fmla="*/ 1321877 h 3103853"/>
              <a:gd name="connsiteX91" fmla="*/ 142244 w 3309983"/>
              <a:gd name="connsiteY91" fmla="*/ 1283864 h 3103853"/>
              <a:gd name="connsiteX92" fmla="*/ 153281 w 3309983"/>
              <a:gd name="connsiteY92" fmla="*/ 1247077 h 3103853"/>
              <a:gd name="connsiteX93" fmla="*/ 169221 w 3309983"/>
              <a:gd name="connsiteY93" fmla="*/ 1216422 h 3103853"/>
              <a:gd name="connsiteX94" fmla="*/ 190066 w 3309983"/>
              <a:gd name="connsiteY94" fmla="*/ 1186992 h 3103853"/>
              <a:gd name="connsiteX95" fmla="*/ 214591 w 3309983"/>
              <a:gd name="connsiteY95" fmla="*/ 1161241 h 3103853"/>
              <a:gd name="connsiteX96" fmla="*/ 242794 w 3309983"/>
              <a:gd name="connsiteY96" fmla="*/ 1135491 h 3103853"/>
              <a:gd name="connsiteX97" fmla="*/ 272224 w 3309983"/>
              <a:gd name="connsiteY97" fmla="*/ 1112191 h 3103853"/>
              <a:gd name="connsiteX98" fmla="*/ 302880 w 3309983"/>
              <a:gd name="connsiteY98" fmla="*/ 1088893 h 3103853"/>
              <a:gd name="connsiteX99" fmla="*/ 333535 w 3309983"/>
              <a:gd name="connsiteY99" fmla="*/ 1065594 h 3103853"/>
              <a:gd name="connsiteX100" fmla="*/ 364192 w 3309983"/>
              <a:gd name="connsiteY100" fmla="*/ 1042296 h 3103853"/>
              <a:gd name="connsiteX101" fmla="*/ 392395 w 3309983"/>
              <a:gd name="connsiteY101" fmla="*/ 1017772 h 3103853"/>
              <a:gd name="connsiteX102" fmla="*/ 416921 w 3309983"/>
              <a:gd name="connsiteY102" fmla="*/ 989569 h 3103853"/>
              <a:gd name="connsiteX103" fmla="*/ 438991 w 3309983"/>
              <a:gd name="connsiteY103" fmla="*/ 962591 h 3103853"/>
              <a:gd name="connsiteX104" fmla="*/ 456159 w 3309983"/>
              <a:gd name="connsiteY104" fmla="*/ 931936 h 3103853"/>
              <a:gd name="connsiteX105" fmla="*/ 470874 w 3309983"/>
              <a:gd name="connsiteY105" fmla="*/ 898828 h 3103853"/>
              <a:gd name="connsiteX106" fmla="*/ 483136 w 3309983"/>
              <a:gd name="connsiteY106" fmla="*/ 863267 h 3103853"/>
              <a:gd name="connsiteX107" fmla="*/ 494172 w 3309983"/>
              <a:gd name="connsiteY107" fmla="*/ 826479 h 3103853"/>
              <a:gd name="connsiteX108" fmla="*/ 503983 w 3309983"/>
              <a:gd name="connsiteY108" fmla="*/ 789692 h 3103853"/>
              <a:gd name="connsiteX109" fmla="*/ 513793 w 3309983"/>
              <a:gd name="connsiteY109" fmla="*/ 751680 h 3103853"/>
              <a:gd name="connsiteX110" fmla="*/ 524829 w 3309983"/>
              <a:gd name="connsiteY110" fmla="*/ 716119 h 3103853"/>
              <a:gd name="connsiteX111" fmla="*/ 537091 w 3309983"/>
              <a:gd name="connsiteY111" fmla="*/ 680557 h 3103853"/>
              <a:gd name="connsiteX112" fmla="*/ 551806 w 3309983"/>
              <a:gd name="connsiteY112" fmla="*/ 647450 h 3103853"/>
              <a:gd name="connsiteX113" fmla="*/ 570199 w 3309983"/>
              <a:gd name="connsiteY113" fmla="*/ 618021 h 3103853"/>
              <a:gd name="connsiteX114" fmla="*/ 592270 w 3309983"/>
              <a:gd name="connsiteY114" fmla="*/ 591044 h 3103853"/>
              <a:gd name="connsiteX115" fmla="*/ 619248 w 3309983"/>
              <a:gd name="connsiteY115" fmla="*/ 568971 h 3103853"/>
              <a:gd name="connsiteX116" fmla="*/ 648679 w 3309983"/>
              <a:gd name="connsiteY116" fmla="*/ 550578 h 3103853"/>
              <a:gd name="connsiteX117" fmla="*/ 681785 w 3309983"/>
              <a:gd name="connsiteY117" fmla="*/ 535863 h 3103853"/>
              <a:gd name="connsiteX118" fmla="*/ 717347 w 3309983"/>
              <a:gd name="connsiteY118" fmla="*/ 523601 h 3103853"/>
              <a:gd name="connsiteX119" fmla="*/ 752908 w 3309983"/>
              <a:gd name="connsiteY119" fmla="*/ 512565 h 3103853"/>
              <a:gd name="connsiteX120" fmla="*/ 790921 w 3309983"/>
              <a:gd name="connsiteY120" fmla="*/ 502755 h 3103853"/>
              <a:gd name="connsiteX121" fmla="*/ 827707 w 3309983"/>
              <a:gd name="connsiteY121" fmla="*/ 492944 h 3103853"/>
              <a:gd name="connsiteX122" fmla="*/ 864495 w 3309983"/>
              <a:gd name="connsiteY122" fmla="*/ 481908 h 3103853"/>
              <a:gd name="connsiteX123" fmla="*/ 900055 w 3309983"/>
              <a:gd name="connsiteY123" fmla="*/ 469646 h 3103853"/>
              <a:gd name="connsiteX124" fmla="*/ 933163 w 3309983"/>
              <a:gd name="connsiteY124" fmla="*/ 454931 h 3103853"/>
              <a:gd name="connsiteX125" fmla="*/ 963819 w 3309983"/>
              <a:gd name="connsiteY125" fmla="*/ 437765 h 3103853"/>
              <a:gd name="connsiteX126" fmla="*/ 990796 w 3309983"/>
              <a:gd name="connsiteY126" fmla="*/ 415693 h 3103853"/>
              <a:gd name="connsiteX127" fmla="*/ 1019000 w 3309983"/>
              <a:gd name="connsiteY127" fmla="*/ 391167 h 3103853"/>
              <a:gd name="connsiteX128" fmla="*/ 1043525 w 3309983"/>
              <a:gd name="connsiteY128" fmla="*/ 362964 h 3103853"/>
              <a:gd name="connsiteX129" fmla="*/ 1066823 w 3309983"/>
              <a:gd name="connsiteY129" fmla="*/ 333535 h 3103853"/>
              <a:gd name="connsiteX130" fmla="*/ 1090122 w 3309983"/>
              <a:gd name="connsiteY130" fmla="*/ 302879 h 3103853"/>
              <a:gd name="connsiteX131" fmla="*/ 1113420 w 3309983"/>
              <a:gd name="connsiteY131" fmla="*/ 272223 h 3103853"/>
              <a:gd name="connsiteX132" fmla="*/ 1136718 w 3309983"/>
              <a:gd name="connsiteY132" fmla="*/ 242793 h 3103853"/>
              <a:gd name="connsiteX133" fmla="*/ 1162470 w 3309983"/>
              <a:gd name="connsiteY133" fmla="*/ 214590 h 3103853"/>
              <a:gd name="connsiteX134" fmla="*/ 1188220 w 3309983"/>
              <a:gd name="connsiteY134" fmla="*/ 190066 h 3103853"/>
              <a:gd name="connsiteX135" fmla="*/ 1217650 w 3309983"/>
              <a:gd name="connsiteY135" fmla="*/ 169220 h 3103853"/>
              <a:gd name="connsiteX136" fmla="*/ 1248306 w 3309983"/>
              <a:gd name="connsiteY136" fmla="*/ 153279 h 3103853"/>
              <a:gd name="connsiteX137" fmla="*/ 1285093 w 3309983"/>
              <a:gd name="connsiteY137" fmla="*/ 142243 h 3103853"/>
              <a:gd name="connsiteX138" fmla="*/ 1323107 w 3309983"/>
              <a:gd name="connsiteY138" fmla="*/ 137338 h 3103853"/>
              <a:gd name="connsiteX139" fmla="*/ 1362345 w 3309983"/>
              <a:gd name="connsiteY139" fmla="*/ 136111 h 3103853"/>
              <a:gd name="connsiteX140" fmla="*/ 1404036 w 3309983"/>
              <a:gd name="connsiteY140" fmla="*/ 139791 h 3103853"/>
              <a:gd name="connsiteX141" fmla="*/ 1445729 w 3309983"/>
              <a:gd name="connsiteY141" fmla="*/ 144696 h 3103853"/>
              <a:gd name="connsiteX142" fmla="*/ 1487421 w 3309983"/>
              <a:gd name="connsiteY142" fmla="*/ 150827 h 3103853"/>
              <a:gd name="connsiteX143" fmla="*/ 1529113 w 3309983"/>
              <a:gd name="connsiteY143" fmla="*/ 155732 h 3103853"/>
              <a:gd name="connsiteX144" fmla="*/ 1570804 w 3309983"/>
              <a:gd name="connsiteY144" fmla="*/ 158184 h 3103853"/>
              <a:gd name="connsiteX145" fmla="*/ 1611271 w 3309983"/>
              <a:gd name="connsiteY145" fmla="*/ 158184 h 3103853"/>
              <a:gd name="connsiteX146" fmla="*/ 1649285 w 3309983"/>
              <a:gd name="connsiteY146" fmla="*/ 153279 h 3103853"/>
              <a:gd name="connsiteX147" fmla="*/ 1687298 w 3309983"/>
              <a:gd name="connsiteY147" fmla="*/ 143469 h 3103853"/>
              <a:gd name="connsiteX148" fmla="*/ 1724085 w 3309983"/>
              <a:gd name="connsiteY148" fmla="*/ 128755 h 3103853"/>
              <a:gd name="connsiteX149" fmla="*/ 1760871 w 3309983"/>
              <a:gd name="connsiteY149" fmla="*/ 109134 h 3103853"/>
              <a:gd name="connsiteX150" fmla="*/ 1797658 w 3309983"/>
              <a:gd name="connsiteY150" fmla="*/ 89515 h 3103853"/>
              <a:gd name="connsiteX151" fmla="*/ 1834445 w 3309983"/>
              <a:gd name="connsiteY151" fmla="*/ 67443 h 3103853"/>
              <a:gd name="connsiteX152" fmla="*/ 1870007 w 3309983"/>
              <a:gd name="connsiteY152" fmla="*/ 46597 h 3103853"/>
              <a:gd name="connsiteX153" fmla="*/ 1908020 w 3309983"/>
              <a:gd name="connsiteY153" fmla="*/ 28203 h 3103853"/>
              <a:gd name="connsiteX154" fmla="*/ 1944806 w 3309983"/>
              <a:gd name="connsiteY154" fmla="*/ 13488 h 3103853"/>
              <a:gd name="connsiteX155" fmla="*/ 1982820 w 3309983"/>
              <a:gd name="connsiteY155" fmla="*/ 3678 h 310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3309983" h="3103853">
                <a:moveTo>
                  <a:pt x="2022059" y="0"/>
                </a:moveTo>
                <a:lnTo>
                  <a:pt x="2061297" y="3678"/>
                </a:lnTo>
                <a:lnTo>
                  <a:pt x="2099311" y="13488"/>
                </a:lnTo>
                <a:lnTo>
                  <a:pt x="2136099" y="28203"/>
                </a:lnTo>
                <a:lnTo>
                  <a:pt x="2174111" y="46597"/>
                </a:lnTo>
                <a:lnTo>
                  <a:pt x="2209672" y="67443"/>
                </a:lnTo>
                <a:lnTo>
                  <a:pt x="2246460" y="89515"/>
                </a:lnTo>
                <a:lnTo>
                  <a:pt x="2283247" y="109134"/>
                </a:lnTo>
                <a:lnTo>
                  <a:pt x="2320033" y="128755"/>
                </a:lnTo>
                <a:lnTo>
                  <a:pt x="2355594" y="143469"/>
                </a:lnTo>
                <a:lnTo>
                  <a:pt x="2394834" y="153279"/>
                </a:lnTo>
                <a:lnTo>
                  <a:pt x="2432846" y="158184"/>
                </a:lnTo>
                <a:lnTo>
                  <a:pt x="2473311" y="158184"/>
                </a:lnTo>
                <a:lnTo>
                  <a:pt x="2515004" y="155732"/>
                </a:lnTo>
                <a:lnTo>
                  <a:pt x="2556695" y="150827"/>
                </a:lnTo>
                <a:lnTo>
                  <a:pt x="2598388" y="144696"/>
                </a:lnTo>
                <a:lnTo>
                  <a:pt x="2640079" y="139791"/>
                </a:lnTo>
                <a:lnTo>
                  <a:pt x="2681772" y="136111"/>
                </a:lnTo>
                <a:lnTo>
                  <a:pt x="2721011" y="137338"/>
                </a:lnTo>
                <a:lnTo>
                  <a:pt x="2759024" y="142243"/>
                </a:lnTo>
                <a:lnTo>
                  <a:pt x="2795812" y="153279"/>
                </a:lnTo>
                <a:lnTo>
                  <a:pt x="2826468" y="169220"/>
                </a:lnTo>
                <a:lnTo>
                  <a:pt x="2855897" y="190066"/>
                </a:lnTo>
                <a:lnTo>
                  <a:pt x="2881648" y="214590"/>
                </a:lnTo>
                <a:lnTo>
                  <a:pt x="2907399" y="242793"/>
                </a:lnTo>
                <a:lnTo>
                  <a:pt x="2930697" y="272223"/>
                </a:lnTo>
                <a:lnTo>
                  <a:pt x="2953995" y="302879"/>
                </a:lnTo>
                <a:lnTo>
                  <a:pt x="2977294" y="333535"/>
                </a:lnTo>
                <a:lnTo>
                  <a:pt x="3000592" y="362964"/>
                </a:lnTo>
                <a:lnTo>
                  <a:pt x="3025118" y="391167"/>
                </a:lnTo>
                <a:lnTo>
                  <a:pt x="3053321" y="415693"/>
                </a:lnTo>
                <a:lnTo>
                  <a:pt x="3080299" y="437765"/>
                </a:lnTo>
                <a:lnTo>
                  <a:pt x="3110953" y="454931"/>
                </a:lnTo>
                <a:lnTo>
                  <a:pt x="3144062" y="469646"/>
                </a:lnTo>
                <a:lnTo>
                  <a:pt x="3179622" y="481908"/>
                </a:lnTo>
                <a:lnTo>
                  <a:pt x="3216409" y="492944"/>
                </a:lnTo>
                <a:lnTo>
                  <a:pt x="3253196" y="502755"/>
                </a:lnTo>
                <a:lnTo>
                  <a:pt x="3291210" y="512565"/>
                </a:lnTo>
                <a:lnTo>
                  <a:pt x="3309983" y="518391"/>
                </a:lnTo>
                <a:lnTo>
                  <a:pt x="3309983" y="3103853"/>
                </a:lnTo>
                <a:lnTo>
                  <a:pt x="454246" y="3103853"/>
                </a:lnTo>
                <a:lnTo>
                  <a:pt x="438991" y="3076613"/>
                </a:lnTo>
                <a:lnTo>
                  <a:pt x="416921" y="3049636"/>
                </a:lnTo>
                <a:lnTo>
                  <a:pt x="392395" y="3021432"/>
                </a:lnTo>
                <a:lnTo>
                  <a:pt x="364192" y="2996908"/>
                </a:lnTo>
                <a:lnTo>
                  <a:pt x="333535" y="2973610"/>
                </a:lnTo>
                <a:lnTo>
                  <a:pt x="302880" y="2950312"/>
                </a:lnTo>
                <a:lnTo>
                  <a:pt x="272224" y="2927014"/>
                </a:lnTo>
                <a:lnTo>
                  <a:pt x="242794" y="2903714"/>
                </a:lnTo>
                <a:lnTo>
                  <a:pt x="214591" y="2877964"/>
                </a:lnTo>
                <a:lnTo>
                  <a:pt x="190066" y="2852214"/>
                </a:lnTo>
                <a:lnTo>
                  <a:pt x="169221" y="2822783"/>
                </a:lnTo>
                <a:lnTo>
                  <a:pt x="153281" y="2792128"/>
                </a:lnTo>
                <a:lnTo>
                  <a:pt x="142244" y="2755342"/>
                </a:lnTo>
                <a:lnTo>
                  <a:pt x="137339" y="2717328"/>
                </a:lnTo>
                <a:lnTo>
                  <a:pt x="136112" y="2678088"/>
                </a:lnTo>
                <a:lnTo>
                  <a:pt x="139791" y="2636396"/>
                </a:lnTo>
                <a:lnTo>
                  <a:pt x="144696" y="2594705"/>
                </a:lnTo>
                <a:lnTo>
                  <a:pt x="150827" y="2553012"/>
                </a:lnTo>
                <a:lnTo>
                  <a:pt x="155732" y="2511321"/>
                </a:lnTo>
                <a:lnTo>
                  <a:pt x="158185" y="2469629"/>
                </a:lnTo>
                <a:lnTo>
                  <a:pt x="158185" y="2429163"/>
                </a:lnTo>
                <a:lnTo>
                  <a:pt x="153281" y="2391151"/>
                </a:lnTo>
                <a:lnTo>
                  <a:pt x="143470" y="2353137"/>
                </a:lnTo>
                <a:lnTo>
                  <a:pt x="128755" y="2317576"/>
                </a:lnTo>
                <a:lnTo>
                  <a:pt x="110362" y="2280789"/>
                </a:lnTo>
                <a:lnTo>
                  <a:pt x="89515" y="2244004"/>
                </a:lnTo>
                <a:lnTo>
                  <a:pt x="67444" y="2207216"/>
                </a:lnTo>
                <a:lnTo>
                  <a:pt x="46598" y="2171654"/>
                </a:lnTo>
                <a:lnTo>
                  <a:pt x="28203" y="2133642"/>
                </a:lnTo>
                <a:lnTo>
                  <a:pt x="13490" y="2096855"/>
                </a:lnTo>
                <a:lnTo>
                  <a:pt x="3680" y="2058841"/>
                </a:lnTo>
                <a:lnTo>
                  <a:pt x="0" y="2019602"/>
                </a:lnTo>
                <a:lnTo>
                  <a:pt x="3680" y="1980363"/>
                </a:lnTo>
                <a:lnTo>
                  <a:pt x="13490" y="1942350"/>
                </a:lnTo>
                <a:lnTo>
                  <a:pt x="28203" y="1905563"/>
                </a:lnTo>
                <a:lnTo>
                  <a:pt x="46598" y="1867550"/>
                </a:lnTo>
                <a:lnTo>
                  <a:pt x="67444" y="1831989"/>
                </a:lnTo>
                <a:lnTo>
                  <a:pt x="89515" y="1795203"/>
                </a:lnTo>
                <a:lnTo>
                  <a:pt x="110362" y="1758415"/>
                </a:lnTo>
                <a:lnTo>
                  <a:pt x="128755" y="1721629"/>
                </a:lnTo>
                <a:lnTo>
                  <a:pt x="143470" y="1686067"/>
                </a:lnTo>
                <a:lnTo>
                  <a:pt x="153281" y="1648054"/>
                </a:lnTo>
                <a:lnTo>
                  <a:pt x="158185" y="1610042"/>
                </a:lnTo>
                <a:lnTo>
                  <a:pt x="158185" y="1569576"/>
                </a:lnTo>
                <a:lnTo>
                  <a:pt x="155732" y="1527883"/>
                </a:lnTo>
                <a:lnTo>
                  <a:pt x="150827" y="1486192"/>
                </a:lnTo>
                <a:lnTo>
                  <a:pt x="144696" y="1444499"/>
                </a:lnTo>
                <a:lnTo>
                  <a:pt x="139791" y="1402808"/>
                </a:lnTo>
                <a:lnTo>
                  <a:pt x="136112" y="1361117"/>
                </a:lnTo>
                <a:lnTo>
                  <a:pt x="137339" y="1321877"/>
                </a:lnTo>
                <a:lnTo>
                  <a:pt x="142244" y="1283864"/>
                </a:lnTo>
                <a:lnTo>
                  <a:pt x="153281" y="1247077"/>
                </a:lnTo>
                <a:lnTo>
                  <a:pt x="169221" y="1216422"/>
                </a:lnTo>
                <a:lnTo>
                  <a:pt x="190066" y="1186992"/>
                </a:lnTo>
                <a:lnTo>
                  <a:pt x="214591" y="1161241"/>
                </a:lnTo>
                <a:lnTo>
                  <a:pt x="242794" y="1135491"/>
                </a:lnTo>
                <a:lnTo>
                  <a:pt x="272224" y="1112191"/>
                </a:lnTo>
                <a:lnTo>
                  <a:pt x="302880" y="1088893"/>
                </a:lnTo>
                <a:lnTo>
                  <a:pt x="333535" y="1065594"/>
                </a:lnTo>
                <a:lnTo>
                  <a:pt x="364192" y="1042296"/>
                </a:lnTo>
                <a:lnTo>
                  <a:pt x="392395" y="1017772"/>
                </a:lnTo>
                <a:lnTo>
                  <a:pt x="416921" y="989569"/>
                </a:lnTo>
                <a:lnTo>
                  <a:pt x="438991" y="962591"/>
                </a:lnTo>
                <a:lnTo>
                  <a:pt x="456159" y="931936"/>
                </a:lnTo>
                <a:lnTo>
                  <a:pt x="470874" y="898828"/>
                </a:lnTo>
                <a:lnTo>
                  <a:pt x="483136" y="863267"/>
                </a:lnTo>
                <a:lnTo>
                  <a:pt x="494172" y="826479"/>
                </a:lnTo>
                <a:lnTo>
                  <a:pt x="503983" y="789692"/>
                </a:lnTo>
                <a:lnTo>
                  <a:pt x="513793" y="751680"/>
                </a:lnTo>
                <a:lnTo>
                  <a:pt x="524829" y="716119"/>
                </a:lnTo>
                <a:lnTo>
                  <a:pt x="537091" y="680557"/>
                </a:lnTo>
                <a:lnTo>
                  <a:pt x="551806" y="647450"/>
                </a:lnTo>
                <a:lnTo>
                  <a:pt x="570199" y="618021"/>
                </a:lnTo>
                <a:lnTo>
                  <a:pt x="592270" y="591044"/>
                </a:lnTo>
                <a:lnTo>
                  <a:pt x="619248" y="568971"/>
                </a:lnTo>
                <a:lnTo>
                  <a:pt x="648679" y="550578"/>
                </a:lnTo>
                <a:lnTo>
                  <a:pt x="681785" y="535863"/>
                </a:lnTo>
                <a:lnTo>
                  <a:pt x="717347" y="523601"/>
                </a:lnTo>
                <a:lnTo>
                  <a:pt x="752908" y="512565"/>
                </a:lnTo>
                <a:lnTo>
                  <a:pt x="790921" y="502755"/>
                </a:lnTo>
                <a:lnTo>
                  <a:pt x="827707" y="492944"/>
                </a:lnTo>
                <a:lnTo>
                  <a:pt x="864495" y="481908"/>
                </a:lnTo>
                <a:lnTo>
                  <a:pt x="900055" y="469646"/>
                </a:lnTo>
                <a:lnTo>
                  <a:pt x="933163" y="454931"/>
                </a:lnTo>
                <a:lnTo>
                  <a:pt x="963819" y="437765"/>
                </a:lnTo>
                <a:lnTo>
                  <a:pt x="990796" y="415693"/>
                </a:lnTo>
                <a:lnTo>
                  <a:pt x="1019000" y="391167"/>
                </a:lnTo>
                <a:lnTo>
                  <a:pt x="1043525" y="362964"/>
                </a:lnTo>
                <a:lnTo>
                  <a:pt x="1066823" y="333535"/>
                </a:lnTo>
                <a:lnTo>
                  <a:pt x="1090122" y="302879"/>
                </a:lnTo>
                <a:lnTo>
                  <a:pt x="1113420" y="272223"/>
                </a:lnTo>
                <a:lnTo>
                  <a:pt x="1136718" y="242793"/>
                </a:lnTo>
                <a:lnTo>
                  <a:pt x="1162470" y="214590"/>
                </a:lnTo>
                <a:lnTo>
                  <a:pt x="1188220" y="190066"/>
                </a:lnTo>
                <a:lnTo>
                  <a:pt x="1217650" y="169220"/>
                </a:lnTo>
                <a:lnTo>
                  <a:pt x="1248306" y="153279"/>
                </a:lnTo>
                <a:lnTo>
                  <a:pt x="1285093" y="142243"/>
                </a:lnTo>
                <a:lnTo>
                  <a:pt x="1323107" y="137338"/>
                </a:lnTo>
                <a:lnTo>
                  <a:pt x="1362345" y="136111"/>
                </a:lnTo>
                <a:lnTo>
                  <a:pt x="1404036" y="139791"/>
                </a:lnTo>
                <a:lnTo>
                  <a:pt x="1445729" y="144696"/>
                </a:lnTo>
                <a:lnTo>
                  <a:pt x="1487421" y="150827"/>
                </a:lnTo>
                <a:lnTo>
                  <a:pt x="1529113" y="155732"/>
                </a:lnTo>
                <a:lnTo>
                  <a:pt x="1570804" y="158184"/>
                </a:lnTo>
                <a:lnTo>
                  <a:pt x="1611271" y="158184"/>
                </a:lnTo>
                <a:lnTo>
                  <a:pt x="1649285" y="153279"/>
                </a:lnTo>
                <a:lnTo>
                  <a:pt x="1687298" y="143469"/>
                </a:lnTo>
                <a:lnTo>
                  <a:pt x="1724085" y="128755"/>
                </a:lnTo>
                <a:lnTo>
                  <a:pt x="1760871" y="109134"/>
                </a:lnTo>
                <a:lnTo>
                  <a:pt x="1797658" y="89515"/>
                </a:lnTo>
                <a:lnTo>
                  <a:pt x="1834445" y="67443"/>
                </a:lnTo>
                <a:lnTo>
                  <a:pt x="1870007" y="46597"/>
                </a:lnTo>
                <a:lnTo>
                  <a:pt x="1908020" y="28203"/>
                </a:lnTo>
                <a:lnTo>
                  <a:pt x="1944806" y="13488"/>
                </a:lnTo>
                <a:lnTo>
                  <a:pt x="1982820" y="36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EAF0E35-DBCF-4E6C-844C-CF3D8EE722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940" r="3852" b="-3"/>
          <a:stretch/>
        </p:blipFill>
        <p:spPr>
          <a:xfrm>
            <a:off x="9018358" y="3890298"/>
            <a:ext cx="3173643" cy="2967700"/>
          </a:xfrm>
          <a:custGeom>
            <a:avLst/>
            <a:gdLst/>
            <a:ahLst/>
            <a:cxnLst/>
            <a:rect l="l" t="t" r="r" b="b"/>
            <a:pathLst>
              <a:path w="3173643" h="2967700">
                <a:moveTo>
                  <a:pt x="1885720" y="0"/>
                </a:moveTo>
                <a:lnTo>
                  <a:pt x="1922313" y="3430"/>
                </a:lnTo>
                <a:lnTo>
                  <a:pt x="1957763" y="12579"/>
                </a:lnTo>
                <a:lnTo>
                  <a:pt x="1992070" y="26302"/>
                </a:lnTo>
                <a:lnTo>
                  <a:pt x="2027519" y="43455"/>
                </a:lnTo>
                <a:lnTo>
                  <a:pt x="2060683" y="62896"/>
                </a:lnTo>
                <a:lnTo>
                  <a:pt x="2094991" y="83480"/>
                </a:lnTo>
                <a:lnTo>
                  <a:pt x="2129297" y="101777"/>
                </a:lnTo>
                <a:lnTo>
                  <a:pt x="2163602" y="120075"/>
                </a:lnTo>
                <a:lnTo>
                  <a:pt x="2196766" y="133797"/>
                </a:lnTo>
                <a:lnTo>
                  <a:pt x="2233360" y="142945"/>
                </a:lnTo>
                <a:lnTo>
                  <a:pt x="2268809" y="147520"/>
                </a:lnTo>
                <a:lnTo>
                  <a:pt x="2306546" y="147520"/>
                </a:lnTo>
                <a:lnTo>
                  <a:pt x="2345428" y="145233"/>
                </a:lnTo>
                <a:lnTo>
                  <a:pt x="2384308" y="140659"/>
                </a:lnTo>
                <a:lnTo>
                  <a:pt x="2423190" y="134941"/>
                </a:lnTo>
                <a:lnTo>
                  <a:pt x="2462070" y="130367"/>
                </a:lnTo>
                <a:lnTo>
                  <a:pt x="2500951" y="126936"/>
                </a:lnTo>
                <a:lnTo>
                  <a:pt x="2537544" y="128079"/>
                </a:lnTo>
                <a:lnTo>
                  <a:pt x="2572995" y="132653"/>
                </a:lnTo>
                <a:lnTo>
                  <a:pt x="2607301" y="142945"/>
                </a:lnTo>
                <a:lnTo>
                  <a:pt x="2635891" y="157812"/>
                </a:lnTo>
                <a:lnTo>
                  <a:pt x="2663335" y="177253"/>
                </a:lnTo>
                <a:lnTo>
                  <a:pt x="2687350" y="200124"/>
                </a:lnTo>
                <a:lnTo>
                  <a:pt x="2711365" y="226426"/>
                </a:lnTo>
                <a:lnTo>
                  <a:pt x="2733093" y="253871"/>
                </a:lnTo>
                <a:lnTo>
                  <a:pt x="2754820" y="282461"/>
                </a:lnTo>
                <a:lnTo>
                  <a:pt x="2776547" y="311049"/>
                </a:lnTo>
                <a:lnTo>
                  <a:pt x="2798275" y="338495"/>
                </a:lnTo>
                <a:lnTo>
                  <a:pt x="2821146" y="364797"/>
                </a:lnTo>
                <a:lnTo>
                  <a:pt x="2847448" y="387669"/>
                </a:lnTo>
                <a:lnTo>
                  <a:pt x="2872607" y="408253"/>
                </a:lnTo>
                <a:lnTo>
                  <a:pt x="2901195" y="424261"/>
                </a:lnTo>
                <a:lnTo>
                  <a:pt x="2932071" y="437985"/>
                </a:lnTo>
                <a:lnTo>
                  <a:pt x="2965233" y="449420"/>
                </a:lnTo>
                <a:lnTo>
                  <a:pt x="2999539" y="459712"/>
                </a:lnTo>
                <a:lnTo>
                  <a:pt x="3033847" y="468861"/>
                </a:lnTo>
                <a:lnTo>
                  <a:pt x="3069297" y="478010"/>
                </a:lnTo>
                <a:lnTo>
                  <a:pt x="3102460" y="488302"/>
                </a:lnTo>
                <a:lnTo>
                  <a:pt x="3135622" y="499737"/>
                </a:lnTo>
                <a:lnTo>
                  <a:pt x="3166499" y="513461"/>
                </a:lnTo>
                <a:lnTo>
                  <a:pt x="3173643" y="517926"/>
                </a:lnTo>
                <a:lnTo>
                  <a:pt x="3173643" y="2967700"/>
                </a:lnTo>
                <a:lnTo>
                  <a:pt x="452321" y="2967700"/>
                </a:lnTo>
                <a:lnTo>
                  <a:pt x="450560" y="2961831"/>
                </a:lnTo>
                <a:lnTo>
                  <a:pt x="439125" y="2928666"/>
                </a:lnTo>
                <a:lnTo>
                  <a:pt x="425402" y="2897790"/>
                </a:lnTo>
                <a:lnTo>
                  <a:pt x="409392" y="2869201"/>
                </a:lnTo>
                <a:lnTo>
                  <a:pt x="388809" y="2844043"/>
                </a:lnTo>
                <a:lnTo>
                  <a:pt x="365937" y="2817741"/>
                </a:lnTo>
                <a:lnTo>
                  <a:pt x="339636" y="2794870"/>
                </a:lnTo>
                <a:lnTo>
                  <a:pt x="311046" y="2773142"/>
                </a:lnTo>
                <a:lnTo>
                  <a:pt x="282458" y="2751415"/>
                </a:lnTo>
                <a:lnTo>
                  <a:pt x="253870" y="2729687"/>
                </a:lnTo>
                <a:lnTo>
                  <a:pt x="226423" y="2707959"/>
                </a:lnTo>
                <a:lnTo>
                  <a:pt x="200122" y="2683944"/>
                </a:lnTo>
                <a:lnTo>
                  <a:pt x="177251" y="2659930"/>
                </a:lnTo>
                <a:lnTo>
                  <a:pt x="157812" y="2632484"/>
                </a:lnTo>
                <a:lnTo>
                  <a:pt x="142945" y="2603895"/>
                </a:lnTo>
                <a:lnTo>
                  <a:pt x="132653" y="2569589"/>
                </a:lnTo>
                <a:lnTo>
                  <a:pt x="128079" y="2534138"/>
                </a:lnTo>
                <a:lnTo>
                  <a:pt x="126934" y="2497543"/>
                </a:lnTo>
                <a:lnTo>
                  <a:pt x="130365" y="2458662"/>
                </a:lnTo>
                <a:lnTo>
                  <a:pt x="134940" y="2419782"/>
                </a:lnTo>
                <a:lnTo>
                  <a:pt x="140657" y="2380900"/>
                </a:lnTo>
                <a:lnTo>
                  <a:pt x="145232" y="2342019"/>
                </a:lnTo>
                <a:lnTo>
                  <a:pt x="147519" y="2303138"/>
                </a:lnTo>
                <a:lnTo>
                  <a:pt x="147519" y="2265400"/>
                </a:lnTo>
                <a:lnTo>
                  <a:pt x="142945" y="2229950"/>
                </a:lnTo>
                <a:lnTo>
                  <a:pt x="133796" y="2194499"/>
                </a:lnTo>
                <a:lnTo>
                  <a:pt x="120073" y="2161335"/>
                </a:lnTo>
                <a:lnTo>
                  <a:pt x="102920" y="2127029"/>
                </a:lnTo>
                <a:lnTo>
                  <a:pt x="83479" y="2092723"/>
                </a:lnTo>
                <a:lnTo>
                  <a:pt x="62897" y="2058415"/>
                </a:lnTo>
                <a:lnTo>
                  <a:pt x="43456" y="2025251"/>
                </a:lnTo>
                <a:lnTo>
                  <a:pt x="26302" y="1989801"/>
                </a:lnTo>
                <a:lnTo>
                  <a:pt x="12580" y="1955494"/>
                </a:lnTo>
                <a:lnTo>
                  <a:pt x="3431" y="1920043"/>
                </a:lnTo>
                <a:lnTo>
                  <a:pt x="0" y="1883449"/>
                </a:lnTo>
                <a:lnTo>
                  <a:pt x="3431" y="1846856"/>
                </a:lnTo>
                <a:lnTo>
                  <a:pt x="12580" y="1811405"/>
                </a:lnTo>
                <a:lnTo>
                  <a:pt x="26302" y="1777098"/>
                </a:lnTo>
                <a:lnTo>
                  <a:pt x="43456" y="1741648"/>
                </a:lnTo>
                <a:lnTo>
                  <a:pt x="62897" y="1708484"/>
                </a:lnTo>
                <a:lnTo>
                  <a:pt x="83479" y="1674178"/>
                </a:lnTo>
                <a:lnTo>
                  <a:pt x="102920" y="1639870"/>
                </a:lnTo>
                <a:lnTo>
                  <a:pt x="120073" y="1605564"/>
                </a:lnTo>
                <a:lnTo>
                  <a:pt x="133796" y="1572400"/>
                </a:lnTo>
                <a:lnTo>
                  <a:pt x="142945" y="1536949"/>
                </a:lnTo>
                <a:lnTo>
                  <a:pt x="147519" y="1501500"/>
                </a:lnTo>
                <a:lnTo>
                  <a:pt x="147519" y="1463762"/>
                </a:lnTo>
                <a:lnTo>
                  <a:pt x="145232" y="1424880"/>
                </a:lnTo>
                <a:lnTo>
                  <a:pt x="140657" y="1386000"/>
                </a:lnTo>
                <a:lnTo>
                  <a:pt x="134940" y="1347118"/>
                </a:lnTo>
                <a:lnTo>
                  <a:pt x="130365" y="1308237"/>
                </a:lnTo>
                <a:lnTo>
                  <a:pt x="126934" y="1269356"/>
                </a:lnTo>
                <a:lnTo>
                  <a:pt x="128079" y="1232762"/>
                </a:lnTo>
                <a:lnTo>
                  <a:pt x="132653" y="1197312"/>
                </a:lnTo>
                <a:lnTo>
                  <a:pt x="142945" y="1163004"/>
                </a:lnTo>
                <a:lnTo>
                  <a:pt x="157812" y="1134416"/>
                </a:lnTo>
                <a:lnTo>
                  <a:pt x="177251" y="1106970"/>
                </a:lnTo>
                <a:lnTo>
                  <a:pt x="200122" y="1082955"/>
                </a:lnTo>
                <a:lnTo>
                  <a:pt x="226423" y="1058941"/>
                </a:lnTo>
                <a:lnTo>
                  <a:pt x="253870" y="1037212"/>
                </a:lnTo>
                <a:lnTo>
                  <a:pt x="282458" y="1015484"/>
                </a:lnTo>
                <a:lnTo>
                  <a:pt x="311046" y="993757"/>
                </a:lnTo>
                <a:lnTo>
                  <a:pt x="339636" y="972029"/>
                </a:lnTo>
                <a:lnTo>
                  <a:pt x="365937" y="949159"/>
                </a:lnTo>
                <a:lnTo>
                  <a:pt x="388809" y="922857"/>
                </a:lnTo>
                <a:lnTo>
                  <a:pt x="409392" y="897698"/>
                </a:lnTo>
                <a:lnTo>
                  <a:pt x="425402" y="869109"/>
                </a:lnTo>
                <a:lnTo>
                  <a:pt x="439125" y="838233"/>
                </a:lnTo>
                <a:lnTo>
                  <a:pt x="450560" y="805069"/>
                </a:lnTo>
                <a:lnTo>
                  <a:pt x="460852" y="770761"/>
                </a:lnTo>
                <a:lnTo>
                  <a:pt x="470001" y="736455"/>
                </a:lnTo>
                <a:lnTo>
                  <a:pt x="479150" y="701004"/>
                </a:lnTo>
                <a:lnTo>
                  <a:pt x="489442" y="667841"/>
                </a:lnTo>
                <a:lnTo>
                  <a:pt x="500877" y="634677"/>
                </a:lnTo>
                <a:lnTo>
                  <a:pt x="514600" y="603802"/>
                </a:lnTo>
                <a:lnTo>
                  <a:pt x="531753" y="576357"/>
                </a:lnTo>
                <a:lnTo>
                  <a:pt x="552336" y="551198"/>
                </a:lnTo>
                <a:lnTo>
                  <a:pt x="577494" y="530614"/>
                </a:lnTo>
                <a:lnTo>
                  <a:pt x="604941" y="513461"/>
                </a:lnTo>
                <a:lnTo>
                  <a:pt x="635815" y="499737"/>
                </a:lnTo>
                <a:lnTo>
                  <a:pt x="668979" y="488302"/>
                </a:lnTo>
                <a:lnTo>
                  <a:pt x="702142" y="478010"/>
                </a:lnTo>
                <a:lnTo>
                  <a:pt x="737592" y="468861"/>
                </a:lnTo>
                <a:lnTo>
                  <a:pt x="771898" y="459712"/>
                </a:lnTo>
                <a:lnTo>
                  <a:pt x="806205" y="449420"/>
                </a:lnTo>
                <a:lnTo>
                  <a:pt x="839368" y="437985"/>
                </a:lnTo>
                <a:lnTo>
                  <a:pt x="870244" y="424261"/>
                </a:lnTo>
                <a:lnTo>
                  <a:pt x="898833" y="408253"/>
                </a:lnTo>
                <a:lnTo>
                  <a:pt x="923991" y="387669"/>
                </a:lnTo>
                <a:lnTo>
                  <a:pt x="950293" y="364797"/>
                </a:lnTo>
                <a:lnTo>
                  <a:pt x="973165" y="338495"/>
                </a:lnTo>
                <a:lnTo>
                  <a:pt x="994892" y="311049"/>
                </a:lnTo>
                <a:lnTo>
                  <a:pt x="1016619" y="282461"/>
                </a:lnTo>
                <a:lnTo>
                  <a:pt x="1038347" y="253871"/>
                </a:lnTo>
                <a:lnTo>
                  <a:pt x="1060074" y="226426"/>
                </a:lnTo>
                <a:lnTo>
                  <a:pt x="1084089" y="200124"/>
                </a:lnTo>
                <a:lnTo>
                  <a:pt x="1108103" y="177253"/>
                </a:lnTo>
                <a:lnTo>
                  <a:pt x="1135549" y="157812"/>
                </a:lnTo>
                <a:lnTo>
                  <a:pt x="1164137" y="142945"/>
                </a:lnTo>
                <a:lnTo>
                  <a:pt x="1198445" y="132653"/>
                </a:lnTo>
                <a:lnTo>
                  <a:pt x="1233895" y="128079"/>
                </a:lnTo>
                <a:lnTo>
                  <a:pt x="1270487" y="126936"/>
                </a:lnTo>
                <a:lnTo>
                  <a:pt x="1309368" y="130367"/>
                </a:lnTo>
                <a:lnTo>
                  <a:pt x="1348249" y="134941"/>
                </a:lnTo>
                <a:lnTo>
                  <a:pt x="1387131" y="140659"/>
                </a:lnTo>
                <a:lnTo>
                  <a:pt x="1426011" y="145233"/>
                </a:lnTo>
                <a:lnTo>
                  <a:pt x="1464891" y="147520"/>
                </a:lnTo>
                <a:lnTo>
                  <a:pt x="1502630" y="147520"/>
                </a:lnTo>
                <a:lnTo>
                  <a:pt x="1538080" y="142945"/>
                </a:lnTo>
                <a:lnTo>
                  <a:pt x="1573531" y="133797"/>
                </a:lnTo>
                <a:lnTo>
                  <a:pt x="1607837" y="120075"/>
                </a:lnTo>
                <a:lnTo>
                  <a:pt x="1642143" y="101777"/>
                </a:lnTo>
                <a:lnTo>
                  <a:pt x="1676450" y="83480"/>
                </a:lnTo>
                <a:lnTo>
                  <a:pt x="1710756" y="62896"/>
                </a:lnTo>
                <a:lnTo>
                  <a:pt x="1743919" y="43455"/>
                </a:lnTo>
                <a:lnTo>
                  <a:pt x="1779370" y="26302"/>
                </a:lnTo>
                <a:lnTo>
                  <a:pt x="1813676" y="12579"/>
                </a:lnTo>
                <a:lnTo>
                  <a:pt x="1849126" y="34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1527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9" name="Rectangle 78">
            <a:extLst>
              <a:ext uri="{FF2B5EF4-FFF2-40B4-BE49-F238E27FC236}">
                <a16:creationId xmlns:a16="http://schemas.microsoft.com/office/drawing/2014/main" xmlns="" id="{46A9B1A4-1855-4EE1-8807-C8B5D08C5F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" y="0"/>
            <a:ext cx="1219199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xmlns="" id="{EBAD34AF-5414-49A5-AB75-F1CA854B30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" y="0"/>
            <a:ext cx="12191996" cy="6858000"/>
            <a:chOff x="1" y="0"/>
            <a:chExt cx="12191996" cy="6858000"/>
          </a:xfrm>
        </p:grpSpPr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xmlns="" id="{7BAD3960-6DE9-4457-8083-F6FFBD58D7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xmlns="" id="{F3F5E368-26F9-408D-9C1D-D007FCE0C2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4493F8D-A71E-4344-B980-83414A5D5E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1191234"/>
            <a:ext cx="7194614" cy="4939566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800"/>
              </a:spcAft>
              <a:buNone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сети Интернет сейчас есть множество сайтов, на которых можно найти интересные, а главное полезные логопедические игры.</a:t>
            </a:r>
            <a:endParaRPr lang="ru-RU" sz="2000" dirty="0">
              <a:solidFill>
                <a:schemeClr val="tx1">
                  <a:alpha val="6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сайте образовательного портала «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Мерсибо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представлены развивающие игры для детей всех возрастов:  </a:t>
            </a:r>
            <a:r>
              <a:rPr kumimoji="0" lang="ru-RU" sz="2000" b="0" i="0" u="sng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https://mersibo.ru/for-parents</a:t>
            </a:r>
            <a:endParaRPr kumimoji="0" lang="ru-RU" sz="2000" b="0" i="0" u="sng" strike="noStrike" kern="1200" cap="none" spc="0" normalizeH="0" baseline="0" noProof="0" dirty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Развивающие онлайн-игры рекомендованы к занятиям Институтом повышения квалификации и переподготовки Дефектология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kumimoji="0" lang="ru-RU" sz="2000" b="0" i="0" u="sng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https://www.defectologiya.pro/games/</a:t>
            </a:r>
            <a:endParaRPr kumimoji="0" lang="ru-RU" sz="2000" b="0" i="0" u="sng" strike="noStrike" kern="1200" cap="none" spc="0" normalizeH="0" baseline="0" noProof="0" dirty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«Шкатулка логопеда» - игры онлайн на развитие словаря, грамматического строя и звукопроизношения: </a:t>
            </a:r>
            <a:r>
              <a:rPr kumimoji="0" lang="ru-RU" sz="2000" b="0" i="0" u="sng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http://shkatulkalogopeda.blogspot.com/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 marL="0" marR="0" lvl="0" indent="0" algn="just" defTabSz="914400" rtl="0" eaLnBrk="1" fontAlgn="auto" latinLnBrk="0" hangingPunct="1"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Детский портал «Солнышко» развивающие игры: </a:t>
            </a:r>
            <a:r>
              <a:rPr kumimoji="0" lang="ru-RU" sz="2000" b="0" i="0" u="sng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6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https://solnet.ee/games/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alpha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7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xmlns="" id="{8C4F1A0C-BD28-4977-9745-E2A4FB75279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959668" y="0"/>
            <a:ext cx="4232332" cy="3701000"/>
          </a:xfrm>
          <a:custGeom>
            <a:avLst/>
            <a:gdLst>
              <a:gd name="connsiteX0" fmla="*/ 319701 w 4232332"/>
              <a:gd name="connsiteY0" fmla="*/ 0 h 3701000"/>
              <a:gd name="connsiteX1" fmla="*/ 4232332 w 4232332"/>
              <a:gd name="connsiteY1" fmla="*/ 0 h 3701000"/>
              <a:gd name="connsiteX2" fmla="*/ 4232332 w 4232332"/>
              <a:gd name="connsiteY2" fmla="*/ 3034486 h 3701000"/>
              <a:gd name="connsiteX3" fmla="*/ 4230268 w 4232332"/>
              <a:gd name="connsiteY3" fmla="*/ 3035198 h 3701000"/>
              <a:gd name="connsiteX4" fmla="*/ 4185051 w 4232332"/>
              <a:gd name="connsiteY4" fmla="*/ 3049231 h 3701000"/>
              <a:gd name="connsiteX5" fmla="*/ 4136714 w 4232332"/>
              <a:gd name="connsiteY5" fmla="*/ 3061706 h 3701000"/>
              <a:gd name="connsiteX6" fmla="*/ 4089935 w 4232332"/>
              <a:gd name="connsiteY6" fmla="*/ 3074180 h 3701000"/>
              <a:gd name="connsiteX7" fmla="*/ 4043158 w 4232332"/>
              <a:gd name="connsiteY7" fmla="*/ 3088214 h 3701000"/>
              <a:gd name="connsiteX8" fmla="*/ 3997940 w 4232332"/>
              <a:gd name="connsiteY8" fmla="*/ 3103806 h 3701000"/>
              <a:gd name="connsiteX9" fmla="*/ 3955840 w 4232332"/>
              <a:gd name="connsiteY9" fmla="*/ 3122518 h 3701000"/>
              <a:gd name="connsiteX10" fmla="*/ 3916860 w 4232332"/>
              <a:gd name="connsiteY10" fmla="*/ 3144346 h 3701000"/>
              <a:gd name="connsiteX11" fmla="*/ 3882555 w 4232332"/>
              <a:gd name="connsiteY11" fmla="*/ 3172413 h 3701000"/>
              <a:gd name="connsiteX12" fmla="*/ 3846692 w 4232332"/>
              <a:gd name="connsiteY12" fmla="*/ 3203599 h 3701000"/>
              <a:gd name="connsiteX13" fmla="*/ 3815506 w 4232332"/>
              <a:gd name="connsiteY13" fmla="*/ 3239461 h 3701000"/>
              <a:gd name="connsiteX14" fmla="*/ 3785881 w 4232332"/>
              <a:gd name="connsiteY14" fmla="*/ 3276884 h 3701000"/>
              <a:gd name="connsiteX15" fmla="*/ 3756254 w 4232332"/>
              <a:gd name="connsiteY15" fmla="*/ 3315864 h 3701000"/>
              <a:gd name="connsiteX16" fmla="*/ 3726629 w 4232332"/>
              <a:gd name="connsiteY16" fmla="*/ 3354846 h 3701000"/>
              <a:gd name="connsiteX17" fmla="*/ 3697003 w 4232332"/>
              <a:gd name="connsiteY17" fmla="*/ 3392268 h 3701000"/>
              <a:gd name="connsiteX18" fmla="*/ 3664258 w 4232332"/>
              <a:gd name="connsiteY18" fmla="*/ 3428131 h 3701000"/>
              <a:gd name="connsiteX19" fmla="*/ 3631513 w 4232332"/>
              <a:gd name="connsiteY19" fmla="*/ 3459315 h 3701000"/>
              <a:gd name="connsiteX20" fmla="*/ 3594093 w 4232332"/>
              <a:gd name="connsiteY20" fmla="*/ 3485823 h 3701000"/>
              <a:gd name="connsiteX21" fmla="*/ 3555111 w 4232332"/>
              <a:gd name="connsiteY21" fmla="*/ 3506094 h 3701000"/>
              <a:gd name="connsiteX22" fmla="*/ 3508332 w 4232332"/>
              <a:gd name="connsiteY22" fmla="*/ 3520128 h 3701000"/>
              <a:gd name="connsiteX23" fmla="*/ 3459994 w 4232332"/>
              <a:gd name="connsiteY23" fmla="*/ 3526365 h 3701000"/>
              <a:gd name="connsiteX24" fmla="*/ 3410100 w 4232332"/>
              <a:gd name="connsiteY24" fmla="*/ 3527923 h 3701000"/>
              <a:gd name="connsiteX25" fmla="*/ 3357084 w 4232332"/>
              <a:gd name="connsiteY25" fmla="*/ 3523245 h 3701000"/>
              <a:gd name="connsiteX26" fmla="*/ 3304070 w 4232332"/>
              <a:gd name="connsiteY26" fmla="*/ 3517009 h 3701000"/>
              <a:gd name="connsiteX27" fmla="*/ 3251054 w 4232332"/>
              <a:gd name="connsiteY27" fmla="*/ 3509211 h 3701000"/>
              <a:gd name="connsiteX28" fmla="*/ 3198040 w 4232332"/>
              <a:gd name="connsiteY28" fmla="*/ 3502976 h 3701000"/>
              <a:gd name="connsiteX29" fmla="*/ 3145024 w 4232332"/>
              <a:gd name="connsiteY29" fmla="*/ 3499857 h 3701000"/>
              <a:gd name="connsiteX30" fmla="*/ 3093569 w 4232332"/>
              <a:gd name="connsiteY30" fmla="*/ 3499857 h 3701000"/>
              <a:gd name="connsiteX31" fmla="*/ 3045233 w 4232332"/>
              <a:gd name="connsiteY31" fmla="*/ 3506094 h 3701000"/>
              <a:gd name="connsiteX32" fmla="*/ 2995337 w 4232332"/>
              <a:gd name="connsiteY32" fmla="*/ 3518569 h 3701000"/>
              <a:gd name="connsiteX33" fmla="*/ 2950118 w 4232332"/>
              <a:gd name="connsiteY33" fmla="*/ 3537278 h 3701000"/>
              <a:gd name="connsiteX34" fmla="*/ 2903340 w 4232332"/>
              <a:gd name="connsiteY34" fmla="*/ 3562227 h 3701000"/>
              <a:gd name="connsiteX35" fmla="*/ 2856564 w 4232332"/>
              <a:gd name="connsiteY35" fmla="*/ 3587176 h 3701000"/>
              <a:gd name="connsiteX36" fmla="*/ 2809785 w 4232332"/>
              <a:gd name="connsiteY36" fmla="*/ 3615241 h 3701000"/>
              <a:gd name="connsiteX37" fmla="*/ 2764565 w 4232332"/>
              <a:gd name="connsiteY37" fmla="*/ 3641749 h 3701000"/>
              <a:gd name="connsiteX38" fmla="*/ 2716230 w 4232332"/>
              <a:gd name="connsiteY38" fmla="*/ 3665138 h 3701000"/>
              <a:gd name="connsiteX39" fmla="*/ 2669451 w 4232332"/>
              <a:gd name="connsiteY39" fmla="*/ 3683850 h 3701000"/>
              <a:gd name="connsiteX40" fmla="*/ 2621114 w 4232332"/>
              <a:gd name="connsiteY40" fmla="*/ 3696324 h 3701000"/>
              <a:gd name="connsiteX41" fmla="*/ 2571219 w 4232332"/>
              <a:gd name="connsiteY41" fmla="*/ 3701000 h 3701000"/>
              <a:gd name="connsiteX42" fmla="*/ 2521322 w 4232332"/>
              <a:gd name="connsiteY42" fmla="*/ 3696324 h 3701000"/>
              <a:gd name="connsiteX43" fmla="*/ 2472985 w 4232332"/>
              <a:gd name="connsiteY43" fmla="*/ 3683850 h 3701000"/>
              <a:gd name="connsiteX44" fmla="*/ 2426209 w 4232332"/>
              <a:gd name="connsiteY44" fmla="*/ 3665138 h 3701000"/>
              <a:gd name="connsiteX45" fmla="*/ 2377871 w 4232332"/>
              <a:gd name="connsiteY45" fmla="*/ 3641749 h 3701000"/>
              <a:gd name="connsiteX46" fmla="*/ 2332651 w 4232332"/>
              <a:gd name="connsiteY46" fmla="*/ 3615241 h 3701000"/>
              <a:gd name="connsiteX47" fmla="*/ 2285874 w 4232332"/>
              <a:gd name="connsiteY47" fmla="*/ 3587176 h 3701000"/>
              <a:gd name="connsiteX48" fmla="*/ 2239096 w 4232332"/>
              <a:gd name="connsiteY48" fmla="*/ 3562227 h 3701000"/>
              <a:gd name="connsiteX49" fmla="*/ 2192319 w 4232332"/>
              <a:gd name="connsiteY49" fmla="*/ 3537278 h 3701000"/>
              <a:gd name="connsiteX50" fmla="*/ 2145542 w 4232332"/>
              <a:gd name="connsiteY50" fmla="*/ 3518569 h 3701000"/>
              <a:gd name="connsiteX51" fmla="*/ 2097204 w 4232332"/>
              <a:gd name="connsiteY51" fmla="*/ 3506094 h 3701000"/>
              <a:gd name="connsiteX52" fmla="*/ 2048867 w 4232332"/>
              <a:gd name="connsiteY52" fmla="*/ 3499857 h 3701000"/>
              <a:gd name="connsiteX53" fmla="*/ 1997410 w 4232332"/>
              <a:gd name="connsiteY53" fmla="*/ 3499857 h 3701000"/>
              <a:gd name="connsiteX54" fmla="*/ 1944396 w 4232332"/>
              <a:gd name="connsiteY54" fmla="*/ 3502976 h 3701000"/>
              <a:gd name="connsiteX55" fmla="*/ 1891382 w 4232332"/>
              <a:gd name="connsiteY55" fmla="*/ 3509211 h 3701000"/>
              <a:gd name="connsiteX56" fmla="*/ 1838366 w 4232332"/>
              <a:gd name="connsiteY56" fmla="*/ 3517009 h 3701000"/>
              <a:gd name="connsiteX57" fmla="*/ 1785350 w 4232332"/>
              <a:gd name="connsiteY57" fmla="*/ 3523245 h 3701000"/>
              <a:gd name="connsiteX58" fmla="*/ 1732336 w 4232332"/>
              <a:gd name="connsiteY58" fmla="*/ 3527923 h 3701000"/>
              <a:gd name="connsiteX59" fmla="*/ 1682442 w 4232332"/>
              <a:gd name="connsiteY59" fmla="*/ 3526365 h 3701000"/>
              <a:gd name="connsiteX60" fmla="*/ 1634105 w 4232332"/>
              <a:gd name="connsiteY60" fmla="*/ 3520128 h 3701000"/>
              <a:gd name="connsiteX61" fmla="*/ 1587326 w 4232332"/>
              <a:gd name="connsiteY61" fmla="*/ 3506094 h 3701000"/>
              <a:gd name="connsiteX62" fmla="*/ 1548345 w 4232332"/>
              <a:gd name="connsiteY62" fmla="*/ 3485823 h 3701000"/>
              <a:gd name="connsiteX63" fmla="*/ 1510922 w 4232332"/>
              <a:gd name="connsiteY63" fmla="*/ 3459315 h 3701000"/>
              <a:gd name="connsiteX64" fmla="*/ 1478179 w 4232332"/>
              <a:gd name="connsiteY64" fmla="*/ 3428131 h 3701000"/>
              <a:gd name="connsiteX65" fmla="*/ 1445433 w 4232332"/>
              <a:gd name="connsiteY65" fmla="*/ 3392268 h 3701000"/>
              <a:gd name="connsiteX66" fmla="*/ 1415807 w 4232332"/>
              <a:gd name="connsiteY66" fmla="*/ 3354846 h 3701000"/>
              <a:gd name="connsiteX67" fmla="*/ 1386182 w 4232332"/>
              <a:gd name="connsiteY67" fmla="*/ 3315864 h 3701000"/>
              <a:gd name="connsiteX68" fmla="*/ 1356556 w 4232332"/>
              <a:gd name="connsiteY68" fmla="*/ 3276884 h 3701000"/>
              <a:gd name="connsiteX69" fmla="*/ 1326930 w 4232332"/>
              <a:gd name="connsiteY69" fmla="*/ 3239461 h 3701000"/>
              <a:gd name="connsiteX70" fmla="*/ 1295744 w 4232332"/>
              <a:gd name="connsiteY70" fmla="*/ 3203599 h 3701000"/>
              <a:gd name="connsiteX71" fmla="*/ 1259881 w 4232332"/>
              <a:gd name="connsiteY71" fmla="*/ 3172413 h 3701000"/>
              <a:gd name="connsiteX72" fmla="*/ 1225577 w 4232332"/>
              <a:gd name="connsiteY72" fmla="*/ 3144346 h 3701000"/>
              <a:gd name="connsiteX73" fmla="*/ 1186596 w 4232332"/>
              <a:gd name="connsiteY73" fmla="*/ 3122518 h 3701000"/>
              <a:gd name="connsiteX74" fmla="*/ 1144496 w 4232332"/>
              <a:gd name="connsiteY74" fmla="*/ 3103806 h 3701000"/>
              <a:gd name="connsiteX75" fmla="*/ 1099278 w 4232332"/>
              <a:gd name="connsiteY75" fmla="*/ 3088214 h 3701000"/>
              <a:gd name="connsiteX76" fmla="*/ 1052499 w 4232332"/>
              <a:gd name="connsiteY76" fmla="*/ 3074180 h 3701000"/>
              <a:gd name="connsiteX77" fmla="*/ 1005723 w 4232332"/>
              <a:gd name="connsiteY77" fmla="*/ 3061706 h 3701000"/>
              <a:gd name="connsiteX78" fmla="*/ 957386 w 4232332"/>
              <a:gd name="connsiteY78" fmla="*/ 3049231 h 3701000"/>
              <a:gd name="connsiteX79" fmla="*/ 912167 w 4232332"/>
              <a:gd name="connsiteY79" fmla="*/ 3035198 h 3701000"/>
              <a:gd name="connsiteX80" fmla="*/ 866948 w 4232332"/>
              <a:gd name="connsiteY80" fmla="*/ 3019606 h 3701000"/>
              <a:gd name="connsiteX81" fmla="*/ 824850 w 4232332"/>
              <a:gd name="connsiteY81" fmla="*/ 3000894 h 3701000"/>
              <a:gd name="connsiteX82" fmla="*/ 787426 w 4232332"/>
              <a:gd name="connsiteY82" fmla="*/ 2977505 h 3701000"/>
              <a:gd name="connsiteX83" fmla="*/ 753122 w 4232332"/>
              <a:gd name="connsiteY83" fmla="*/ 2949439 h 3701000"/>
              <a:gd name="connsiteX84" fmla="*/ 725057 w 4232332"/>
              <a:gd name="connsiteY84" fmla="*/ 2915136 h 3701000"/>
              <a:gd name="connsiteX85" fmla="*/ 701668 w 4232332"/>
              <a:gd name="connsiteY85" fmla="*/ 2877713 h 3701000"/>
              <a:gd name="connsiteX86" fmla="*/ 682956 w 4232332"/>
              <a:gd name="connsiteY86" fmla="*/ 2835613 h 3701000"/>
              <a:gd name="connsiteX87" fmla="*/ 667364 w 4232332"/>
              <a:gd name="connsiteY87" fmla="*/ 2790396 h 3701000"/>
              <a:gd name="connsiteX88" fmla="*/ 653331 w 4232332"/>
              <a:gd name="connsiteY88" fmla="*/ 2745177 h 3701000"/>
              <a:gd name="connsiteX89" fmla="*/ 640857 w 4232332"/>
              <a:gd name="connsiteY89" fmla="*/ 2696840 h 3701000"/>
              <a:gd name="connsiteX90" fmla="*/ 628382 w 4232332"/>
              <a:gd name="connsiteY90" fmla="*/ 2650063 h 3701000"/>
              <a:gd name="connsiteX91" fmla="*/ 614349 w 4232332"/>
              <a:gd name="connsiteY91" fmla="*/ 2603285 h 3701000"/>
              <a:gd name="connsiteX92" fmla="*/ 598756 w 4232332"/>
              <a:gd name="connsiteY92" fmla="*/ 2558065 h 3701000"/>
              <a:gd name="connsiteX93" fmla="*/ 580044 w 4232332"/>
              <a:gd name="connsiteY93" fmla="*/ 2515965 h 3701000"/>
              <a:gd name="connsiteX94" fmla="*/ 558214 w 4232332"/>
              <a:gd name="connsiteY94" fmla="*/ 2476984 h 3701000"/>
              <a:gd name="connsiteX95" fmla="*/ 530150 w 4232332"/>
              <a:gd name="connsiteY95" fmla="*/ 2442681 h 3701000"/>
              <a:gd name="connsiteX96" fmla="*/ 498963 w 4232332"/>
              <a:gd name="connsiteY96" fmla="*/ 2406817 h 3701000"/>
              <a:gd name="connsiteX97" fmla="*/ 463101 w 4232332"/>
              <a:gd name="connsiteY97" fmla="*/ 2375633 h 3701000"/>
              <a:gd name="connsiteX98" fmla="*/ 424118 w 4232332"/>
              <a:gd name="connsiteY98" fmla="*/ 2346007 h 3701000"/>
              <a:gd name="connsiteX99" fmla="*/ 385138 w 4232332"/>
              <a:gd name="connsiteY99" fmla="*/ 2316382 h 3701000"/>
              <a:gd name="connsiteX100" fmla="*/ 346157 w 4232332"/>
              <a:gd name="connsiteY100" fmla="*/ 2286756 h 3701000"/>
              <a:gd name="connsiteX101" fmla="*/ 308733 w 4232332"/>
              <a:gd name="connsiteY101" fmla="*/ 2257129 h 3701000"/>
              <a:gd name="connsiteX102" fmla="*/ 272871 w 4232332"/>
              <a:gd name="connsiteY102" fmla="*/ 2224386 h 3701000"/>
              <a:gd name="connsiteX103" fmla="*/ 241686 w 4232332"/>
              <a:gd name="connsiteY103" fmla="*/ 2191641 h 3701000"/>
              <a:gd name="connsiteX104" fmla="*/ 215179 w 4232332"/>
              <a:gd name="connsiteY104" fmla="*/ 2154219 h 3701000"/>
              <a:gd name="connsiteX105" fmla="*/ 194909 w 4232332"/>
              <a:gd name="connsiteY105" fmla="*/ 2115238 h 3701000"/>
              <a:gd name="connsiteX106" fmla="*/ 180876 w 4232332"/>
              <a:gd name="connsiteY106" fmla="*/ 2068461 h 3701000"/>
              <a:gd name="connsiteX107" fmla="*/ 174638 w 4232332"/>
              <a:gd name="connsiteY107" fmla="*/ 2020123 h 3701000"/>
              <a:gd name="connsiteX108" fmla="*/ 173078 w 4232332"/>
              <a:gd name="connsiteY108" fmla="*/ 1970225 h 3701000"/>
              <a:gd name="connsiteX109" fmla="*/ 177756 w 4232332"/>
              <a:gd name="connsiteY109" fmla="*/ 1917211 h 3701000"/>
              <a:gd name="connsiteX110" fmla="*/ 183993 w 4232332"/>
              <a:gd name="connsiteY110" fmla="*/ 1864197 h 3701000"/>
              <a:gd name="connsiteX111" fmla="*/ 191789 w 4232332"/>
              <a:gd name="connsiteY111" fmla="*/ 1811182 h 3701000"/>
              <a:gd name="connsiteX112" fmla="*/ 198027 w 4232332"/>
              <a:gd name="connsiteY112" fmla="*/ 1758167 h 3701000"/>
              <a:gd name="connsiteX113" fmla="*/ 201146 w 4232332"/>
              <a:gd name="connsiteY113" fmla="*/ 1705153 h 3701000"/>
              <a:gd name="connsiteX114" fmla="*/ 201146 w 4232332"/>
              <a:gd name="connsiteY114" fmla="*/ 1653697 h 3701000"/>
              <a:gd name="connsiteX115" fmla="*/ 194909 w 4232332"/>
              <a:gd name="connsiteY115" fmla="*/ 1605362 h 3701000"/>
              <a:gd name="connsiteX116" fmla="*/ 182434 w 4232332"/>
              <a:gd name="connsiteY116" fmla="*/ 1557024 h 3701000"/>
              <a:gd name="connsiteX117" fmla="*/ 163723 w 4232332"/>
              <a:gd name="connsiteY117" fmla="*/ 1511804 h 3701000"/>
              <a:gd name="connsiteX118" fmla="*/ 140335 w 4232332"/>
              <a:gd name="connsiteY118" fmla="*/ 1465027 h 3701000"/>
              <a:gd name="connsiteX119" fmla="*/ 113826 w 4232332"/>
              <a:gd name="connsiteY119" fmla="*/ 1418251 h 3701000"/>
              <a:gd name="connsiteX120" fmla="*/ 85761 w 4232332"/>
              <a:gd name="connsiteY120" fmla="*/ 1371472 h 3701000"/>
              <a:gd name="connsiteX121" fmla="*/ 59253 w 4232332"/>
              <a:gd name="connsiteY121" fmla="*/ 1326252 h 3701000"/>
              <a:gd name="connsiteX122" fmla="*/ 35863 w 4232332"/>
              <a:gd name="connsiteY122" fmla="*/ 1277917 h 3701000"/>
              <a:gd name="connsiteX123" fmla="*/ 17153 w 4232332"/>
              <a:gd name="connsiteY123" fmla="*/ 1231139 h 3701000"/>
              <a:gd name="connsiteX124" fmla="*/ 4679 w 4232332"/>
              <a:gd name="connsiteY124" fmla="*/ 1182801 h 3701000"/>
              <a:gd name="connsiteX125" fmla="*/ 0 w 4232332"/>
              <a:gd name="connsiteY125" fmla="*/ 1132905 h 3701000"/>
              <a:gd name="connsiteX126" fmla="*/ 4679 w 4232332"/>
              <a:gd name="connsiteY126" fmla="*/ 1083010 h 3701000"/>
              <a:gd name="connsiteX127" fmla="*/ 17153 w 4232332"/>
              <a:gd name="connsiteY127" fmla="*/ 1034673 h 3701000"/>
              <a:gd name="connsiteX128" fmla="*/ 35863 w 4232332"/>
              <a:gd name="connsiteY128" fmla="*/ 987895 h 3701000"/>
              <a:gd name="connsiteX129" fmla="*/ 59253 w 4232332"/>
              <a:gd name="connsiteY129" fmla="*/ 939559 h 3701000"/>
              <a:gd name="connsiteX130" fmla="*/ 85761 w 4232332"/>
              <a:gd name="connsiteY130" fmla="*/ 894339 h 3701000"/>
              <a:gd name="connsiteX131" fmla="*/ 113826 w 4232332"/>
              <a:gd name="connsiteY131" fmla="*/ 847563 h 3701000"/>
              <a:gd name="connsiteX132" fmla="*/ 140335 w 4232332"/>
              <a:gd name="connsiteY132" fmla="*/ 800784 h 3701000"/>
              <a:gd name="connsiteX133" fmla="*/ 163723 w 4232332"/>
              <a:gd name="connsiteY133" fmla="*/ 754007 h 3701000"/>
              <a:gd name="connsiteX134" fmla="*/ 182434 w 4232332"/>
              <a:gd name="connsiteY134" fmla="*/ 708787 h 3701000"/>
              <a:gd name="connsiteX135" fmla="*/ 194909 w 4232332"/>
              <a:gd name="connsiteY135" fmla="*/ 660451 h 3701000"/>
              <a:gd name="connsiteX136" fmla="*/ 201146 w 4232332"/>
              <a:gd name="connsiteY136" fmla="*/ 612115 h 3701000"/>
              <a:gd name="connsiteX137" fmla="*/ 201146 w 4232332"/>
              <a:gd name="connsiteY137" fmla="*/ 560659 h 3701000"/>
              <a:gd name="connsiteX138" fmla="*/ 198027 w 4232332"/>
              <a:gd name="connsiteY138" fmla="*/ 507644 h 3701000"/>
              <a:gd name="connsiteX139" fmla="*/ 191789 w 4232332"/>
              <a:gd name="connsiteY139" fmla="*/ 454630 h 3701000"/>
              <a:gd name="connsiteX140" fmla="*/ 183993 w 4232332"/>
              <a:gd name="connsiteY140" fmla="*/ 401614 h 3701000"/>
              <a:gd name="connsiteX141" fmla="*/ 177756 w 4232332"/>
              <a:gd name="connsiteY141" fmla="*/ 348600 h 3701000"/>
              <a:gd name="connsiteX142" fmla="*/ 173078 w 4232332"/>
              <a:gd name="connsiteY142" fmla="*/ 295586 h 3701000"/>
              <a:gd name="connsiteX143" fmla="*/ 174638 w 4232332"/>
              <a:gd name="connsiteY143" fmla="*/ 245689 h 3701000"/>
              <a:gd name="connsiteX144" fmla="*/ 180876 w 4232332"/>
              <a:gd name="connsiteY144" fmla="*/ 197353 h 3701000"/>
              <a:gd name="connsiteX145" fmla="*/ 194909 w 4232332"/>
              <a:gd name="connsiteY145" fmla="*/ 150574 h 3701000"/>
              <a:gd name="connsiteX146" fmla="*/ 215179 w 4232332"/>
              <a:gd name="connsiteY146" fmla="*/ 111594 h 3701000"/>
              <a:gd name="connsiteX147" fmla="*/ 241686 w 4232332"/>
              <a:gd name="connsiteY147" fmla="*/ 74171 h 3701000"/>
              <a:gd name="connsiteX148" fmla="*/ 272871 w 4232332"/>
              <a:gd name="connsiteY148" fmla="*/ 41427 h 3701000"/>
              <a:gd name="connsiteX149" fmla="*/ 308733 w 4232332"/>
              <a:gd name="connsiteY149" fmla="*/ 8683 h 370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4232332" h="3701000">
                <a:moveTo>
                  <a:pt x="319701" y="0"/>
                </a:moveTo>
                <a:lnTo>
                  <a:pt x="4232332" y="0"/>
                </a:lnTo>
                <a:lnTo>
                  <a:pt x="4232332" y="3034486"/>
                </a:lnTo>
                <a:lnTo>
                  <a:pt x="4230268" y="3035198"/>
                </a:lnTo>
                <a:lnTo>
                  <a:pt x="4185051" y="3049231"/>
                </a:lnTo>
                <a:lnTo>
                  <a:pt x="4136714" y="3061706"/>
                </a:lnTo>
                <a:lnTo>
                  <a:pt x="4089935" y="3074180"/>
                </a:lnTo>
                <a:lnTo>
                  <a:pt x="4043158" y="3088214"/>
                </a:lnTo>
                <a:lnTo>
                  <a:pt x="3997940" y="3103806"/>
                </a:lnTo>
                <a:lnTo>
                  <a:pt x="3955840" y="3122518"/>
                </a:lnTo>
                <a:lnTo>
                  <a:pt x="3916860" y="3144346"/>
                </a:lnTo>
                <a:lnTo>
                  <a:pt x="3882555" y="3172413"/>
                </a:lnTo>
                <a:lnTo>
                  <a:pt x="3846692" y="3203599"/>
                </a:lnTo>
                <a:lnTo>
                  <a:pt x="3815506" y="3239461"/>
                </a:lnTo>
                <a:lnTo>
                  <a:pt x="3785881" y="3276884"/>
                </a:lnTo>
                <a:lnTo>
                  <a:pt x="3756254" y="3315864"/>
                </a:lnTo>
                <a:lnTo>
                  <a:pt x="3726629" y="3354846"/>
                </a:lnTo>
                <a:lnTo>
                  <a:pt x="3697003" y="3392268"/>
                </a:lnTo>
                <a:lnTo>
                  <a:pt x="3664258" y="3428131"/>
                </a:lnTo>
                <a:lnTo>
                  <a:pt x="3631513" y="3459315"/>
                </a:lnTo>
                <a:lnTo>
                  <a:pt x="3594093" y="3485823"/>
                </a:lnTo>
                <a:lnTo>
                  <a:pt x="3555111" y="3506094"/>
                </a:lnTo>
                <a:lnTo>
                  <a:pt x="3508332" y="3520128"/>
                </a:lnTo>
                <a:lnTo>
                  <a:pt x="3459994" y="3526365"/>
                </a:lnTo>
                <a:lnTo>
                  <a:pt x="3410100" y="3527923"/>
                </a:lnTo>
                <a:lnTo>
                  <a:pt x="3357084" y="3523245"/>
                </a:lnTo>
                <a:lnTo>
                  <a:pt x="3304070" y="3517009"/>
                </a:lnTo>
                <a:lnTo>
                  <a:pt x="3251054" y="3509211"/>
                </a:lnTo>
                <a:lnTo>
                  <a:pt x="3198040" y="3502976"/>
                </a:lnTo>
                <a:lnTo>
                  <a:pt x="3145024" y="3499857"/>
                </a:lnTo>
                <a:lnTo>
                  <a:pt x="3093569" y="3499857"/>
                </a:lnTo>
                <a:lnTo>
                  <a:pt x="3045233" y="3506094"/>
                </a:lnTo>
                <a:lnTo>
                  <a:pt x="2995337" y="3518569"/>
                </a:lnTo>
                <a:lnTo>
                  <a:pt x="2950118" y="3537278"/>
                </a:lnTo>
                <a:lnTo>
                  <a:pt x="2903340" y="3562227"/>
                </a:lnTo>
                <a:lnTo>
                  <a:pt x="2856564" y="3587176"/>
                </a:lnTo>
                <a:lnTo>
                  <a:pt x="2809785" y="3615241"/>
                </a:lnTo>
                <a:lnTo>
                  <a:pt x="2764565" y="3641749"/>
                </a:lnTo>
                <a:lnTo>
                  <a:pt x="2716230" y="3665138"/>
                </a:lnTo>
                <a:lnTo>
                  <a:pt x="2669451" y="3683850"/>
                </a:lnTo>
                <a:lnTo>
                  <a:pt x="2621114" y="3696324"/>
                </a:lnTo>
                <a:lnTo>
                  <a:pt x="2571219" y="3701000"/>
                </a:lnTo>
                <a:lnTo>
                  <a:pt x="2521322" y="3696324"/>
                </a:lnTo>
                <a:lnTo>
                  <a:pt x="2472985" y="3683850"/>
                </a:lnTo>
                <a:lnTo>
                  <a:pt x="2426209" y="3665138"/>
                </a:lnTo>
                <a:lnTo>
                  <a:pt x="2377871" y="3641749"/>
                </a:lnTo>
                <a:lnTo>
                  <a:pt x="2332651" y="3615241"/>
                </a:lnTo>
                <a:lnTo>
                  <a:pt x="2285874" y="3587176"/>
                </a:lnTo>
                <a:lnTo>
                  <a:pt x="2239096" y="3562227"/>
                </a:lnTo>
                <a:lnTo>
                  <a:pt x="2192319" y="3537278"/>
                </a:lnTo>
                <a:lnTo>
                  <a:pt x="2145542" y="3518569"/>
                </a:lnTo>
                <a:lnTo>
                  <a:pt x="2097204" y="3506094"/>
                </a:lnTo>
                <a:lnTo>
                  <a:pt x="2048867" y="3499857"/>
                </a:lnTo>
                <a:lnTo>
                  <a:pt x="1997410" y="3499857"/>
                </a:lnTo>
                <a:lnTo>
                  <a:pt x="1944396" y="3502976"/>
                </a:lnTo>
                <a:lnTo>
                  <a:pt x="1891382" y="3509211"/>
                </a:lnTo>
                <a:lnTo>
                  <a:pt x="1838366" y="3517009"/>
                </a:lnTo>
                <a:lnTo>
                  <a:pt x="1785350" y="3523245"/>
                </a:lnTo>
                <a:lnTo>
                  <a:pt x="1732336" y="3527923"/>
                </a:lnTo>
                <a:lnTo>
                  <a:pt x="1682442" y="3526365"/>
                </a:lnTo>
                <a:lnTo>
                  <a:pt x="1634105" y="3520128"/>
                </a:lnTo>
                <a:lnTo>
                  <a:pt x="1587326" y="3506094"/>
                </a:lnTo>
                <a:lnTo>
                  <a:pt x="1548345" y="3485823"/>
                </a:lnTo>
                <a:lnTo>
                  <a:pt x="1510922" y="3459315"/>
                </a:lnTo>
                <a:lnTo>
                  <a:pt x="1478179" y="3428131"/>
                </a:lnTo>
                <a:lnTo>
                  <a:pt x="1445433" y="3392268"/>
                </a:lnTo>
                <a:lnTo>
                  <a:pt x="1415807" y="3354846"/>
                </a:lnTo>
                <a:lnTo>
                  <a:pt x="1386182" y="3315864"/>
                </a:lnTo>
                <a:lnTo>
                  <a:pt x="1356556" y="3276884"/>
                </a:lnTo>
                <a:lnTo>
                  <a:pt x="1326930" y="3239461"/>
                </a:lnTo>
                <a:lnTo>
                  <a:pt x="1295744" y="3203599"/>
                </a:lnTo>
                <a:lnTo>
                  <a:pt x="1259881" y="3172413"/>
                </a:lnTo>
                <a:lnTo>
                  <a:pt x="1225577" y="3144346"/>
                </a:lnTo>
                <a:lnTo>
                  <a:pt x="1186596" y="3122518"/>
                </a:lnTo>
                <a:lnTo>
                  <a:pt x="1144496" y="3103806"/>
                </a:lnTo>
                <a:lnTo>
                  <a:pt x="1099278" y="3088214"/>
                </a:lnTo>
                <a:lnTo>
                  <a:pt x="1052499" y="3074180"/>
                </a:lnTo>
                <a:lnTo>
                  <a:pt x="1005723" y="3061706"/>
                </a:lnTo>
                <a:lnTo>
                  <a:pt x="957386" y="3049231"/>
                </a:lnTo>
                <a:lnTo>
                  <a:pt x="912167" y="3035198"/>
                </a:lnTo>
                <a:lnTo>
                  <a:pt x="866948" y="3019606"/>
                </a:lnTo>
                <a:lnTo>
                  <a:pt x="824850" y="3000894"/>
                </a:lnTo>
                <a:lnTo>
                  <a:pt x="787426" y="2977505"/>
                </a:lnTo>
                <a:lnTo>
                  <a:pt x="753122" y="2949439"/>
                </a:lnTo>
                <a:lnTo>
                  <a:pt x="725057" y="2915136"/>
                </a:lnTo>
                <a:lnTo>
                  <a:pt x="701668" y="2877713"/>
                </a:lnTo>
                <a:lnTo>
                  <a:pt x="682956" y="2835613"/>
                </a:lnTo>
                <a:lnTo>
                  <a:pt x="667364" y="2790396"/>
                </a:lnTo>
                <a:lnTo>
                  <a:pt x="653331" y="2745177"/>
                </a:lnTo>
                <a:lnTo>
                  <a:pt x="640857" y="2696840"/>
                </a:lnTo>
                <a:lnTo>
                  <a:pt x="628382" y="2650063"/>
                </a:lnTo>
                <a:lnTo>
                  <a:pt x="614349" y="2603285"/>
                </a:lnTo>
                <a:lnTo>
                  <a:pt x="598756" y="2558065"/>
                </a:lnTo>
                <a:lnTo>
                  <a:pt x="580044" y="2515965"/>
                </a:lnTo>
                <a:lnTo>
                  <a:pt x="558214" y="2476984"/>
                </a:lnTo>
                <a:lnTo>
                  <a:pt x="530150" y="2442681"/>
                </a:lnTo>
                <a:lnTo>
                  <a:pt x="498963" y="2406817"/>
                </a:lnTo>
                <a:lnTo>
                  <a:pt x="463101" y="2375633"/>
                </a:lnTo>
                <a:lnTo>
                  <a:pt x="424118" y="2346007"/>
                </a:lnTo>
                <a:lnTo>
                  <a:pt x="385138" y="2316382"/>
                </a:lnTo>
                <a:lnTo>
                  <a:pt x="346157" y="2286756"/>
                </a:lnTo>
                <a:lnTo>
                  <a:pt x="308733" y="2257129"/>
                </a:lnTo>
                <a:lnTo>
                  <a:pt x="272871" y="2224386"/>
                </a:lnTo>
                <a:lnTo>
                  <a:pt x="241686" y="2191641"/>
                </a:lnTo>
                <a:lnTo>
                  <a:pt x="215179" y="2154219"/>
                </a:lnTo>
                <a:lnTo>
                  <a:pt x="194909" y="2115238"/>
                </a:lnTo>
                <a:lnTo>
                  <a:pt x="180876" y="2068461"/>
                </a:lnTo>
                <a:lnTo>
                  <a:pt x="174638" y="2020123"/>
                </a:lnTo>
                <a:lnTo>
                  <a:pt x="173078" y="1970225"/>
                </a:lnTo>
                <a:lnTo>
                  <a:pt x="177756" y="1917211"/>
                </a:lnTo>
                <a:lnTo>
                  <a:pt x="183993" y="1864197"/>
                </a:lnTo>
                <a:lnTo>
                  <a:pt x="191789" y="1811182"/>
                </a:lnTo>
                <a:lnTo>
                  <a:pt x="198027" y="1758167"/>
                </a:lnTo>
                <a:lnTo>
                  <a:pt x="201146" y="1705153"/>
                </a:lnTo>
                <a:lnTo>
                  <a:pt x="201146" y="1653697"/>
                </a:lnTo>
                <a:lnTo>
                  <a:pt x="194909" y="1605362"/>
                </a:lnTo>
                <a:lnTo>
                  <a:pt x="182434" y="1557024"/>
                </a:lnTo>
                <a:lnTo>
                  <a:pt x="163723" y="1511804"/>
                </a:lnTo>
                <a:lnTo>
                  <a:pt x="140335" y="1465027"/>
                </a:lnTo>
                <a:lnTo>
                  <a:pt x="113826" y="1418251"/>
                </a:lnTo>
                <a:lnTo>
                  <a:pt x="85761" y="1371472"/>
                </a:lnTo>
                <a:lnTo>
                  <a:pt x="59253" y="1326252"/>
                </a:lnTo>
                <a:lnTo>
                  <a:pt x="35863" y="1277917"/>
                </a:lnTo>
                <a:lnTo>
                  <a:pt x="17153" y="1231139"/>
                </a:lnTo>
                <a:lnTo>
                  <a:pt x="4679" y="1182801"/>
                </a:lnTo>
                <a:lnTo>
                  <a:pt x="0" y="1132905"/>
                </a:lnTo>
                <a:lnTo>
                  <a:pt x="4679" y="1083010"/>
                </a:lnTo>
                <a:lnTo>
                  <a:pt x="17153" y="1034673"/>
                </a:lnTo>
                <a:lnTo>
                  <a:pt x="35863" y="987895"/>
                </a:lnTo>
                <a:lnTo>
                  <a:pt x="59253" y="939559"/>
                </a:lnTo>
                <a:lnTo>
                  <a:pt x="85761" y="894339"/>
                </a:lnTo>
                <a:lnTo>
                  <a:pt x="113826" y="847563"/>
                </a:lnTo>
                <a:lnTo>
                  <a:pt x="140335" y="800784"/>
                </a:lnTo>
                <a:lnTo>
                  <a:pt x="163723" y="754007"/>
                </a:lnTo>
                <a:lnTo>
                  <a:pt x="182434" y="708787"/>
                </a:lnTo>
                <a:lnTo>
                  <a:pt x="194909" y="660451"/>
                </a:lnTo>
                <a:lnTo>
                  <a:pt x="201146" y="612115"/>
                </a:lnTo>
                <a:lnTo>
                  <a:pt x="201146" y="560659"/>
                </a:lnTo>
                <a:lnTo>
                  <a:pt x="198027" y="507644"/>
                </a:lnTo>
                <a:lnTo>
                  <a:pt x="191789" y="454630"/>
                </a:lnTo>
                <a:lnTo>
                  <a:pt x="183993" y="401614"/>
                </a:lnTo>
                <a:lnTo>
                  <a:pt x="177756" y="348600"/>
                </a:lnTo>
                <a:lnTo>
                  <a:pt x="173078" y="295586"/>
                </a:lnTo>
                <a:lnTo>
                  <a:pt x="174638" y="245689"/>
                </a:lnTo>
                <a:lnTo>
                  <a:pt x="180876" y="197353"/>
                </a:lnTo>
                <a:lnTo>
                  <a:pt x="194909" y="150574"/>
                </a:lnTo>
                <a:lnTo>
                  <a:pt x="215179" y="111594"/>
                </a:lnTo>
                <a:lnTo>
                  <a:pt x="241686" y="74171"/>
                </a:lnTo>
                <a:lnTo>
                  <a:pt x="272871" y="41427"/>
                </a:lnTo>
                <a:lnTo>
                  <a:pt x="308733" y="86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BA027E0-9A92-4E4A-9CA0-D2A082C6FB1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356" r="250" b="3"/>
          <a:stretch/>
        </p:blipFill>
        <p:spPr>
          <a:xfrm>
            <a:off x="8075117" y="-6"/>
            <a:ext cx="4116885" cy="3585722"/>
          </a:xfrm>
          <a:custGeom>
            <a:avLst/>
            <a:gdLst/>
            <a:ahLst/>
            <a:cxnLst/>
            <a:rect l="l" t="t" r="r" b="b"/>
            <a:pathLst>
              <a:path w="4116885" h="3585722">
                <a:moveTo>
                  <a:pt x="371204" y="0"/>
                </a:moveTo>
                <a:lnTo>
                  <a:pt x="4116885" y="0"/>
                </a:lnTo>
                <a:lnTo>
                  <a:pt x="4116885" y="2920084"/>
                </a:lnTo>
                <a:lnTo>
                  <a:pt x="4083518" y="2934914"/>
                </a:lnTo>
                <a:lnTo>
                  <a:pt x="4040331" y="2949806"/>
                </a:lnTo>
                <a:lnTo>
                  <a:pt x="3997143" y="2963209"/>
                </a:lnTo>
                <a:lnTo>
                  <a:pt x="3950976" y="2975125"/>
                </a:lnTo>
                <a:lnTo>
                  <a:pt x="3906298" y="2987039"/>
                </a:lnTo>
                <a:lnTo>
                  <a:pt x="3861622" y="3000442"/>
                </a:lnTo>
                <a:lnTo>
                  <a:pt x="3818433" y="3015336"/>
                </a:lnTo>
                <a:lnTo>
                  <a:pt x="3778225" y="3033207"/>
                </a:lnTo>
                <a:lnTo>
                  <a:pt x="3740994" y="3054056"/>
                </a:lnTo>
                <a:lnTo>
                  <a:pt x="3708230" y="3080861"/>
                </a:lnTo>
                <a:lnTo>
                  <a:pt x="3673977" y="3110649"/>
                </a:lnTo>
                <a:lnTo>
                  <a:pt x="3644190" y="3144902"/>
                </a:lnTo>
                <a:lnTo>
                  <a:pt x="3615895" y="3180643"/>
                </a:lnTo>
                <a:lnTo>
                  <a:pt x="3587600" y="3217874"/>
                </a:lnTo>
                <a:lnTo>
                  <a:pt x="3559305" y="3255107"/>
                </a:lnTo>
                <a:lnTo>
                  <a:pt x="3531009" y="3290849"/>
                </a:lnTo>
                <a:lnTo>
                  <a:pt x="3499734" y="3325101"/>
                </a:lnTo>
                <a:lnTo>
                  <a:pt x="3468459" y="3354887"/>
                </a:lnTo>
                <a:lnTo>
                  <a:pt x="3432719" y="3380204"/>
                </a:lnTo>
                <a:lnTo>
                  <a:pt x="3395487" y="3399565"/>
                </a:lnTo>
                <a:lnTo>
                  <a:pt x="3350809" y="3412968"/>
                </a:lnTo>
                <a:lnTo>
                  <a:pt x="3304642" y="3418925"/>
                </a:lnTo>
                <a:lnTo>
                  <a:pt x="3256988" y="3420415"/>
                </a:lnTo>
                <a:lnTo>
                  <a:pt x="3206353" y="3415946"/>
                </a:lnTo>
                <a:lnTo>
                  <a:pt x="3155719" y="3409991"/>
                </a:lnTo>
                <a:lnTo>
                  <a:pt x="3105083" y="3402543"/>
                </a:lnTo>
                <a:lnTo>
                  <a:pt x="3054450" y="3396587"/>
                </a:lnTo>
                <a:lnTo>
                  <a:pt x="3003814" y="3393607"/>
                </a:lnTo>
                <a:lnTo>
                  <a:pt x="2954669" y="3393607"/>
                </a:lnTo>
                <a:lnTo>
                  <a:pt x="2908503" y="3399565"/>
                </a:lnTo>
                <a:lnTo>
                  <a:pt x="2860847" y="3411479"/>
                </a:lnTo>
                <a:lnTo>
                  <a:pt x="2817659" y="3429350"/>
                </a:lnTo>
                <a:lnTo>
                  <a:pt x="2772981" y="3453178"/>
                </a:lnTo>
                <a:lnTo>
                  <a:pt x="2728305" y="3477008"/>
                </a:lnTo>
                <a:lnTo>
                  <a:pt x="2683627" y="3503814"/>
                </a:lnTo>
                <a:lnTo>
                  <a:pt x="2640437" y="3529131"/>
                </a:lnTo>
                <a:lnTo>
                  <a:pt x="2594272" y="3551469"/>
                </a:lnTo>
                <a:lnTo>
                  <a:pt x="2549594" y="3569341"/>
                </a:lnTo>
                <a:lnTo>
                  <a:pt x="2503426" y="3581255"/>
                </a:lnTo>
                <a:lnTo>
                  <a:pt x="2455772" y="3585722"/>
                </a:lnTo>
                <a:lnTo>
                  <a:pt x="2408116" y="3581255"/>
                </a:lnTo>
                <a:lnTo>
                  <a:pt x="2361949" y="3569341"/>
                </a:lnTo>
                <a:lnTo>
                  <a:pt x="2317272" y="3551469"/>
                </a:lnTo>
                <a:lnTo>
                  <a:pt x="2271105" y="3529131"/>
                </a:lnTo>
                <a:lnTo>
                  <a:pt x="2227917" y="3503814"/>
                </a:lnTo>
                <a:lnTo>
                  <a:pt x="2183239" y="3477008"/>
                </a:lnTo>
                <a:lnTo>
                  <a:pt x="2138561" y="3453178"/>
                </a:lnTo>
                <a:lnTo>
                  <a:pt x="2093885" y="3429350"/>
                </a:lnTo>
                <a:lnTo>
                  <a:pt x="2049208" y="3411479"/>
                </a:lnTo>
                <a:lnTo>
                  <a:pt x="2003041" y="3399565"/>
                </a:lnTo>
                <a:lnTo>
                  <a:pt x="1956874" y="3393607"/>
                </a:lnTo>
                <a:lnTo>
                  <a:pt x="1907728" y="3393607"/>
                </a:lnTo>
                <a:lnTo>
                  <a:pt x="1857094" y="3396587"/>
                </a:lnTo>
                <a:lnTo>
                  <a:pt x="1806460" y="3402543"/>
                </a:lnTo>
                <a:lnTo>
                  <a:pt x="1755825" y="3409991"/>
                </a:lnTo>
                <a:lnTo>
                  <a:pt x="1705189" y="3415946"/>
                </a:lnTo>
                <a:lnTo>
                  <a:pt x="1654555" y="3420415"/>
                </a:lnTo>
                <a:lnTo>
                  <a:pt x="1606901" y="3418925"/>
                </a:lnTo>
                <a:lnTo>
                  <a:pt x="1560733" y="3412968"/>
                </a:lnTo>
                <a:lnTo>
                  <a:pt x="1516055" y="3399565"/>
                </a:lnTo>
                <a:lnTo>
                  <a:pt x="1478825" y="3380204"/>
                </a:lnTo>
                <a:lnTo>
                  <a:pt x="1443081" y="3354887"/>
                </a:lnTo>
                <a:lnTo>
                  <a:pt x="1411808" y="3325101"/>
                </a:lnTo>
                <a:lnTo>
                  <a:pt x="1380533" y="3290849"/>
                </a:lnTo>
                <a:lnTo>
                  <a:pt x="1352239" y="3255107"/>
                </a:lnTo>
                <a:lnTo>
                  <a:pt x="1323942" y="3217874"/>
                </a:lnTo>
                <a:lnTo>
                  <a:pt x="1295647" y="3180643"/>
                </a:lnTo>
                <a:lnTo>
                  <a:pt x="1267352" y="3144902"/>
                </a:lnTo>
                <a:lnTo>
                  <a:pt x="1237566" y="3110649"/>
                </a:lnTo>
                <a:lnTo>
                  <a:pt x="1203314" y="3080861"/>
                </a:lnTo>
                <a:lnTo>
                  <a:pt x="1170550" y="3054056"/>
                </a:lnTo>
                <a:lnTo>
                  <a:pt x="1133319" y="3033207"/>
                </a:lnTo>
                <a:lnTo>
                  <a:pt x="1093109" y="3015336"/>
                </a:lnTo>
                <a:lnTo>
                  <a:pt x="1049921" y="3000442"/>
                </a:lnTo>
                <a:lnTo>
                  <a:pt x="1005242" y="2987039"/>
                </a:lnTo>
                <a:lnTo>
                  <a:pt x="960566" y="2975125"/>
                </a:lnTo>
                <a:lnTo>
                  <a:pt x="914400" y="2963209"/>
                </a:lnTo>
                <a:lnTo>
                  <a:pt x="871211" y="2949806"/>
                </a:lnTo>
                <a:lnTo>
                  <a:pt x="828022" y="2934914"/>
                </a:lnTo>
                <a:lnTo>
                  <a:pt x="787813" y="2917043"/>
                </a:lnTo>
                <a:lnTo>
                  <a:pt x="752072" y="2894704"/>
                </a:lnTo>
                <a:lnTo>
                  <a:pt x="719306" y="2867898"/>
                </a:lnTo>
                <a:lnTo>
                  <a:pt x="692502" y="2835134"/>
                </a:lnTo>
                <a:lnTo>
                  <a:pt x="670163" y="2799391"/>
                </a:lnTo>
                <a:lnTo>
                  <a:pt x="652291" y="2759180"/>
                </a:lnTo>
                <a:lnTo>
                  <a:pt x="637399" y="2715993"/>
                </a:lnTo>
                <a:lnTo>
                  <a:pt x="623997" y="2672804"/>
                </a:lnTo>
                <a:lnTo>
                  <a:pt x="612083" y="2626638"/>
                </a:lnTo>
                <a:lnTo>
                  <a:pt x="600169" y="2581960"/>
                </a:lnTo>
                <a:lnTo>
                  <a:pt x="586764" y="2537281"/>
                </a:lnTo>
                <a:lnTo>
                  <a:pt x="571872" y="2494092"/>
                </a:lnTo>
                <a:lnTo>
                  <a:pt x="554000" y="2453882"/>
                </a:lnTo>
                <a:lnTo>
                  <a:pt x="533152" y="2416651"/>
                </a:lnTo>
                <a:lnTo>
                  <a:pt x="506346" y="2383887"/>
                </a:lnTo>
                <a:lnTo>
                  <a:pt x="476561" y="2349633"/>
                </a:lnTo>
                <a:lnTo>
                  <a:pt x="442308" y="2319849"/>
                </a:lnTo>
                <a:lnTo>
                  <a:pt x="405075" y="2291554"/>
                </a:lnTo>
                <a:lnTo>
                  <a:pt x="367844" y="2263257"/>
                </a:lnTo>
                <a:lnTo>
                  <a:pt x="330615" y="2234962"/>
                </a:lnTo>
                <a:lnTo>
                  <a:pt x="294872" y="2206664"/>
                </a:lnTo>
                <a:lnTo>
                  <a:pt x="260619" y="2175390"/>
                </a:lnTo>
                <a:lnTo>
                  <a:pt x="230835" y="2144116"/>
                </a:lnTo>
                <a:lnTo>
                  <a:pt x="205519" y="2108372"/>
                </a:lnTo>
                <a:lnTo>
                  <a:pt x="186158" y="2071141"/>
                </a:lnTo>
                <a:lnTo>
                  <a:pt x="172755" y="2026465"/>
                </a:lnTo>
                <a:lnTo>
                  <a:pt x="166797" y="1980297"/>
                </a:lnTo>
                <a:lnTo>
                  <a:pt x="165306" y="1932640"/>
                </a:lnTo>
                <a:lnTo>
                  <a:pt x="169775" y="1882006"/>
                </a:lnTo>
                <a:lnTo>
                  <a:pt x="175733" y="1831370"/>
                </a:lnTo>
                <a:lnTo>
                  <a:pt x="183178" y="1780735"/>
                </a:lnTo>
                <a:lnTo>
                  <a:pt x="189136" y="1730101"/>
                </a:lnTo>
                <a:lnTo>
                  <a:pt x="192116" y="1679466"/>
                </a:lnTo>
                <a:lnTo>
                  <a:pt x="192116" y="1630319"/>
                </a:lnTo>
                <a:lnTo>
                  <a:pt x="186158" y="1584152"/>
                </a:lnTo>
                <a:lnTo>
                  <a:pt x="174244" y="1537986"/>
                </a:lnTo>
                <a:lnTo>
                  <a:pt x="156372" y="1494795"/>
                </a:lnTo>
                <a:lnTo>
                  <a:pt x="134033" y="1450119"/>
                </a:lnTo>
                <a:lnTo>
                  <a:pt x="108716" y="1405442"/>
                </a:lnTo>
                <a:lnTo>
                  <a:pt x="81910" y="1360762"/>
                </a:lnTo>
                <a:lnTo>
                  <a:pt x="56594" y="1317574"/>
                </a:lnTo>
                <a:lnTo>
                  <a:pt x="34253" y="1271407"/>
                </a:lnTo>
                <a:lnTo>
                  <a:pt x="16383" y="1226729"/>
                </a:lnTo>
                <a:lnTo>
                  <a:pt x="4469" y="1180561"/>
                </a:lnTo>
                <a:lnTo>
                  <a:pt x="0" y="1132905"/>
                </a:lnTo>
                <a:lnTo>
                  <a:pt x="4469" y="1085249"/>
                </a:lnTo>
                <a:lnTo>
                  <a:pt x="16383" y="1039083"/>
                </a:lnTo>
                <a:lnTo>
                  <a:pt x="34253" y="994403"/>
                </a:lnTo>
                <a:lnTo>
                  <a:pt x="56594" y="948238"/>
                </a:lnTo>
                <a:lnTo>
                  <a:pt x="81910" y="905048"/>
                </a:lnTo>
                <a:lnTo>
                  <a:pt x="108716" y="860370"/>
                </a:lnTo>
                <a:lnTo>
                  <a:pt x="134033" y="815693"/>
                </a:lnTo>
                <a:lnTo>
                  <a:pt x="156372" y="771015"/>
                </a:lnTo>
                <a:lnTo>
                  <a:pt x="174244" y="727825"/>
                </a:lnTo>
                <a:lnTo>
                  <a:pt x="186158" y="681658"/>
                </a:lnTo>
                <a:lnTo>
                  <a:pt x="192116" y="635491"/>
                </a:lnTo>
                <a:lnTo>
                  <a:pt x="192116" y="586346"/>
                </a:lnTo>
                <a:lnTo>
                  <a:pt x="189136" y="535711"/>
                </a:lnTo>
                <a:lnTo>
                  <a:pt x="183178" y="485075"/>
                </a:lnTo>
                <a:lnTo>
                  <a:pt x="175733" y="434440"/>
                </a:lnTo>
                <a:lnTo>
                  <a:pt x="169775" y="383806"/>
                </a:lnTo>
                <a:lnTo>
                  <a:pt x="165306" y="333172"/>
                </a:lnTo>
                <a:lnTo>
                  <a:pt x="166797" y="285515"/>
                </a:lnTo>
                <a:lnTo>
                  <a:pt x="172755" y="239348"/>
                </a:lnTo>
                <a:lnTo>
                  <a:pt x="186158" y="194669"/>
                </a:lnTo>
                <a:lnTo>
                  <a:pt x="205519" y="157438"/>
                </a:lnTo>
                <a:lnTo>
                  <a:pt x="230835" y="121696"/>
                </a:lnTo>
                <a:lnTo>
                  <a:pt x="260619" y="90421"/>
                </a:lnTo>
                <a:lnTo>
                  <a:pt x="294872" y="59147"/>
                </a:lnTo>
                <a:lnTo>
                  <a:pt x="330615" y="30850"/>
                </a:lnTo>
                <a:lnTo>
                  <a:pt x="367844" y="2553"/>
                </a:lnTo>
                <a:close/>
              </a:path>
            </a:pathLst>
          </a:custGeom>
        </p:spPr>
      </p:pic>
      <p:sp>
        <p:nvSpPr>
          <p:cNvPr id="87" name="Freeform: Shape 86">
            <a:extLst>
              <a:ext uri="{FF2B5EF4-FFF2-40B4-BE49-F238E27FC236}">
                <a16:creationId xmlns:a16="http://schemas.microsoft.com/office/drawing/2014/main" xmlns="" id="{2AD292BD-58D8-4261-AD54-80C939F133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878598" y="3909952"/>
            <a:ext cx="3313402" cy="2948047"/>
          </a:xfrm>
          <a:custGeom>
            <a:avLst/>
            <a:gdLst>
              <a:gd name="connsiteX0" fmla="*/ 1934947 w 3313402"/>
              <a:gd name="connsiteY0" fmla="*/ 0 h 2948047"/>
              <a:gd name="connsiteX1" fmla="*/ 1972495 w 3313402"/>
              <a:gd name="connsiteY1" fmla="*/ 3519 h 2948047"/>
              <a:gd name="connsiteX2" fmla="*/ 2008871 w 3313402"/>
              <a:gd name="connsiteY2" fmla="*/ 12907 h 2948047"/>
              <a:gd name="connsiteX3" fmla="*/ 2044074 w 3313402"/>
              <a:gd name="connsiteY3" fmla="*/ 26988 h 2948047"/>
              <a:gd name="connsiteX4" fmla="*/ 2080448 w 3313402"/>
              <a:gd name="connsiteY4" fmla="*/ 44589 h 2948047"/>
              <a:gd name="connsiteX5" fmla="*/ 2114478 w 3313402"/>
              <a:gd name="connsiteY5" fmla="*/ 64537 h 2948047"/>
              <a:gd name="connsiteX6" fmla="*/ 2149681 w 3313402"/>
              <a:gd name="connsiteY6" fmla="*/ 85659 h 2948047"/>
              <a:gd name="connsiteX7" fmla="*/ 2184882 w 3313402"/>
              <a:gd name="connsiteY7" fmla="*/ 104433 h 2948047"/>
              <a:gd name="connsiteX8" fmla="*/ 2220084 w 3313402"/>
              <a:gd name="connsiteY8" fmla="*/ 123208 h 2948047"/>
              <a:gd name="connsiteX9" fmla="*/ 2254113 w 3313402"/>
              <a:gd name="connsiteY9" fmla="*/ 137288 h 2948047"/>
              <a:gd name="connsiteX10" fmla="*/ 2291662 w 3313402"/>
              <a:gd name="connsiteY10" fmla="*/ 146675 h 2948047"/>
              <a:gd name="connsiteX11" fmla="*/ 2328037 w 3313402"/>
              <a:gd name="connsiteY11" fmla="*/ 151369 h 2948047"/>
              <a:gd name="connsiteX12" fmla="*/ 2366759 w 3313402"/>
              <a:gd name="connsiteY12" fmla="*/ 151369 h 2948047"/>
              <a:gd name="connsiteX13" fmla="*/ 2406656 w 3313402"/>
              <a:gd name="connsiteY13" fmla="*/ 149023 h 2948047"/>
              <a:gd name="connsiteX14" fmla="*/ 2446551 w 3313402"/>
              <a:gd name="connsiteY14" fmla="*/ 144329 h 2948047"/>
              <a:gd name="connsiteX15" fmla="*/ 2486448 w 3313402"/>
              <a:gd name="connsiteY15" fmla="*/ 138462 h 2948047"/>
              <a:gd name="connsiteX16" fmla="*/ 2526343 w 3313402"/>
              <a:gd name="connsiteY16" fmla="*/ 133769 h 2948047"/>
              <a:gd name="connsiteX17" fmla="*/ 2566239 w 3313402"/>
              <a:gd name="connsiteY17" fmla="*/ 130247 h 2948047"/>
              <a:gd name="connsiteX18" fmla="*/ 2603787 w 3313402"/>
              <a:gd name="connsiteY18" fmla="*/ 131421 h 2948047"/>
              <a:gd name="connsiteX19" fmla="*/ 2640163 w 3313402"/>
              <a:gd name="connsiteY19" fmla="*/ 136115 h 2948047"/>
              <a:gd name="connsiteX20" fmla="*/ 2675366 w 3313402"/>
              <a:gd name="connsiteY20" fmla="*/ 146675 h 2948047"/>
              <a:gd name="connsiteX21" fmla="*/ 2704702 w 3313402"/>
              <a:gd name="connsiteY21" fmla="*/ 161930 h 2948047"/>
              <a:gd name="connsiteX22" fmla="*/ 2732862 w 3313402"/>
              <a:gd name="connsiteY22" fmla="*/ 181878 h 2948047"/>
              <a:gd name="connsiteX23" fmla="*/ 2757504 w 3313402"/>
              <a:gd name="connsiteY23" fmla="*/ 205346 h 2948047"/>
              <a:gd name="connsiteX24" fmla="*/ 2782146 w 3313402"/>
              <a:gd name="connsiteY24" fmla="*/ 232334 h 2948047"/>
              <a:gd name="connsiteX25" fmla="*/ 2804440 w 3313402"/>
              <a:gd name="connsiteY25" fmla="*/ 260495 h 2948047"/>
              <a:gd name="connsiteX26" fmla="*/ 2826735 w 3313402"/>
              <a:gd name="connsiteY26" fmla="*/ 289831 h 2948047"/>
              <a:gd name="connsiteX27" fmla="*/ 2849030 w 3313402"/>
              <a:gd name="connsiteY27" fmla="*/ 319166 h 2948047"/>
              <a:gd name="connsiteX28" fmla="*/ 2871324 w 3313402"/>
              <a:gd name="connsiteY28" fmla="*/ 347327 h 2948047"/>
              <a:gd name="connsiteX29" fmla="*/ 2894793 w 3313402"/>
              <a:gd name="connsiteY29" fmla="*/ 374315 h 2948047"/>
              <a:gd name="connsiteX30" fmla="*/ 2921781 w 3313402"/>
              <a:gd name="connsiteY30" fmla="*/ 397785 h 2948047"/>
              <a:gd name="connsiteX31" fmla="*/ 2947597 w 3313402"/>
              <a:gd name="connsiteY31" fmla="*/ 418906 h 2948047"/>
              <a:gd name="connsiteX32" fmla="*/ 2976931 w 3313402"/>
              <a:gd name="connsiteY32" fmla="*/ 435332 h 2948047"/>
              <a:gd name="connsiteX33" fmla="*/ 3008614 w 3313402"/>
              <a:gd name="connsiteY33" fmla="*/ 449413 h 2948047"/>
              <a:gd name="connsiteX34" fmla="*/ 3042641 w 3313402"/>
              <a:gd name="connsiteY34" fmla="*/ 461147 h 2948047"/>
              <a:gd name="connsiteX35" fmla="*/ 3077843 w 3313402"/>
              <a:gd name="connsiteY35" fmla="*/ 471708 h 2948047"/>
              <a:gd name="connsiteX36" fmla="*/ 3113046 w 3313402"/>
              <a:gd name="connsiteY36" fmla="*/ 481096 h 2948047"/>
              <a:gd name="connsiteX37" fmla="*/ 3149422 w 3313402"/>
              <a:gd name="connsiteY37" fmla="*/ 490483 h 2948047"/>
              <a:gd name="connsiteX38" fmla="*/ 3183450 w 3313402"/>
              <a:gd name="connsiteY38" fmla="*/ 501044 h 2948047"/>
              <a:gd name="connsiteX39" fmla="*/ 3217478 w 3313402"/>
              <a:gd name="connsiteY39" fmla="*/ 512777 h 2948047"/>
              <a:gd name="connsiteX40" fmla="*/ 3249161 w 3313402"/>
              <a:gd name="connsiteY40" fmla="*/ 526859 h 2948047"/>
              <a:gd name="connsiteX41" fmla="*/ 3277323 w 3313402"/>
              <a:gd name="connsiteY41" fmla="*/ 544460 h 2948047"/>
              <a:gd name="connsiteX42" fmla="*/ 3303139 w 3313402"/>
              <a:gd name="connsiteY42" fmla="*/ 565581 h 2948047"/>
              <a:gd name="connsiteX43" fmla="*/ 3313402 w 3313402"/>
              <a:gd name="connsiteY43" fmla="*/ 578126 h 2948047"/>
              <a:gd name="connsiteX44" fmla="*/ 3313402 w 3313402"/>
              <a:gd name="connsiteY44" fmla="*/ 2948047 h 2948047"/>
              <a:gd name="connsiteX45" fmla="*/ 422306 w 3313402"/>
              <a:gd name="connsiteY45" fmla="*/ 2948047 h 2948047"/>
              <a:gd name="connsiteX46" fmla="*/ 420079 w 3313402"/>
              <a:gd name="connsiteY46" fmla="*/ 2944070 h 2948047"/>
              <a:gd name="connsiteX47" fmla="*/ 398960 w 3313402"/>
              <a:gd name="connsiteY47" fmla="*/ 2918255 h 2948047"/>
              <a:gd name="connsiteX48" fmla="*/ 375490 w 3313402"/>
              <a:gd name="connsiteY48" fmla="*/ 2891267 h 2948047"/>
              <a:gd name="connsiteX49" fmla="*/ 348502 w 3313402"/>
              <a:gd name="connsiteY49" fmla="*/ 2867799 h 2948047"/>
              <a:gd name="connsiteX50" fmla="*/ 319166 w 3313402"/>
              <a:gd name="connsiteY50" fmla="*/ 2845505 h 2948047"/>
              <a:gd name="connsiteX51" fmla="*/ 289832 w 3313402"/>
              <a:gd name="connsiteY51" fmla="*/ 2823210 h 2948047"/>
              <a:gd name="connsiteX52" fmla="*/ 260497 w 3313402"/>
              <a:gd name="connsiteY52" fmla="*/ 2800916 h 2948047"/>
              <a:gd name="connsiteX53" fmla="*/ 232334 w 3313402"/>
              <a:gd name="connsiteY53" fmla="*/ 2778620 h 2948047"/>
              <a:gd name="connsiteX54" fmla="*/ 205346 w 3313402"/>
              <a:gd name="connsiteY54" fmla="*/ 2753979 h 2948047"/>
              <a:gd name="connsiteX55" fmla="*/ 181878 w 3313402"/>
              <a:gd name="connsiteY55" fmla="*/ 2729338 h 2948047"/>
              <a:gd name="connsiteX56" fmla="*/ 161931 w 3313402"/>
              <a:gd name="connsiteY56" fmla="*/ 2701176 h 2948047"/>
              <a:gd name="connsiteX57" fmla="*/ 146677 w 3313402"/>
              <a:gd name="connsiteY57" fmla="*/ 2671841 h 2948047"/>
              <a:gd name="connsiteX58" fmla="*/ 136116 w 3313402"/>
              <a:gd name="connsiteY58" fmla="*/ 2636640 h 2948047"/>
              <a:gd name="connsiteX59" fmla="*/ 131422 w 3313402"/>
              <a:gd name="connsiteY59" fmla="*/ 2600264 h 2948047"/>
              <a:gd name="connsiteX60" fmla="*/ 130248 w 3313402"/>
              <a:gd name="connsiteY60" fmla="*/ 2562713 h 2948047"/>
              <a:gd name="connsiteX61" fmla="*/ 133769 w 3313402"/>
              <a:gd name="connsiteY61" fmla="*/ 2522818 h 2948047"/>
              <a:gd name="connsiteX62" fmla="*/ 138462 w 3313402"/>
              <a:gd name="connsiteY62" fmla="*/ 2482923 h 2948047"/>
              <a:gd name="connsiteX63" fmla="*/ 144329 w 3313402"/>
              <a:gd name="connsiteY63" fmla="*/ 2443026 h 2948047"/>
              <a:gd name="connsiteX64" fmla="*/ 149023 w 3313402"/>
              <a:gd name="connsiteY64" fmla="*/ 2403131 h 2948047"/>
              <a:gd name="connsiteX65" fmla="*/ 151371 w 3313402"/>
              <a:gd name="connsiteY65" fmla="*/ 2363236 h 2948047"/>
              <a:gd name="connsiteX66" fmla="*/ 151371 w 3313402"/>
              <a:gd name="connsiteY66" fmla="*/ 2324513 h 2948047"/>
              <a:gd name="connsiteX67" fmla="*/ 146677 w 3313402"/>
              <a:gd name="connsiteY67" fmla="*/ 2288138 h 2948047"/>
              <a:gd name="connsiteX68" fmla="*/ 137289 w 3313402"/>
              <a:gd name="connsiteY68" fmla="*/ 2251763 h 2948047"/>
              <a:gd name="connsiteX69" fmla="*/ 123208 w 3313402"/>
              <a:gd name="connsiteY69" fmla="*/ 2217733 h 2948047"/>
              <a:gd name="connsiteX70" fmla="*/ 105607 w 3313402"/>
              <a:gd name="connsiteY70" fmla="*/ 2182531 h 2948047"/>
              <a:gd name="connsiteX71" fmla="*/ 85659 w 3313402"/>
              <a:gd name="connsiteY71" fmla="*/ 2147330 h 2948047"/>
              <a:gd name="connsiteX72" fmla="*/ 64538 w 3313402"/>
              <a:gd name="connsiteY72" fmla="*/ 2112127 h 2948047"/>
              <a:gd name="connsiteX73" fmla="*/ 44590 w 3313402"/>
              <a:gd name="connsiteY73" fmla="*/ 2078098 h 2948047"/>
              <a:gd name="connsiteX74" fmla="*/ 26988 w 3313402"/>
              <a:gd name="connsiteY74" fmla="*/ 2041723 h 2948047"/>
              <a:gd name="connsiteX75" fmla="*/ 12908 w 3313402"/>
              <a:gd name="connsiteY75" fmla="*/ 2006521 h 2948047"/>
              <a:gd name="connsiteX76" fmla="*/ 3521 w 3313402"/>
              <a:gd name="connsiteY76" fmla="*/ 1970145 h 2948047"/>
              <a:gd name="connsiteX77" fmla="*/ 0 w 3313402"/>
              <a:gd name="connsiteY77" fmla="*/ 1932596 h 2948047"/>
              <a:gd name="connsiteX78" fmla="*/ 3521 w 3313402"/>
              <a:gd name="connsiteY78" fmla="*/ 1895048 h 2948047"/>
              <a:gd name="connsiteX79" fmla="*/ 12908 w 3313402"/>
              <a:gd name="connsiteY79" fmla="*/ 1858672 h 2948047"/>
              <a:gd name="connsiteX80" fmla="*/ 26988 w 3313402"/>
              <a:gd name="connsiteY80" fmla="*/ 1823470 h 2948047"/>
              <a:gd name="connsiteX81" fmla="*/ 44590 w 3313402"/>
              <a:gd name="connsiteY81" fmla="*/ 1787095 h 2948047"/>
              <a:gd name="connsiteX82" fmla="*/ 64538 w 3313402"/>
              <a:gd name="connsiteY82" fmla="*/ 1753065 h 2948047"/>
              <a:gd name="connsiteX83" fmla="*/ 85659 w 3313402"/>
              <a:gd name="connsiteY83" fmla="*/ 1717864 h 2948047"/>
              <a:gd name="connsiteX84" fmla="*/ 105607 w 3313402"/>
              <a:gd name="connsiteY84" fmla="*/ 1682661 h 2948047"/>
              <a:gd name="connsiteX85" fmla="*/ 123208 w 3313402"/>
              <a:gd name="connsiteY85" fmla="*/ 1647460 h 2948047"/>
              <a:gd name="connsiteX86" fmla="*/ 137289 w 3313402"/>
              <a:gd name="connsiteY86" fmla="*/ 1613430 h 2948047"/>
              <a:gd name="connsiteX87" fmla="*/ 146677 w 3313402"/>
              <a:gd name="connsiteY87" fmla="*/ 1577054 h 2948047"/>
              <a:gd name="connsiteX88" fmla="*/ 151371 w 3313402"/>
              <a:gd name="connsiteY88" fmla="*/ 1540680 h 2948047"/>
              <a:gd name="connsiteX89" fmla="*/ 151371 w 3313402"/>
              <a:gd name="connsiteY89" fmla="*/ 1501958 h 2948047"/>
              <a:gd name="connsiteX90" fmla="*/ 149023 w 3313402"/>
              <a:gd name="connsiteY90" fmla="*/ 1462061 h 2948047"/>
              <a:gd name="connsiteX91" fmla="*/ 144329 w 3313402"/>
              <a:gd name="connsiteY91" fmla="*/ 1422166 h 2948047"/>
              <a:gd name="connsiteX92" fmla="*/ 138462 w 3313402"/>
              <a:gd name="connsiteY92" fmla="*/ 1382269 h 2948047"/>
              <a:gd name="connsiteX93" fmla="*/ 133769 w 3313402"/>
              <a:gd name="connsiteY93" fmla="*/ 1342374 h 2948047"/>
              <a:gd name="connsiteX94" fmla="*/ 130248 w 3313402"/>
              <a:gd name="connsiteY94" fmla="*/ 1302479 h 2948047"/>
              <a:gd name="connsiteX95" fmla="*/ 131422 w 3313402"/>
              <a:gd name="connsiteY95" fmla="*/ 1264930 h 2948047"/>
              <a:gd name="connsiteX96" fmla="*/ 136116 w 3313402"/>
              <a:gd name="connsiteY96" fmla="*/ 1228554 h 2948047"/>
              <a:gd name="connsiteX97" fmla="*/ 146677 w 3313402"/>
              <a:gd name="connsiteY97" fmla="*/ 1193352 h 2948047"/>
              <a:gd name="connsiteX98" fmla="*/ 161931 w 3313402"/>
              <a:gd name="connsiteY98" fmla="*/ 1164017 h 2948047"/>
              <a:gd name="connsiteX99" fmla="*/ 181878 w 3313402"/>
              <a:gd name="connsiteY99" fmla="*/ 1135856 h 2948047"/>
              <a:gd name="connsiteX100" fmla="*/ 205346 w 3313402"/>
              <a:gd name="connsiteY100" fmla="*/ 1111214 h 2948047"/>
              <a:gd name="connsiteX101" fmla="*/ 232334 w 3313402"/>
              <a:gd name="connsiteY101" fmla="*/ 1086573 h 2948047"/>
              <a:gd name="connsiteX102" fmla="*/ 260497 w 3313402"/>
              <a:gd name="connsiteY102" fmla="*/ 1064277 h 2948047"/>
              <a:gd name="connsiteX103" fmla="*/ 289832 w 3313402"/>
              <a:gd name="connsiteY103" fmla="*/ 1041982 h 2948047"/>
              <a:gd name="connsiteX104" fmla="*/ 319166 w 3313402"/>
              <a:gd name="connsiteY104" fmla="*/ 1019688 h 2948047"/>
              <a:gd name="connsiteX105" fmla="*/ 348502 w 3313402"/>
              <a:gd name="connsiteY105" fmla="*/ 997393 h 2948047"/>
              <a:gd name="connsiteX106" fmla="*/ 375490 w 3313402"/>
              <a:gd name="connsiteY106" fmla="*/ 973926 h 2948047"/>
              <a:gd name="connsiteX107" fmla="*/ 398960 w 3313402"/>
              <a:gd name="connsiteY107" fmla="*/ 946938 h 2948047"/>
              <a:gd name="connsiteX108" fmla="*/ 420079 w 3313402"/>
              <a:gd name="connsiteY108" fmla="*/ 921122 h 2948047"/>
              <a:gd name="connsiteX109" fmla="*/ 436507 w 3313402"/>
              <a:gd name="connsiteY109" fmla="*/ 891788 h 2948047"/>
              <a:gd name="connsiteX110" fmla="*/ 450588 w 3313402"/>
              <a:gd name="connsiteY110" fmla="*/ 860106 h 2948047"/>
              <a:gd name="connsiteX111" fmla="*/ 462322 w 3313402"/>
              <a:gd name="connsiteY111" fmla="*/ 826076 h 2948047"/>
              <a:gd name="connsiteX112" fmla="*/ 472883 w 3313402"/>
              <a:gd name="connsiteY112" fmla="*/ 790874 h 2948047"/>
              <a:gd name="connsiteX113" fmla="*/ 482271 w 3313402"/>
              <a:gd name="connsiteY113" fmla="*/ 755672 h 2948047"/>
              <a:gd name="connsiteX114" fmla="*/ 491658 w 3313402"/>
              <a:gd name="connsiteY114" fmla="*/ 719297 h 2948047"/>
              <a:gd name="connsiteX115" fmla="*/ 502219 w 3313402"/>
              <a:gd name="connsiteY115" fmla="*/ 685268 h 2948047"/>
              <a:gd name="connsiteX116" fmla="*/ 513952 w 3313402"/>
              <a:gd name="connsiteY116" fmla="*/ 651238 h 2948047"/>
              <a:gd name="connsiteX117" fmla="*/ 528034 w 3313402"/>
              <a:gd name="connsiteY117" fmla="*/ 619558 h 2948047"/>
              <a:gd name="connsiteX118" fmla="*/ 545635 w 3313402"/>
              <a:gd name="connsiteY118" fmla="*/ 591396 h 2948047"/>
              <a:gd name="connsiteX119" fmla="*/ 566755 w 3313402"/>
              <a:gd name="connsiteY119" fmla="*/ 565581 h 2948047"/>
              <a:gd name="connsiteX120" fmla="*/ 592570 w 3313402"/>
              <a:gd name="connsiteY120" fmla="*/ 544460 h 2948047"/>
              <a:gd name="connsiteX121" fmla="*/ 620733 w 3313402"/>
              <a:gd name="connsiteY121" fmla="*/ 526859 h 2948047"/>
              <a:gd name="connsiteX122" fmla="*/ 652413 w 3313402"/>
              <a:gd name="connsiteY122" fmla="*/ 512777 h 2948047"/>
              <a:gd name="connsiteX123" fmla="*/ 686443 w 3313402"/>
              <a:gd name="connsiteY123" fmla="*/ 501044 h 2948047"/>
              <a:gd name="connsiteX124" fmla="*/ 720472 w 3313402"/>
              <a:gd name="connsiteY124" fmla="*/ 490483 h 2948047"/>
              <a:gd name="connsiteX125" fmla="*/ 756848 w 3313402"/>
              <a:gd name="connsiteY125" fmla="*/ 481096 h 2948047"/>
              <a:gd name="connsiteX126" fmla="*/ 792049 w 3313402"/>
              <a:gd name="connsiteY126" fmla="*/ 471708 h 2948047"/>
              <a:gd name="connsiteX127" fmla="*/ 827252 w 3313402"/>
              <a:gd name="connsiteY127" fmla="*/ 461147 h 2948047"/>
              <a:gd name="connsiteX128" fmla="*/ 861280 w 3313402"/>
              <a:gd name="connsiteY128" fmla="*/ 449413 h 2948047"/>
              <a:gd name="connsiteX129" fmla="*/ 892962 w 3313402"/>
              <a:gd name="connsiteY129" fmla="*/ 435332 h 2948047"/>
              <a:gd name="connsiteX130" fmla="*/ 922297 w 3313402"/>
              <a:gd name="connsiteY130" fmla="*/ 418906 h 2948047"/>
              <a:gd name="connsiteX131" fmla="*/ 948112 w 3313402"/>
              <a:gd name="connsiteY131" fmla="*/ 397785 h 2948047"/>
              <a:gd name="connsiteX132" fmla="*/ 975101 w 3313402"/>
              <a:gd name="connsiteY132" fmla="*/ 374315 h 2948047"/>
              <a:gd name="connsiteX133" fmla="*/ 998569 w 3313402"/>
              <a:gd name="connsiteY133" fmla="*/ 347327 h 2948047"/>
              <a:gd name="connsiteX134" fmla="*/ 1020864 w 3313402"/>
              <a:gd name="connsiteY134" fmla="*/ 319166 h 2948047"/>
              <a:gd name="connsiteX135" fmla="*/ 1043158 w 3313402"/>
              <a:gd name="connsiteY135" fmla="*/ 289831 h 2948047"/>
              <a:gd name="connsiteX136" fmla="*/ 1065453 w 3313402"/>
              <a:gd name="connsiteY136" fmla="*/ 260495 h 2948047"/>
              <a:gd name="connsiteX137" fmla="*/ 1087747 w 3313402"/>
              <a:gd name="connsiteY137" fmla="*/ 232334 h 2948047"/>
              <a:gd name="connsiteX138" fmla="*/ 1112390 w 3313402"/>
              <a:gd name="connsiteY138" fmla="*/ 205346 h 2948047"/>
              <a:gd name="connsiteX139" fmla="*/ 1137030 w 3313402"/>
              <a:gd name="connsiteY139" fmla="*/ 181878 h 2948047"/>
              <a:gd name="connsiteX140" fmla="*/ 1165193 w 3313402"/>
              <a:gd name="connsiteY140" fmla="*/ 161930 h 2948047"/>
              <a:gd name="connsiteX141" fmla="*/ 1194528 w 3313402"/>
              <a:gd name="connsiteY141" fmla="*/ 146675 h 2948047"/>
              <a:gd name="connsiteX142" fmla="*/ 1229731 w 3313402"/>
              <a:gd name="connsiteY142" fmla="*/ 136115 h 2948047"/>
              <a:gd name="connsiteX143" fmla="*/ 1266106 w 3313402"/>
              <a:gd name="connsiteY143" fmla="*/ 131421 h 2948047"/>
              <a:gd name="connsiteX144" fmla="*/ 1303654 w 3313402"/>
              <a:gd name="connsiteY144" fmla="*/ 130247 h 2948047"/>
              <a:gd name="connsiteX145" fmla="*/ 1343549 w 3313402"/>
              <a:gd name="connsiteY145" fmla="*/ 133769 h 2948047"/>
              <a:gd name="connsiteX146" fmla="*/ 1383446 w 3313402"/>
              <a:gd name="connsiteY146" fmla="*/ 138462 h 2948047"/>
              <a:gd name="connsiteX147" fmla="*/ 1423342 w 3313402"/>
              <a:gd name="connsiteY147" fmla="*/ 144329 h 2948047"/>
              <a:gd name="connsiteX148" fmla="*/ 1463237 w 3313402"/>
              <a:gd name="connsiteY148" fmla="*/ 149023 h 2948047"/>
              <a:gd name="connsiteX149" fmla="*/ 1503133 w 3313402"/>
              <a:gd name="connsiteY149" fmla="*/ 151369 h 2948047"/>
              <a:gd name="connsiteX150" fmla="*/ 1541856 w 3313402"/>
              <a:gd name="connsiteY150" fmla="*/ 151369 h 2948047"/>
              <a:gd name="connsiteX151" fmla="*/ 1578232 w 3313402"/>
              <a:gd name="connsiteY151" fmla="*/ 146675 h 2948047"/>
              <a:gd name="connsiteX152" fmla="*/ 1614608 w 3313402"/>
              <a:gd name="connsiteY152" fmla="*/ 137288 h 2948047"/>
              <a:gd name="connsiteX153" fmla="*/ 1649810 w 3313402"/>
              <a:gd name="connsiteY153" fmla="*/ 123208 h 2948047"/>
              <a:gd name="connsiteX154" fmla="*/ 1685011 w 3313402"/>
              <a:gd name="connsiteY154" fmla="*/ 104433 h 2948047"/>
              <a:gd name="connsiteX155" fmla="*/ 1720214 w 3313402"/>
              <a:gd name="connsiteY155" fmla="*/ 85659 h 2948047"/>
              <a:gd name="connsiteX156" fmla="*/ 1755415 w 3313402"/>
              <a:gd name="connsiteY156" fmla="*/ 64537 h 2948047"/>
              <a:gd name="connsiteX157" fmla="*/ 1789445 w 3313402"/>
              <a:gd name="connsiteY157" fmla="*/ 44589 h 2948047"/>
              <a:gd name="connsiteX158" fmla="*/ 1825821 w 3313402"/>
              <a:gd name="connsiteY158" fmla="*/ 26988 h 2948047"/>
              <a:gd name="connsiteX159" fmla="*/ 1861022 w 3313402"/>
              <a:gd name="connsiteY159" fmla="*/ 12907 h 2948047"/>
              <a:gd name="connsiteX160" fmla="*/ 1897398 w 3313402"/>
              <a:gd name="connsiteY160" fmla="*/ 3519 h 29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3313402" h="2948047">
                <a:moveTo>
                  <a:pt x="1934947" y="0"/>
                </a:moveTo>
                <a:lnTo>
                  <a:pt x="1972495" y="3519"/>
                </a:lnTo>
                <a:lnTo>
                  <a:pt x="2008871" y="12907"/>
                </a:lnTo>
                <a:lnTo>
                  <a:pt x="2044074" y="26988"/>
                </a:lnTo>
                <a:lnTo>
                  <a:pt x="2080448" y="44589"/>
                </a:lnTo>
                <a:lnTo>
                  <a:pt x="2114478" y="64537"/>
                </a:lnTo>
                <a:lnTo>
                  <a:pt x="2149681" y="85659"/>
                </a:lnTo>
                <a:lnTo>
                  <a:pt x="2184882" y="104433"/>
                </a:lnTo>
                <a:lnTo>
                  <a:pt x="2220084" y="123208"/>
                </a:lnTo>
                <a:lnTo>
                  <a:pt x="2254113" y="137288"/>
                </a:lnTo>
                <a:lnTo>
                  <a:pt x="2291662" y="146675"/>
                </a:lnTo>
                <a:lnTo>
                  <a:pt x="2328037" y="151369"/>
                </a:lnTo>
                <a:lnTo>
                  <a:pt x="2366759" y="151369"/>
                </a:lnTo>
                <a:lnTo>
                  <a:pt x="2406656" y="149023"/>
                </a:lnTo>
                <a:lnTo>
                  <a:pt x="2446551" y="144329"/>
                </a:lnTo>
                <a:lnTo>
                  <a:pt x="2486448" y="138462"/>
                </a:lnTo>
                <a:lnTo>
                  <a:pt x="2526343" y="133769"/>
                </a:lnTo>
                <a:lnTo>
                  <a:pt x="2566239" y="130247"/>
                </a:lnTo>
                <a:lnTo>
                  <a:pt x="2603787" y="131421"/>
                </a:lnTo>
                <a:lnTo>
                  <a:pt x="2640163" y="136115"/>
                </a:lnTo>
                <a:lnTo>
                  <a:pt x="2675366" y="146675"/>
                </a:lnTo>
                <a:lnTo>
                  <a:pt x="2704702" y="161930"/>
                </a:lnTo>
                <a:lnTo>
                  <a:pt x="2732862" y="181878"/>
                </a:lnTo>
                <a:lnTo>
                  <a:pt x="2757504" y="205346"/>
                </a:lnTo>
                <a:lnTo>
                  <a:pt x="2782146" y="232334"/>
                </a:lnTo>
                <a:lnTo>
                  <a:pt x="2804440" y="260495"/>
                </a:lnTo>
                <a:lnTo>
                  <a:pt x="2826735" y="289831"/>
                </a:lnTo>
                <a:lnTo>
                  <a:pt x="2849030" y="319166"/>
                </a:lnTo>
                <a:lnTo>
                  <a:pt x="2871324" y="347327"/>
                </a:lnTo>
                <a:lnTo>
                  <a:pt x="2894793" y="374315"/>
                </a:lnTo>
                <a:lnTo>
                  <a:pt x="2921781" y="397785"/>
                </a:lnTo>
                <a:lnTo>
                  <a:pt x="2947597" y="418906"/>
                </a:lnTo>
                <a:lnTo>
                  <a:pt x="2976931" y="435332"/>
                </a:lnTo>
                <a:lnTo>
                  <a:pt x="3008614" y="449413"/>
                </a:lnTo>
                <a:lnTo>
                  <a:pt x="3042641" y="461147"/>
                </a:lnTo>
                <a:lnTo>
                  <a:pt x="3077843" y="471708"/>
                </a:lnTo>
                <a:lnTo>
                  <a:pt x="3113046" y="481096"/>
                </a:lnTo>
                <a:lnTo>
                  <a:pt x="3149422" y="490483"/>
                </a:lnTo>
                <a:lnTo>
                  <a:pt x="3183450" y="501044"/>
                </a:lnTo>
                <a:lnTo>
                  <a:pt x="3217478" y="512777"/>
                </a:lnTo>
                <a:lnTo>
                  <a:pt x="3249161" y="526859"/>
                </a:lnTo>
                <a:lnTo>
                  <a:pt x="3277323" y="544460"/>
                </a:lnTo>
                <a:lnTo>
                  <a:pt x="3303139" y="565581"/>
                </a:lnTo>
                <a:lnTo>
                  <a:pt x="3313402" y="578126"/>
                </a:lnTo>
                <a:lnTo>
                  <a:pt x="3313402" y="2948047"/>
                </a:lnTo>
                <a:lnTo>
                  <a:pt x="422306" y="2948047"/>
                </a:lnTo>
                <a:lnTo>
                  <a:pt x="420079" y="2944070"/>
                </a:lnTo>
                <a:lnTo>
                  <a:pt x="398960" y="2918255"/>
                </a:lnTo>
                <a:lnTo>
                  <a:pt x="375490" y="2891267"/>
                </a:lnTo>
                <a:lnTo>
                  <a:pt x="348502" y="2867799"/>
                </a:lnTo>
                <a:lnTo>
                  <a:pt x="319166" y="2845505"/>
                </a:lnTo>
                <a:lnTo>
                  <a:pt x="289832" y="2823210"/>
                </a:lnTo>
                <a:lnTo>
                  <a:pt x="260497" y="2800916"/>
                </a:lnTo>
                <a:lnTo>
                  <a:pt x="232334" y="2778620"/>
                </a:lnTo>
                <a:lnTo>
                  <a:pt x="205346" y="2753979"/>
                </a:lnTo>
                <a:lnTo>
                  <a:pt x="181878" y="2729338"/>
                </a:lnTo>
                <a:lnTo>
                  <a:pt x="161931" y="2701176"/>
                </a:lnTo>
                <a:lnTo>
                  <a:pt x="146677" y="2671841"/>
                </a:lnTo>
                <a:lnTo>
                  <a:pt x="136116" y="2636640"/>
                </a:lnTo>
                <a:lnTo>
                  <a:pt x="131422" y="2600264"/>
                </a:lnTo>
                <a:lnTo>
                  <a:pt x="130248" y="2562713"/>
                </a:lnTo>
                <a:lnTo>
                  <a:pt x="133769" y="2522818"/>
                </a:lnTo>
                <a:lnTo>
                  <a:pt x="138462" y="2482923"/>
                </a:lnTo>
                <a:lnTo>
                  <a:pt x="144329" y="2443026"/>
                </a:lnTo>
                <a:lnTo>
                  <a:pt x="149023" y="2403131"/>
                </a:lnTo>
                <a:lnTo>
                  <a:pt x="151371" y="2363236"/>
                </a:lnTo>
                <a:lnTo>
                  <a:pt x="151371" y="2324513"/>
                </a:lnTo>
                <a:lnTo>
                  <a:pt x="146677" y="2288138"/>
                </a:lnTo>
                <a:lnTo>
                  <a:pt x="137289" y="2251763"/>
                </a:lnTo>
                <a:lnTo>
                  <a:pt x="123208" y="2217733"/>
                </a:lnTo>
                <a:lnTo>
                  <a:pt x="105607" y="2182531"/>
                </a:lnTo>
                <a:lnTo>
                  <a:pt x="85659" y="2147330"/>
                </a:lnTo>
                <a:lnTo>
                  <a:pt x="64538" y="2112127"/>
                </a:lnTo>
                <a:lnTo>
                  <a:pt x="44590" y="2078098"/>
                </a:lnTo>
                <a:lnTo>
                  <a:pt x="26988" y="2041723"/>
                </a:lnTo>
                <a:lnTo>
                  <a:pt x="12908" y="2006521"/>
                </a:lnTo>
                <a:lnTo>
                  <a:pt x="3521" y="1970145"/>
                </a:lnTo>
                <a:lnTo>
                  <a:pt x="0" y="1932596"/>
                </a:lnTo>
                <a:lnTo>
                  <a:pt x="3521" y="1895048"/>
                </a:lnTo>
                <a:lnTo>
                  <a:pt x="12908" y="1858672"/>
                </a:lnTo>
                <a:lnTo>
                  <a:pt x="26988" y="1823470"/>
                </a:lnTo>
                <a:lnTo>
                  <a:pt x="44590" y="1787095"/>
                </a:lnTo>
                <a:lnTo>
                  <a:pt x="64538" y="1753065"/>
                </a:lnTo>
                <a:lnTo>
                  <a:pt x="85659" y="1717864"/>
                </a:lnTo>
                <a:lnTo>
                  <a:pt x="105607" y="1682661"/>
                </a:lnTo>
                <a:lnTo>
                  <a:pt x="123208" y="1647460"/>
                </a:lnTo>
                <a:lnTo>
                  <a:pt x="137289" y="1613430"/>
                </a:lnTo>
                <a:lnTo>
                  <a:pt x="146677" y="1577054"/>
                </a:lnTo>
                <a:lnTo>
                  <a:pt x="151371" y="1540680"/>
                </a:lnTo>
                <a:lnTo>
                  <a:pt x="151371" y="1501958"/>
                </a:lnTo>
                <a:lnTo>
                  <a:pt x="149023" y="1462061"/>
                </a:lnTo>
                <a:lnTo>
                  <a:pt x="144329" y="1422166"/>
                </a:lnTo>
                <a:lnTo>
                  <a:pt x="138462" y="1382269"/>
                </a:lnTo>
                <a:lnTo>
                  <a:pt x="133769" y="1342374"/>
                </a:lnTo>
                <a:lnTo>
                  <a:pt x="130248" y="1302479"/>
                </a:lnTo>
                <a:lnTo>
                  <a:pt x="131422" y="1264930"/>
                </a:lnTo>
                <a:lnTo>
                  <a:pt x="136116" y="1228554"/>
                </a:lnTo>
                <a:lnTo>
                  <a:pt x="146677" y="1193352"/>
                </a:lnTo>
                <a:lnTo>
                  <a:pt x="161931" y="1164017"/>
                </a:lnTo>
                <a:lnTo>
                  <a:pt x="181878" y="1135856"/>
                </a:lnTo>
                <a:lnTo>
                  <a:pt x="205346" y="1111214"/>
                </a:lnTo>
                <a:lnTo>
                  <a:pt x="232334" y="1086573"/>
                </a:lnTo>
                <a:lnTo>
                  <a:pt x="260497" y="1064277"/>
                </a:lnTo>
                <a:lnTo>
                  <a:pt x="289832" y="1041982"/>
                </a:lnTo>
                <a:lnTo>
                  <a:pt x="319166" y="1019688"/>
                </a:lnTo>
                <a:lnTo>
                  <a:pt x="348502" y="997393"/>
                </a:lnTo>
                <a:lnTo>
                  <a:pt x="375490" y="973926"/>
                </a:lnTo>
                <a:lnTo>
                  <a:pt x="398960" y="946938"/>
                </a:lnTo>
                <a:lnTo>
                  <a:pt x="420079" y="921122"/>
                </a:lnTo>
                <a:lnTo>
                  <a:pt x="436507" y="891788"/>
                </a:lnTo>
                <a:lnTo>
                  <a:pt x="450588" y="860106"/>
                </a:lnTo>
                <a:lnTo>
                  <a:pt x="462322" y="826076"/>
                </a:lnTo>
                <a:lnTo>
                  <a:pt x="472883" y="790874"/>
                </a:lnTo>
                <a:lnTo>
                  <a:pt x="482271" y="755672"/>
                </a:lnTo>
                <a:lnTo>
                  <a:pt x="491658" y="719297"/>
                </a:lnTo>
                <a:lnTo>
                  <a:pt x="502219" y="685268"/>
                </a:lnTo>
                <a:lnTo>
                  <a:pt x="513952" y="651238"/>
                </a:lnTo>
                <a:lnTo>
                  <a:pt x="528034" y="619558"/>
                </a:lnTo>
                <a:lnTo>
                  <a:pt x="545635" y="591396"/>
                </a:lnTo>
                <a:lnTo>
                  <a:pt x="566755" y="565581"/>
                </a:lnTo>
                <a:lnTo>
                  <a:pt x="592570" y="544460"/>
                </a:lnTo>
                <a:lnTo>
                  <a:pt x="620733" y="526859"/>
                </a:lnTo>
                <a:lnTo>
                  <a:pt x="652413" y="512777"/>
                </a:lnTo>
                <a:lnTo>
                  <a:pt x="686443" y="501044"/>
                </a:lnTo>
                <a:lnTo>
                  <a:pt x="720472" y="490483"/>
                </a:lnTo>
                <a:lnTo>
                  <a:pt x="756848" y="481096"/>
                </a:lnTo>
                <a:lnTo>
                  <a:pt x="792049" y="471708"/>
                </a:lnTo>
                <a:lnTo>
                  <a:pt x="827252" y="461147"/>
                </a:lnTo>
                <a:lnTo>
                  <a:pt x="861280" y="449413"/>
                </a:lnTo>
                <a:lnTo>
                  <a:pt x="892962" y="435332"/>
                </a:lnTo>
                <a:lnTo>
                  <a:pt x="922297" y="418906"/>
                </a:lnTo>
                <a:lnTo>
                  <a:pt x="948112" y="397785"/>
                </a:lnTo>
                <a:lnTo>
                  <a:pt x="975101" y="374315"/>
                </a:lnTo>
                <a:lnTo>
                  <a:pt x="998569" y="347327"/>
                </a:lnTo>
                <a:lnTo>
                  <a:pt x="1020864" y="319166"/>
                </a:lnTo>
                <a:lnTo>
                  <a:pt x="1043158" y="289831"/>
                </a:lnTo>
                <a:lnTo>
                  <a:pt x="1065453" y="260495"/>
                </a:lnTo>
                <a:lnTo>
                  <a:pt x="1087747" y="232334"/>
                </a:lnTo>
                <a:lnTo>
                  <a:pt x="1112390" y="205346"/>
                </a:lnTo>
                <a:lnTo>
                  <a:pt x="1137030" y="181878"/>
                </a:lnTo>
                <a:lnTo>
                  <a:pt x="1165193" y="161930"/>
                </a:lnTo>
                <a:lnTo>
                  <a:pt x="1194528" y="146675"/>
                </a:lnTo>
                <a:lnTo>
                  <a:pt x="1229731" y="136115"/>
                </a:lnTo>
                <a:lnTo>
                  <a:pt x="1266106" y="131421"/>
                </a:lnTo>
                <a:lnTo>
                  <a:pt x="1303654" y="130247"/>
                </a:lnTo>
                <a:lnTo>
                  <a:pt x="1343549" y="133769"/>
                </a:lnTo>
                <a:lnTo>
                  <a:pt x="1383446" y="138462"/>
                </a:lnTo>
                <a:lnTo>
                  <a:pt x="1423342" y="144329"/>
                </a:lnTo>
                <a:lnTo>
                  <a:pt x="1463237" y="149023"/>
                </a:lnTo>
                <a:lnTo>
                  <a:pt x="1503133" y="151369"/>
                </a:lnTo>
                <a:lnTo>
                  <a:pt x="1541856" y="151369"/>
                </a:lnTo>
                <a:lnTo>
                  <a:pt x="1578232" y="146675"/>
                </a:lnTo>
                <a:lnTo>
                  <a:pt x="1614608" y="137288"/>
                </a:lnTo>
                <a:lnTo>
                  <a:pt x="1649810" y="123208"/>
                </a:lnTo>
                <a:lnTo>
                  <a:pt x="1685011" y="104433"/>
                </a:lnTo>
                <a:lnTo>
                  <a:pt x="1720214" y="85659"/>
                </a:lnTo>
                <a:lnTo>
                  <a:pt x="1755415" y="64537"/>
                </a:lnTo>
                <a:lnTo>
                  <a:pt x="1789445" y="44589"/>
                </a:lnTo>
                <a:lnTo>
                  <a:pt x="1825821" y="26988"/>
                </a:lnTo>
                <a:lnTo>
                  <a:pt x="1861022" y="12907"/>
                </a:lnTo>
                <a:lnTo>
                  <a:pt x="1897398" y="35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4428C96-0E53-4116-87BE-FB81A137A3E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803" r="7926" b="-3"/>
          <a:stretch/>
        </p:blipFill>
        <p:spPr>
          <a:xfrm>
            <a:off x="8991066" y="4009110"/>
            <a:ext cx="3200935" cy="2848897"/>
          </a:xfrm>
          <a:custGeom>
            <a:avLst/>
            <a:gdLst/>
            <a:ahLst/>
            <a:cxnLst/>
            <a:rect l="l" t="t" r="r" b="b"/>
            <a:pathLst>
              <a:path w="3200935" h="2848897">
                <a:moveTo>
                  <a:pt x="1822480" y="0"/>
                </a:moveTo>
                <a:lnTo>
                  <a:pt x="1858100" y="3339"/>
                </a:lnTo>
                <a:lnTo>
                  <a:pt x="1892611" y="12245"/>
                </a:lnTo>
                <a:lnTo>
                  <a:pt x="1926007" y="25604"/>
                </a:lnTo>
                <a:lnTo>
                  <a:pt x="1960514" y="42302"/>
                </a:lnTo>
                <a:lnTo>
                  <a:pt x="1992798" y="61227"/>
                </a:lnTo>
                <a:lnTo>
                  <a:pt x="2026194" y="81264"/>
                </a:lnTo>
                <a:lnTo>
                  <a:pt x="2059589" y="99075"/>
                </a:lnTo>
                <a:lnTo>
                  <a:pt x="2092985" y="116887"/>
                </a:lnTo>
                <a:lnTo>
                  <a:pt x="2125268" y="130245"/>
                </a:lnTo>
                <a:lnTo>
                  <a:pt x="2160890" y="139150"/>
                </a:lnTo>
                <a:lnTo>
                  <a:pt x="2195399" y="143604"/>
                </a:lnTo>
                <a:lnTo>
                  <a:pt x="2232134" y="143604"/>
                </a:lnTo>
                <a:lnTo>
                  <a:pt x="2269983" y="141378"/>
                </a:lnTo>
                <a:lnTo>
                  <a:pt x="2307831" y="136924"/>
                </a:lnTo>
                <a:lnTo>
                  <a:pt x="2345681" y="131359"/>
                </a:lnTo>
                <a:lnTo>
                  <a:pt x="2383529" y="126906"/>
                </a:lnTo>
                <a:lnTo>
                  <a:pt x="2421378" y="123565"/>
                </a:lnTo>
                <a:lnTo>
                  <a:pt x="2456999" y="124678"/>
                </a:lnTo>
                <a:lnTo>
                  <a:pt x="2491507" y="129132"/>
                </a:lnTo>
                <a:lnTo>
                  <a:pt x="2524903" y="139150"/>
                </a:lnTo>
                <a:lnTo>
                  <a:pt x="2552734" y="153622"/>
                </a:lnTo>
                <a:lnTo>
                  <a:pt x="2579449" y="172547"/>
                </a:lnTo>
                <a:lnTo>
                  <a:pt x="2602827" y="194811"/>
                </a:lnTo>
                <a:lnTo>
                  <a:pt x="2626204" y="220414"/>
                </a:lnTo>
                <a:lnTo>
                  <a:pt x="2647355" y="247131"/>
                </a:lnTo>
                <a:lnTo>
                  <a:pt x="2668506" y="274961"/>
                </a:lnTo>
                <a:lnTo>
                  <a:pt x="2689656" y="302791"/>
                </a:lnTo>
                <a:lnTo>
                  <a:pt x="2710806" y="329509"/>
                </a:lnTo>
                <a:lnTo>
                  <a:pt x="2733071" y="355112"/>
                </a:lnTo>
                <a:lnTo>
                  <a:pt x="2758675" y="377377"/>
                </a:lnTo>
                <a:lnTo>
                  <a:pt x="2783165" y="397415"/>
                </a:lnTo>
                <a:lnTo>
                  <a:pt x="2810995" y="412999"/>
                </a:lnTo>
                <a:lnTo>
                  <a:pt x="2841051" y="426357"/>
                </a:lnTo>
                <a:lnTo>
                  <a:pt x="2873333" y="437489"/>
                </a:lnTo>
                <a:lnTo>
                  <a:pt x="2906728" y="447507"/>
                </a:lnTo>
                <a:lnTo>
                  <a:pt x="2940124" y="456413"/>
                </a:lnTo>
                <a:lnTo>
                  <a:pt x="2974633" y="465320"/>
                </a:lnTo>
                <a:lnTo>
                  <a:pt x="3006916" y="475338"/>
                </a:lnTo>
                <a:lnTo>
                  <a:pt x="3039197" y="486470"/>
                </a:lnTo>
                <a:lnTo>
                  <a:pt x="3069254" y="499829"/>
                </a:lnTo>
                <a:lnTo>
                  <a:pt x="3095972" y="516527"/>
                </a:lnTo>
                <a:lnTo>
                  <a:pt x="3120463" y="536565"/>
                </a:lnTo>
                <a:lnTo>
                  <a:pt x="3140498" y="561055"/>
                </a:lnTo>
                <a:lnTo>
                  <a:pt x="3157197" y="587772"/>
                </a:lnTo>
                <a:lnTo>
                  <a:pt x="3170555" y="617827"/>
                </a:lnTo>
                <a:lnTo>
                  <a:pt x="3181687" y="650112"/>
                </a:lnTo>
                <a:lnTo>
                  <a:pt x="3191705" y="682393"/>
                </a:lnTo>
                <a:lnTo>
                  <a:pt x="3200612" y="716904"/>
                </a:lnTo>
                <a:lnTo>
                  <a:pt x="3200935" y="718115"/>
                </a:lnTo>
                <a:lnTo>
                  <a:pt x="3200935" y="2848897"/>
                </a:lnTo>
                <a:lnTo>
                  <a:pt x="413394" y="2848897"/>
                </a:lnTo>
                <a:lnTo>
                  <a:pt x="400932" y="2820857"/>
                </a:lnTo>
                <a:lnTo>
                  <a:pt x="385348" y="2793028"/>
                </a:lnTo>
                <a:lnTo>
                  <a:pt x="365311" y="2768537"/>
                </a:lnTo>
                <a:lnTo>
                  <a:pt x="343046" y="2742933"/>
                </a:lnTo>
                <a:lnTo>
                  <a:pt x="317443" y="2720669"/>
                </a:lnTo>
                <a:lnTo>
                  <a:pt x="289612" y="2699519"/>
                </a:lnTo>
                <a:lnTo>
                  <a:pt x="261783" y="2678368"/>
                </a:lnTo>
                <a:lnTo>
                  <a:pt x="233954" y="2657218"/>
                </a:lnTo>
                <a:lnTo>
                  <a:pt x="207237" y="2636065"/>
                </a:lnTo>
                <a:lnTo>
                  <a:pt x="181633" y="2612689"/>
                </a:lnTo>
                <a:lnTo>
                  <a:pt x="159370" y="2589312"/>
                </a:lnTo>
                <a:lnTo>
                  <a:pt x="140446" y="2562594"/>
                </a:lnTo>
                <a:lnTo>
                  <a:pt x="125974" y="2534764"/>
                </a:lnTo>
                <a:lnTo>
                  <a:pt x="115956" y="2501370"/>
                </a:lnTo>
                <a:lnTo>
                  <a:pt x="111502" y="2466860"/>
                </a:lnTo>
                <a:lnTo>
                  <a:pt x="110388" y="2431236"/>
                </a:lnTo>
                <a:lnTo>
                  <a:pt x="113728" y="2393388"/>
                </a:lnTo>
                <a:lnTo>
                  <a:pt x="118182" y="2355539"/>
                </a:lnTo>
                <a:lnTo>
                  <a:pt x="123747" y="2317690"/>
                </a:lnTo>
                <a:lnTo>
                  <a:pt x="128200" y="2279842"/>
                </a:lnTo>
                <a:lnTo>
                  <a:pt x="130428" y="2241992"/>
                </a:lnTo>
                <a:lnTo>
                  <a:pt x="130428" y="2205256"/>
                </a:lnTo>
                <a:lnTo>
                  <a:pt x="125974" y="2170747"/>
                </a:lnTo>
                <a:lnTo>
                  <a:pt x="117069" y="2136238"/>
                </a:lnTo>
                <a:lnTo>
                  <a:pt x="103710" y="2103954"/>
                </a:lnTo>
                <a:lnTo>
                  <a:pt x="87012" y="2070559"/>
                </a:lnTo>
                <a:lnTo>
                  <a:pt x="68088" y="2037163"/>
                </a:lnTo>
                <a:lnTo>
                  <a:pt x="48051" y="2003766"/>
                </a:lnTo>
                <a:lnTo>
                  <a:pt x="29127" y="1971483"/>
                </a:lnTo>
                <a:lnTo>
                  <a:pt x="12427" y="1936974"/>
                </a:lnTo>
                <a:lnTo>
                  <a:pt x="0" y="1905903"/>
                </a:lnTo>
                <a:lnTo>
                  <a:pt x="0" y="1760990"/>
                </a:lnTo>
                <a:lnTo>
                  <a:pt x="12427" y="1729918"/>
                </a:lnTo>
                <a:lnTo>
                  <a:pt x="29127" y="1695410"/>
                </a:lnTo>
                <a:lnTo>
                  <a:pt x="48051" y="1663126"/>
                </a:lnTo>
                <a:lnTo>
                  <a:pt x="68088" y="1629730"/>
                </a:lnTo>
                <a:lnTo>
                  <a:pt x="87012" y="1596334"/>
                </a:lnTo>
                <a:lnTo>
                  <a:pt x="103710" y="1562938"/>
                </a:lnTo>
                <a:lnTo>
                  <a:pt x="117069" y="1530654"/>
                </a:lnTo>
                <a:lnTo>
                  <a:pt x="125974" y="1496145"/>
                </a:lnTo>
                <a:lnTo>
                  <a:pt x="130428" y="1461636"/>
                </a:lnTo>
                <a:lnTo>
                  <a:pt x="130428" y="1424901"/>
                </a:lnTo>
                <a:lnTo>
                  <a:pt x="128200" y="1387052"/>
                </a:lnTo>
                <a:lnTo>
                  <a:pt x="123747" y="1349203"/>
                </a:lnTo>
                <a:lnTo>
                  <a:pt x="118182" y="1311353"/>
                </a:lnTo>
                <a:lnTo>
                  <a:pt x="113728" y="1273505"/>
                </a:lnTo>
                <a:lnTo>
                  <a:pt x="110388" y="1235657"/>
                </a:lnTo>
                <a:lnTo>
                  <a:pt x="111502" y="1200034"/>
                </a:lnTo>
                <a:lnTo>
                  <a:pt x="115956" y="1165525"/>
                </a:lnTo>
                <a:lnTo>
                  <a:pt x="125974" y="1132128"/>
                </a:lnTo>
                <a:lnTo>
                  <a:pt x="140446" y="1104298"/>
                </a:lnTo>
                <a:lnTo>
                  <a:pt x="159370" y="1077582"/>
                </a:lnTo>
                <a:lnTo>
                  <a:pt x="181633" y="1054204"/>
                </a:lnTo>
                <a:lnTo>
                  <a:pt x="207237" y="1030827"/>
                </a:lnTo>
                <a:lnTo>
                  <a:pt x="233954" y="1009676"/>
                </a:lnTo>
                <a:lnTo>
                  <a:pt x="261783" y="988524"/>
                </a:lnTo>
                <a:lnTo>
                  <a:pt x="289612" y="967374"/>
                </a:lnTo>
                <a:lnTo>
                  <a:pt x="317443" y="946223"/>
                </a:lnTo>
                <a:lnTo>
                  <a:pt x="343046" y="923960"/>
                </a:lnTo>
                <a:lnTo>
                  <a:pt x="365311" y="898356"/>
                </a:lnTo>
                <a:lnTo>
                  <a:pt x="385348" y="873865"/>
                </a:lnTo>
                <a:lnTo>
                  <a:pt x="400932" y="846035"/>
                </a:lnTo>
                <a:lnTo>
                  <a:pt x="414290" y="815980"/>
                </a:lnTo>
                <a:lnTo>
                  <a:pt x="425422" y="783695"/>
                </a:lnTo>
                <a:lnTo>
                  <a:pt x="435442" y="750298"/>
                </a:lnTo>
                <a:lnTo>
                  <a:pt x="444347" y="716904"/>
                </a:lnTo>
                <a:lnTo>
                  <a:pt x="453253" y="682393"/>
                </a:lnTo>
                <a:lnTo>
                  <a:pt x="463271" y="650112"/>
                </a:lnTo>
                <a:lnTo>
                  <a:pt x="474403" y="617827"/>
                </a:lnTo>
                <a:lnTo>
                  <a:pt x="487762" y="587772"/>
                </a:lnTo>
                <a:lnTo>
                  <a:pt x="504460" y="561055"/>
                </a:lnTo>
                <a:lnTo>
                  <a:pt x="524495" y="536565"/>
                </a:lnTo>
                <a:lnTo>
                  <a:pt x="548987" y="516527"/>
                </a:lnTo>
                <a:lnTo>
                  <a:pt x="575704" y="499829"/>
                </a:lnTo>
                <a:lnTo>
                  <a:pt x="605759" y="486470"/>
                </a:lnTo>
                <a:lnTo>
                  <a:pt x="638042" y="475338"/>
                </a:lnTo>
                <a:lnTo>
                  <a:pt x="670325" y="465320"/>
                </a:lnTo>
                <a:lnTo>
                  <a:pt x="704834" y="456413"/>
                </a:lnTo>
                <a:lnTo>
                  <a:pt x="738229" y="447507"/>
                </a:lnTo>
                <a:lnTo>
                  <a:pt x="771626" y="437489"/>
                </a:lnTo>
                <a:lnTo>
                  <a:pt x="803907" y="426357"/>
                </a:lnTo>
                <a:lnTo>
                  <a:pt x="833964" y="412999"/>
                </a:lnTo>
                <a:lnTo>
                  <a:pt x="861794" y="397415"/>
                </a:lnTo>
                <a:lnTo>
                  <a:pt x="886284" y="377377"/>
                </a:lnTo>
                <a:lnTo>
                  <a:pt x="911888" y="355112"/>
                </a:lnTo>
                <a:lnTo>
                  <a:pt x="934152" y="329509"/>
                </a:lnTo>
                <a:lnTo>
                  <a:pt x="955302" y="302791"/>
                </a:lnTo>
                <a:lnTo>
                  <a:pt x="976452" y="274961"/>
                </a:lnTo>
                <a:lnTo>
                  <a:pt x="997604" y="247131"/>
                </a:lnTo>
                <a:lnTo>
                  <a:pt x="1018754" y="220414"/>
                </a:lnTo>
                <a:lnTo>
                  <a:pt x="1042131" y="194811"/>
                </a:lnTo>
                <a:lnTo>
                  <a:pt x="1065507" y="172547"/>
                </a:lnTo>
                <a:lnTo>
                  <a:pt x="1092225" y="153622"/>
                </a:lnTo>
                <a:lnTo>
                  <a:pt x="1120055" y="139150"/>
                </a:lnTo>
                <a:lnTo>
                  <a:pt x="1153451" y="129132"/>
                </a:lnTo>
                <a:lnTo>
                  <a:pt x="1187961" y="124678"/>
                </a:lnTo>
                <a:lnTo>
                  <a:pt x="1223581" y="123565"/>
                </a:lnTo>
                <a:lnTo>
                  <a:pt x="1261429" y="126906"/>
                </a:lnTo>
                <a:lnTo>
                  <a:pt x="1299279" y="131359"/>
                </a:lnTo>
                <a:lnTo>
                  <a:pt x="1337128" y="136924"/>
                </a:lnTo>
                <a:lnTo>
                  <a:pt x="1374976" y="141378"/>
                </a:lnTo>
                <a:lnTo>
                  <a:pt x="1412824" y="143604"/>
                </a:lnTo>
                <a:lnTo>
                  <a:pt x="1449561" y="143604"/>
                </a:lnTo>
                <a:lnTo>
                  <a:pt x="1484069" y="139150"/>
                </a:lnTo>
                <a:lnTo>
                  <a:pt x="1518579" y="130245"/>
                </a:lnTo>
                <a:lnTo>
                  <a:pt x="1551974" y="116887"/>
                </a:lnTo>
                <a:lnTo>
                  <a:pt x="1585369" y="99075"/>
                </a:lnTo>
                <a:lnTo>
                  <a:pt x="1618765" y="81264"/>
                </a:lnTo>
                <a:lnTo>
                  <a:pt x="1652161" y="61227"/>
                </a:lnTo>
                <a:lnTo>
                  <a:pt x="1684444" y="42302"/>
                </a:lnTo>
                <a:lnTo>
                  <a:pt x="1718953" y="25604"/>
                </a:lnTo>
                <a:lnTo>
                  <a:pt x="1752349" y="12245"/>
                </a:lnTo>
                <a:lnTo>
                  <a:pt x="1786858" y="333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2543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1" name="Rectangle 110">
            <a:extLst>
              <a:ext uri="{FF2B5EF4-FFF2-40B4-BE49-F238E27FC236}">
                <a16:creationId xmlns:a16="http://schemas.microsoft.com/office/drawing/2014/main" xmlns="" id="{018DD604-9FD1-4E35-84A0-CFD3632CA5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022"/>
            <a:ext cx="12192000" cy="68590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xmlns="" id="{EBAD34AF-5414-49A5-AB75-F1CA854B30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12191996" cy="6858000"/>
            <a:chOff x="1" y="0"/>
            <a:chExt cx="12191996" cy="6858000"/>
          </a:xfrm>
        </p:grpSpPr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xmlns="" id="{7BAD3960-6DE9-4457-8083-F6FFBD58D7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xmlns="" id="{F3F5E368-26F9-408D-9C1D-D007FCE0C2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C7C273A-CD01-4D72-B244-49A45548B5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2" y="1167618"/>
            <a:ext cx="4845890" cy="4963182"/>
          </a:xfrm>
        </p:spPr>
        <p:txBody>
          <a:bodyPr>
            <a:normAutofit/>
          </a:bodyPr>
          <a:lstStyle/>
          <a:p>
            <a:pPr marL="0" indent="0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логопедических занятиях с детьми с ОВЗ я активно применяю различные компьютерные ресурсы: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-компьютерные логопедические тренажёры;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-компьютерные игры;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ребусы и загадки;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видеоролики;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аудиозаписи голосов животных 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презентации;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-электронные рассылки.</a:t>
            </a:r>
            <a:endParaRPr lang="ru-RU" sz="20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xmlns="" id="{4AF1E51D-8E17-4D73-9B13-D0D66F9E2A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610946" y="2529102"/>
            <a:ext cx="3361914" cy="3357830"/>
          </a:xfrm>
          <a:custGeom>
            <a:avLst/>
            <a:gdLst>
              <a:gd name="connsiteX0" fmla="*/ 3095991 w 6191980"/>
              <a:gd name="connsiteY0" fmla="*/ 0 h 6184462"/>
              <a:gd name="connsiteX1" fmla="*/ 3156069 w 6191980"/>
              <a:gd name="connsiteY1" fmla="*/ 5631 h 6184462"/>
              <a:gd name="connsiteX2" fmla="*/ 3214272 w 6191980"/>
              <a:gd name="connsiteY2" fmla="*/ 20652 h 6184462"/>
              <a:gd name="connsiteX3" fmla="*/ 3270598 w 6191980"/>
              <a:gd name="connsiteY3" fmla="*/ 43182 h 6184462"/>
              <a:gd name="connsiteX4" fmla="*/ 3328798 w 6191980"/>
              <a:gd name="connsiteY4" fmla="*/ 71344 h 6184462"/>
              <a:gd name="connsiteX5" fmla="*/ 3383247 w 6191980"/>
              <a:gd name="connsiteY5" fmla="*/ 103262 h 6184462"/>
              <a:gd name="connsiteX6" fmla="*/ 3439573 w 6191980"/>
              <a:gd name="connsiteY6" fmla="*/ 137057 h 6184462"/>
              <a:gd name="connsiteX7" fmla="*/ 3495897 w 6191980"/>
              <a:gd name="connsiteY7" fmla="*/ 167096 h 6184462"/>
              <a:gd name="connsiteX8" fmla="*/ 3552221 w 6191980"/>
              <a:gd name="connsiteY8" fmla="*/ 197137 h 6184462"/>
              <a:gd name="connsiteX9" fmla="*/ 3606669 w 6191980"/>
              <a:gd name="connsiteY9" fmla="*/ 219666 h 6184462"/>
              <a:gd name="connsiteX10" fmla="*/ 3666749 w 6191980"/>
              <a:gd name="connsiteY10" fmla="*/ 234686 h 6184462"/>
              <a:gd name="connsiteX11" fmla="*/ 3724950 w 6191980"/>
              <a:gd name="connsiteY11" fmla="*/ 242197 h 6184462"/>
              <a:gd name="connsiteX12" fmla="*/ 3786907 w 6191980"/>
              <a:gd name="connsiteY12" fmla="*/ 242197 h 6184462"/>
              <a:gd name="connsiteX13" fmla="*/ 3850743 w 6191980"/>
              <a:gd name="connsiteY13" fmla="*/ 238443 h 6184462"/>
              <a:gd name="connsiteX14" fmla="*/ 3914577 w 6191980"/>
              <a:gd name="connsiteY14" fmla="*/ 230932 h 6184462"/>
              <a:gd name="connsiteX15" fmla="*/ 3978413 w 6191980"/>
              <a:gd name="connsiteY15" fmla="*/ 221545 h 6184462"/>
              <a:gd name="connsiteX16" fmla="*/ 4042247 w 6191980"/>
              <a:gd name="connsiteY16" fmla="*/ 214035 h 6184462"/>
              <a:gd name="connsiteX17" fmla="*/ 4106083 w 6191980"/>
              <a:gd name="connsiteY17" fmla="*/ 208401 h 6184462"/>
              <a:gd name="connsiteX18" fmla="*/ 4166161 w 6191980"/>
              <a:gd name="connsiteY18" fmla="*/ 210279 h 6184462"/>
              <a:gd name="connsiteX19" fmla="*/ 4224364 w 6191980"/>
              <a:gd name="connsiteY19" fmla="*/ 217789 h 6184462"/>
              <a:gd name="connsiteX20" fmla="*/ 4280690 w 6191980"/>
              <a:gd name="connsiteY20" fmla="*/ 234686 h 6184462"/>
              <a:gd name="connsiteX21" fmla="*/ 4327628 w 6191980"/>
              <a:gd name="connsiteY21" fmla="*/ 259094 h 6184462"/>
              <a:gd name="connsiteX22" fmla="*/ 4372686 w 6191980"/>
              <a:gd name="connsiteY22" fmla="*/ 291012 h 6184462"/>
              <a:gd name="connsiteX23" fmla="*/ 4412114 w 6191980"/>
              <a:gd name="connsiteY23" fmla="*/ 328561 h 6184462"/>
              <a:gd name="connsiteX24" fmla="*/ 4451542 w 6191980"/>
              <a:gd name="connsiteY24" fmla="*/ 371743 h 6184462"/>
              <a:gd name="connsiteX25" fmla="*/ 4487214 w 6191980"/>
              <a:gd name="connsiteY25" fmla="*/ 416803 h 6184462"/>
              <a:gd name="connsiteX26" fmla="*/ 4522886 w 6191980"/>
              <a:gd name="connsiteY26" fmla="*/ 463741 h 6184462"/>
              <a:gd name="connsiteX27" fmla="*/ 4558559 w 6191980"/>
              <a:gd name="connsiteY27" fmla="*/ 510678 h 6184462"/>
              <a:gd name="connsiteX28" fmla="*/ 4594231 w 6191980"/>
              <a:gd name="connsiteY28" fmla="*/ 555737 h 6184462"/>
              <a:gd name="connsiteX29" fmla="*/ 4631782 w 6191980"/>
              <a:gd name="connsiteY29" fmla="*/ 598919 h 6184462"/>
              <a:gd name="connsiteX30" fmla="*/ 4674964 w 6191980"/>
              <a:gd name="connsiteY30" fmla="*/ 636471 h 6184462"/>
              <a:gd name="connsiteX31" fmla="*/ 4716270 w 6191980"/>
              <a:gd name="connsiteY31" fmla="*/ 670266 h 6184462"/>
              <a:gd name="connsiteX32" fmla="*/ 4763206 w 6191980"/>
              <a:gd name="connsiteY32" fmla="*/ 696549 h 6184462"/>
              <a:gd name="connsiteX33" fmla="*/ 4813899 w 6191980"/>
              <a:gd name="connsiteY33" fmla="*/ 719079 h 6184462"/>
              <a:gd name="connsiteX34" fmla="*/ 4868345 w 6191980"/>
              <a:gd name="connsiteY34" fmla="*/ 737854 h 6184462"/>
              <a:gd name="connsiteX35" fmla="*/ 4924669 w 6191980"/>
              <a:gd name="connsiteY35" fmla="*/ 754751 h 6184462"/>
              <a:gd name="connsiteX36" fmla="*/ 4980995 w 6191980"/>
              <a:gd name="connsiteY36" fmla="*/ 769772 h 6184462"/>
              <a:gd name="connsiteX37" fmla="*/ 5039198 w 6191980"/>
              <a:gd name="connsiteY37" fmla="*/ 784792 h 6184462"/>
              <a:gd name="connsiteX38" fmla="*/ 5093644 w 6191980"/>
              <a:gd name="connsiteY38" fmla="*/ 801690 h 6184462"/>
              <a:gd name="connsiteX39" fmla="*/ 5148091 w 6191980"/>
              <a:gd name="connsiteY39" fmla="*/ 820464 h 6184462"/>
              <a:gd name="connsiteX40" fmla="*/ 5198784 w 6191980"/>
              <a:gd name="connsiteY40" fmla="*/ 842995 h 6184462"/>
              <a:gd name="connsiteX41" fmla="*/ 5243845 w 6191980"/>
              <a:gd name="connsiteY41" fmla="*/ 871157 h 6184462"/>
              <a:gd name="connsiteX42" fmla="*/ 5285151 w 6191980"/>
              <a:gd name="connsiteY42" fmla="*/ 904952 h 6184462"/>
              <a:gd name="connsiteX43" fmla="*/ 5318944 w 6191980"/>
              <a:gd name="connsiteY43" fmla="*/ 946257 h 6184462"/>
              <a:gd name="connsiteX44" fmla="*/ 5347108 w 6191980"/>
              <a:gd name="connsiteY44" fmla="*/ 991317 h 6184462"/>
              <a:gd name="connsiteX45" fmla="*/ 5369636 w 6191980"/>
              <a:gd name="connsiteY45" fmla="*/ 1042007 h 6184462"/>
              <a:gd name="connsiteX46" fmla="*/ 5388410 w 6191980"/>
              <a:gd name="connsiteY46" fmla="*/ 1096456 h 6184462"/>
              <a:gd name="connsiteX47" fmla="*/ 5405308 w 6191980"/>
              <a:gd name="connsiteY47" fmla="*/ 1150903 h 6184462"/>
              <a:gd name="connsiteX48" fmla="*/ 5420328 w 6191980"/>
              <a:gd name="connsiteY48" fmla="*/ 1209105 h 6184462"/>
              <a:gd name="connsiteX49" fmla="*/ 5435349 w 6191980"/>
              <a:gd name="connsiteY49" fmla="*/ 1265429 h 6184462"/>
              <a:gd name="connsiteX50" fmla="*/ 5452246 w 6191980"/>
              <a:gd name="connsiteY50" fmla="*/ 1321755 h 6184462"/>
              <a:gd name="connsiteX51" fmla="*/ 5471021 w 6191980"/>
              <a:gd name="connsiteY51" fmla="*/ 1376203 h 6184462"/>
              <a:gd name="connsiteX52" fmla="*/ 5493550 w 6191980"/>
              <a:gd name="connsiteY52" fmla="*/ 1426896 h 6184462"/>
              <a:gd name="connsiteX53" fmla="*/ 5519836 w 6191980"/>
              <a:gd name="connsiteY53" fmla="*/ 1473832 h 6184462"/>
              <a:gd name="connsiteX54" fmla="*/ 5553632 w 6191980"/>
              <a:gd name="connsiteY54" fmla="*/ 1515138 h 6184462"/>
              <a:gd name="connsiteX55" fmla="*/ 5591181 w 6191980"/>
              <a:gd name="connsiteY55" fmla="*/ 1558320 h 6184462"/>
              <a:gd name="connsiteX56" fmla="*/ 5634364 w 6191980"/>
              <a:gd name="connsiteY56" fmla="*/ 1595869 h 6184462"/>
              <a:gd name="connsiteX57" fmla="*/ 5679425 w 6191980"/>
              <a:gd name="connsiteY57" fmla="*/ 1631541 h 6184462"/>
              <a:gd name="connsiteX58" fmla="*/ 5728238 w 6191980"/>
              <a:gd name="connsiteY58" fmla="*/ 1667213 h 6184462"/>
              <a:gd name="connsiteX59" fmla="*/ 5775175 w 6191980"/>
              <a:gd name="connsiteY59" fmla="*/ 1702885 h 6184462"/>
              <a:gd name="connsiteX60" fmla="*/ 5820236 w 6191980"/>
              <a:gd name="connsiteY60" fmla="*/ 1738560 h 6184462"/>
              <a:gd name="connsiteX61" fmla="*/ 5863416 w 6191980"/>
              <a:gd name="connsiteY61" fmla="*/ 1777986 h 6184462"/>
              <a:gd name="connsiteX62" fmla="*/ 5900968 w 6191980"/>
              <a:gd name="connsiteY62" fmla="*/ 1817414 h 6184462"/>
              <a:gd name="connsiteX63" fmla="*/ 5932886 w 6191980"/>
              <a:gd name="connsiteY63" fmla="*/ 1862474 h 6184462"/>
              <a:gd name="connsiteX64" fmla="*/ 5957294 w 6191980"/>
              <a:gd name="connsiteY64" fmla="*/ 1909410 h 6184462"/>
              <a:gd name="connsiteX65" fmla="*/ 5974191 w 6191980"/>
              <a:gd name="connsiteY65" fmla="*/ 1965736 h 6184462"/>
              <a:gd name="connsiteX66" fmla="*/ 5981700 w 6191980"/>
              <a:gd name="connsiteY66" fmla="*/ 2023938 h 6184462"/>
              <a:gd name="connsiteX67" fmla="*/ 5983578 w 6191980"/>
              <a:gd name="connsiteY67" fmla="*/ 2084018 h 6184462"/>
              <a:gd name="connsiteX68" fmla="*/ 5977945 w 6191980"/>
              <a:gd name="connsiteY68" fmla="*/ 2147852 h 6184462"/>
              <a:gd name="connsiteX69" fmla="*/ 5970435 w 6191980"/>
              <a:gd name="connsiteY69" fmla="*/ 2211686 h 6184462"/>
              <a:gd name="connsiteX70" fmla="*/ 5961048 w 6191980"/>
              <a:gd name="connsiteY70" fmla="*/ 2275522 h 6184462"/>
              <a:gd name="connsiteX71" fmla="*/ 5953538 w 6191980"/>
              <a:gd name="connsiteY71" fmla="*/ 2339356 h 6184462"/>
              <a:gd name="connsiteX72" fmla="*/ 5949784 w 6191980"/>
              <a:gd name="connsiteY72" fmla="*/ 2403192 h 6184462"/>
              <a:gd name="connsiteX73" fmla="*/ 5949784 w 6191980"/>
              <a:gd name="connsiteY73" fmla="*/ 2465149 h 6184462"/>
              <a:gd name="connsiteX74" fmla="*/ 5957294 w 6191980"/>
              <a:gd name="connsiteY74" fmla="*/ 2523350 h 6184462"/>
              <a:gd name="connsiteX75" fmla="*/ 5972312 w 6191980"/>
              <a:gd name="connsiteY75" fmla="*/ 2581552 h 6184462"/>
              <a:gd name="connsiteX76" fmla="*/ 5994843 w 6191980"/>
              <a:gd name="connsiteY76" fmla="*/ 2636001 h 6184462"/>
              <a:gd name="connsiteX77" fmla="*/ 6024884 w 6191980"/>
              <a:gd name="connsiteY77" fmla="*/ 2692325 h 6184462"/>
              <a:gd name="connsiteX78" fmla="*/ 6054922 w 6191980"/>
              <a:gd name="connsiteY78" fmla="*/ 2748651 h 6184462"/>
              <a:gd name="connsiteX79" fmla="*/ 6088718 w 6191980"/>
              <a:gd name="connsiteY79" fmla="*/ 2804974 h 6184462"/>
              <a:gd name="connsiteX80" fmla="*/ 6120634 w 6191980"/>
              <a:gd name="connsiteY80" fmla="*/ 2859423 h 6184462"/>
              <a:gd name="connsiteX81" fmla="*/ 6148798 w 6191980"/>
              <a:gd name="connsiteY81" fmla="*/ 2917624 h 6184462"/>
              <a:gd name="connsiteX82" fmla="*/ 6171326 w 6191980"/>
              <a:gd name="connsiteY82" fmla="*/ 2973950 h 6184462"/>
              <a:gd name="connsiteX83" fmla="*/ 6186347 w 6191980"/>
              <a:gd name="connsiteY83" fmla="*/ 3032152 h 6184462"/>
              <a:gd name="connsiteX84" fmla="*/ 6191980 w 6191980"/>
              <a:gd name="connsiteY84" fmla="*/ 3092230 h 6184462"/>
              <a:gd name="connsiteX85" fmla="*/ 6186347 w 6191980"/>
              <a:gd name="connsiteY85" fmla="*/ 3152310 h 6184462"/>
              <a:gd name="connsiteX86" fmla="*/ 6171326 w 6191980"/>
              <a:gd name="connsiteY86" fmla="*/ 3210513 h 6184462"/>
              <a:gd name="connsiteX87" fmla="*/ 6148798 w 6191980"/>
              <a:gd name="connsiteY87" fmla="*/ 3266839 h 6184462"/>
              <a:gd name="connsiteX88" fmla="*/ 6120634 w 6191980"/>
              <a:gd name="connsiteY88" fmla="*/ 3325039 h 6184462"/>
              <a:gd name="connsiteX89" fmla="*/ 6088718 w 6191980"/>
              <a:gd name="connsiteY89" fmla="*/ 3379488 h 6184462"/>
              <a:gd name="connsiteX90" fmla="*/ 6054922 w 6191980"/>
              <a:gd name="connsiteY90" fmla="*/ 3435814 h 6184462"/>
              <a:gd name="connsiteX91" fmla="*/ 6024884 w 6191980"/>
              <a:gd name="connsiteY91" fmla="*/ 3492137 h 6184462"/>
              <a:gd name="connsiteX92" fmla="*/ 5994843 w 6191980"/>
              <a:gd name="connsiteY92" fmla="*/ 3548461 h 6184462"/>
              <a:gd name="connsiteX93" fmla="*/ 5972312 w 6191980"/>
              <a:gd name="connsiteY93" fmla="*/ 3602910 h 6184462"/>
              <a:gd name="connsiteX94" fmla="*/ 5957294 w 6191980"/>
              <a:gd name="connsiteY94" fmla="*/ 3661113 h 6184462"/>
              <a:gd name="connsiteX95" fmla="*/ 5949784 w 6191980"/>
              <a:gd name="connsiteY95" fmla="*/ 3719313 h 6184462"/>
              <a:gd name="connsiteX96" fmla="*/ 5949784 w 6191980"/>
              <a:gd name="connsiteY96" fmla="*/ 3781272 h 6184462"/>
              <a:gd name="connsiteX97" fmla="*/ 5953538 w 6191980"/>
              <a:gd name="connsiteY97" fmla="*/ 3845106 h 6184462"/>
              <a:gd name="connsiteX98" fmla="*/ 5961048 w 6191980"/>
              <a:gd name="connsiteY98" fmla="*/ 3908940 h 6184462"/>
              <a:gd name="connsiteX99" fmla="*/ 5970435 w 6191980"/>
              <a:gd name="connsiteY99" fmla="*/ 3972776 h 6184462"/>
              <a:gd name="connsiteX100" fmla="*/ 5977945 w 6191980"/>
              <a:gd name="connsiteY100" fmla="*/ 4036610 h 6184462"/>
              <a:gd name="connsiteX101" fmla="*/ 5983578 w 6191980"/>
              <a:gd name="connsiteY101" fmla="*/ 4100444 h 6184462"/>
              <a:gd name="connsiteX102" fmla="*/ 5981700 w 6191980"/>
              <a:gd name="connsiteY102" fmla="*/ 4160526 h 6184462"/>
              <a:gd name="connsiteX103" fmla="*/ 5974191 w 6191980"/>
              <a:gd name="connsiteY103" fmla="*/ 4218729 h 6184462"/>
              <a:gd name="connsiteX104" fmla="*/ 5957294 w 6191980"/>
              <a:gd name="connsiteY104" fmla="*/ 4275053 h 6184462"/>
              <a:gd name="connsiteX105" fmla="*/ 5932886 w 6191980"/>
              <a:gd name="connsiteY105" fmla="*/ 4321989 h 6184462"/>
              <a:gd name="connsiteX106" fmla="*/ 5900968 w 6191980"/>
              <a:gd name="connsiteY106" fmla="*/ 4367050 h 6184462"/>
              <a:gd name="connsiteX107" fmla="*/ 5863416 w 6191980"/>
              <a:gd name="connsiteY107" fmla="*/ 4406477 h 6184462"/>
              <a:gd name="connsiteX108" fmla="*/ 5820236 w 6191980"/>
              <a:gd name="connsiteY108" fmla="*/ 4445903 h 6184462"/>
              <a:gd name="connsiteX109" fmla="*/ 5775175 w 6191980"/>
              <a:gd name="connsiteY109" fmla="*/ 4481577 h 6184462"/>
              <a:gd name="connsiteX110" fmla="*/ 5728238 w 6191980"/>
              <a:gd name="connsiteY110" fmla="*/ 4517249 h 6184462"/>
              <a:gd name="connsiteX111" fmla="*/ 5679425 w 6191980"/>
              <a:gd name="connsiteY111" fmla="*/ 4552921 h 6184462"/>
              <a:gd name="connsiteX112" fmla="*/ 5634364 w 6191980"/>
              <a:gd name="connsiteY112" fmla="*/ 4588593 h 6184462"/>
              <a:gd name="connsiteX113" fmla="*/ 5591181 w 6191980"/>
              <a:gd name="connsiteY113" fmla="*/ 4626142 h 6184462"/>
              <a:gd name="connsiteX114" fmla="*/ 5553632 w 6191980"/>
              <a:gd name="connsiteY114" fmla="*/ 4669325 h 6184462"/>
              <a:gd name="connsiteX115" fmla="*/ 5519836 w 6191980"/>
              <a:gd name="connsiteY115" fmla="*/ 4710630 h 6184462"/>
              <a:gd name="connsiteX116" fmla="*/ 5493550 w 6191980"/>
              <a:gd name="connsiteY116" fmla="*/ 4757566 h 6184462"/>
              <a:gd name="connsiteX117" fmla="*/ 5471021 w 6191980"/>
              <a:gd name="connsiteY117" fmla="*/ 4808259 h 6184462"/>
              <a:gd name="connsiteX118" fmla="*/ 5452246 w 6191980"/>
              <a:gd name="connsiteY118" fmla="*/ 4862708 h 6184462"/>
              <a:gd name="connsiteX119" fmla="*/ 5435349 w 6191980"/>
              <a:gd name="connsiteY119" fmla="*/ 4919033 h 6184462"/>
              <a:gd name="connsiteX120" fmla="*/ 5420328 w 6191980"/>
              <a:gd name="connsiteY120" fmla="*/ 4975357 h 6184462"/>
              <a:gd name="connsiteX121" fmla="*/ 5405308 w 6191980"/>
              <a:gd name="connsiteY121" fmla="*/ 5033560 h 6184462"/>
              <a:gd name="connsiteX122" fmla="*/ 5388410 w 6191980"/>
              <a:gd name="connsiteY122" fmla="*/ 5088007 h 6184462"/>
              <a:gd name="connsiteX123" fmla="*/ 5369636 w 6191980"/>
              <a:gd name="connsiteY123" fmla="*/ 5142453 h 6184462"/>
              <a:gd name="connsiteX124" fmla="*/ 5347108 w 6191980"/>
              <a:gd name="connsiteY124" fmla="*/ 5193146 h 6184462"/>
              <a:gd name="connsiteX125" fmla="*/ 5318944 w 6191980"/>
              <a:gd name="connsiteY125" fmla="*/ 5238207 h 6184462"/>
              <a:gd name="connsiteX126" fmla="*/ 5285151 w 6191980"/>
              <a:gd name="connsiteY126" fmla="*/ 5279510 h 6184462"/>
              <a:gd name="connsiteX127" fmla="*/ 5243845 w 6191980"/>
              <a:gd name="connsiteY127" fmla="*/ 5313305 h 6184462"/>
              <a:gd name="connsiteX128" fmla="*/ 5198784 w 6191980"/>
              <a:gd name="connsiteY128" fmla="*/ 5341467 h 6184462"/>
              <a:gd name="connsiteX129" fmla="*/ 5148091 w 6191980"/>
              <a:gd name="connsiteY129" fmla="*/ 5363998 h 6184462"/>
              <a:gd name="connsiteX130" fmla="*/ 5093644 w 6191980"/>
              <a:gd name="connsiteY130" fmla="*/ 5382773 h 6184462"/>
              <a:gd name="connsiteX131" fmla="*/ 5039198 w 6191980"/>
              <a:gd name="connsiteY131" fmla="*/ 5399670 h 6184462"/>
              <a:gd name="connsiteX132" fmla="*/ 4980995 w 6191980"/>
              <a:gd name="connsiteY132" fmla="*/ 5414691 h 6184462"/>
              <a:gd name="connsiteX133" fmla="*/ 4924669 w 6191980"/>
              <a:gd name="connsiteY133" fmla="*/ 5429711 h 6184462"/>
              <a:gd name="connsiteX134" fmla="*/ 4868345 w 6191980"/>
              <a:gd name="connsiteY134" fmla="*/ 5446609 h 6184462"/>
              <a:gd name="connsiteX135" fmla="*/ 4813899 w 6191980"/>
              <a:gd name="connsiteY135" fmla="*/ 5465383 h 6184462"/>
              <a:gd name="connsiteX136" fmla="*/ 4763206 w 6191980"/>
              <a:gd name="connsiteY136" fmla="*/ 5487914 h 6184462"/>
              <a:gd name="connsiteX137" fmla="*/ 4716270 w 6191980"/>
              <a:gd name="connsiteY137" fmla="*/ 5514197 h 6184462"/>
              <a:gd name="connsiteX138" fmla="*/ 4674964 w 6191980"/>
              <a:gd name="connsiteY138" fmla="*/ 5547992 h 6184462"/>
              <a:gd name="connsiteX139" fmla="*/ 4631782 w 6191980"/>
              <a:gd name="connsiteY139" fmla="*/ 5585543 h 6184462"/>
              <a:gd name="connsiteX140" fmla="*/ 4594231 w 6191980"/>
              <a:gd name="connsiteY140" fmla="*/ 5628725 h 6184462"/>
              <a:gd name="connsiteX141" fmla="*/ 4558559 w 6191980"/>
              <a:gd name="connsiteY141" fmla="*/ 5673785 h 6184462"/>
              <a:gd name="connsiteX142" fmla="*/ 4522886 w 6191980"/>
              <a:gd name="connsiteY142" fmla="*/ 5720721 h 6184462"/>
              <a:gd name="connsiteX143" fmla="*/ 4487214 w 6191980"/>
              <a:gd name="connsiteY143" fmla="*/ 5767659 h 6184462"/>
              <a:gd name="connsiteX144" fmla="*/ 4451542 w 6191980"/>
              <a:gd name="connsiteY144" fmla="*/ 5812719 h 6184462"/>
              <a:gd name="connsiteX145" fmla="*/ 4412114 w 6191980"/>
              <a:gd name="connsiteY145" fmla="*/ 5855901 h 6184462"/>
              <a:gd name="connsiteX146" fmla="*/ 4372686 w 6191980"/>
              <a:gd name="connsiteY146" fmla="*/ 5893450 h 6184462"/>
              <a:gd name="connsiteX147" fmla="*/ 4327628 w 6191980"/>
              <a:gd name="connsiteY147" fmla="*/ 5925368 h 6184462"/>
              <a:gd name="connsiteX148" fmla="*/ 4280690 w 6191980"/>
              <a:gd name="connsiteY148" fmla="*/ 5949776 h 6184462"/>
              <a:gd name="connsiteX149" fmla="*/ 4224364 w 6191980"/>
              <a:gd name="connsiteY149" fmla="*/ 5966674 h 6184462"/>
              <a:gd name="connsiteX150" fmla="*/ 4166161 w 6191980"/>
              <a:gd name="connsiteY150" fmla="*/ 5974184 h 6184462"/>
              <a:gd name="connsiteX151" fmla="*/ 4106083 w 6191980"/>
              <a:gd name="connsiteY151" fmla="*/ 5976061 h 6184462"/>
              <a:gd name="connsiteX152" fmla="*/ 4042247 w 6191980"/>
              <a:gd name="connsiteY152" fmla="*/ 5970428 h 6184462"/>
              <a:gd name="connsiteX153" fmla="*/ 3978413 w 6191980"/>
              <a:gd name="connsiteY153" fmla="*/ 5962919 h 6184462"/>
              <a:gd name="connsiteX154" fmla="*/ 3914577 w 6191980"/>
              <a:gd name="connsiteY154" fmla="*/ 5953530 h 6184462"/>
              <a:gd name="connsiteX155" fmla="*/ 3850743 w 6191980"/>
              <a:gd name="connsiteY155" fmla="*/ 5946022 h 6184462"/>
              <a:gd name="connsiteX156" fmla="*/ 3786907 w 6191980"/>
              <a:gd name="connsiteY156" fmla="*/ 5942266 h 6184462"/>
              <a:gd name="connsiteX157" fmla="*/ 3724950 w 6191980"/>
              <a:gd name="connsiteY157" fmla="*/ 5942266 h 6184462"/>
              <a:gd name="connsiteX158" fmla="*/ 3666749 w 6191980"/>
              <a:gd name="connsiteY158" fmla="*/ 5949776 h 6184462"/>
              <a:gd name="connsiteX159" fmla="*/ 3606669 w 6191980"/>
              <a:gd name="connsiteY159" fmla="*/ 5964797 h 6184462"/>
              <a:gd name="connsiteX160" fmla="*/ 3552221 w 6191980"/>
              <a:gd name="connsiteY160" fmla="*/ 5987325 h 6184462"/>
              <a:gd name="connsiteX161" fmla="*/ 3495897 w 6191980"/>
              <a:gd name="connsiteY161" fmla="*/ 6017366 h 6184462"/>
              <a:gd name="connsiteX162" fmla="*/ 3439573 w 6191980"/>
              <a:gd name="connsiteY162" fmla="*/ 6047407 h 6184462"/>
              <a:gd name="connsiteX163" fmla="*/ 3383247 w 6191980"/>
              <a:gd name="connsiteY163" fmla="*/ 6081200 h 6184462"/>
              <a:gd name="connsiteX164" fmla="*/ 3328798 w 6191980"/>
              <a:gd name="connsiteY164" fmla="*/ 6113118 h 6184462"/>
              <a:gd name="connsiteX165" fmla="*/ 3270598 w 6191980"/>
              <a:gd name="connsiteY165" fmla="*/ 6141280 h 6184462"/>
              <a:gd name="connsiteX166" fmla="*/ 3214272 w 6191980"/>
              <a:gd name="connsiteY166" fmla="*/ 6163811 h 6184462"/>
              <a:gd name="connsiteX167" fmla="*/ 3156069 w 6191980"/>
              <a:gd name="connsiteY167" fmla="*/ 6178831 h 6184462"/>
              <a:gd name="connsiteX168" fmla="*/ 3095991 w 6191980"/>
              <a:gd name="connsiteY168" fmla="*/ 6184462 h 6184462"/>
              <a:gd name="connsiteX169" fmla="*/ 3035911 w 6191980"/>
              <a:gd name="connsiteY169" fmla="*/ 6178831 h 6184462"/>
              <a:gd name="connsiteX170" fmla="*/ 2977708 w 6191980"/>
              <a:gd name="connsiteY170" fmla="*/ 6163811 h 6184462"/>
              <a:gd name="connsiteX171" fmla="*/ 2921385 w 6191980"/>
              <a:gd name="connsiteY171" fmla="*/ 6141280 h 6184462"/>
              <a:gd name="connsiteX172" fmla="*/ 2863182 w 6191980"/>
              <a:gd name="connsiteY172" fmla="*/ 6113118 h 6184462"/>
              <a:gd name="connsiteX173" fmla="*/ 2808733 w 6191980"/>
              <a:gd name="connsiteY173" fmla="*/ 6081200 h 6184462"/>
              <a:gd name="connsiteX174" fmla="*/ 2752409 w 6191980"/>
              <a:gd name="connsiteY174" fmla="*/ 6047407 h 6184462"/>
              <a:gd name="connsiteX175" fmla="*/ 2696083 w 6191980"/>
              <a:gd name="connsiteY175" fmla="*/ 6017366 h 6184462"/>
              <a:gd name="connsiteX176" fmla="*/ 2639760 w 6191980"/>
              <a:gd name="connsiteY176" fmla="*/ 5987325 h 6184462"/>
              <a:gd name="connsiteX177" fmla="*/ 2583436 w 6191980"/>
              <a:gd name="connsiteY177" fmla="*/ 5964797 h 6184462"/>
              <a:gd name="connsiteX178" fmla="*/ 2525233 w 6191980"/>
              <a:gd name="connsiteY178" fmla="*/ 5949776 h 6184462"/>
              <a:gd name="connsiteX179" fmla="*/ 2467030 w 6191980"/>
              <a:gd name="connsiteY179" fmla="*/ 5942266 h 6184462"/>
              <a:gd name="connsiteX180" fmla="*/ 2405071 w 6191980"/>
              <a:gd name="connsiteY180" fmla="*/ 5942266 h 6184462"/>
              <a:gd name="connsiteX181" fmla="*/ 2341237 w 6191980"/>
              <a:gd name="connsiteY181" fmla="*/ 5946022 h 6184462"/>
              <a:gd name="connsiteX182" fmla="*/ 2277403 w 6191980"/>
              <a:gd name="connsiteY182" fmla="*/ 5953530 h 6184462"/>
              <a:gd name="connsiteX183" fmla="*/ 2213567 w 6191980"/>
              <a:gd name="connsiteY183" fmla="*/ 5962919 h 6184462"/>
              <a:gd name="connsiteX184" fmla="*/ 2149731 w 6191980"/>
              <a:gd name="connsiteY184" fmla="*/ 5970428 h 6184462"/>
              <a:gd name="connsiteX185" fmla="*/ 2085897 w 6191980"/>
              <a:gd name="connsiteY185" fmla="*/ 5976061 h 6184462"/>
              <a:gd name="connsiteX186" fmla="*/ 2025819 w 6191980"/>
              <a:gd name="connsiteY186" fmla="*/ 5974184 h 6184462"/>
              <a:gd name="connsiteX187" fmla="*/ 1967617 w 6191980"/>
              <a:gd name="connsiteY187" fmla="*/ 5966674 h 6184462"/>
              <a:gd name="connsiteX188" fmla="*/ 1911291 w 6191980"/>
              <a:gd name="connsiteY188" fmla="*/ 5949776 h 6184462"/>
              <a:gd name="connsiteX189" fmla="*/ 1864354 w 6191980"/>
              <a:gd name="connsiteY189" fmla="*/ 5925368 h 6184462"/>
              <a:gd name="connsiteX190" fmla="*/ 1819293 w 6191980"/>
              <a:gd name="connsiteY190" fmla="*/ 5893450 h 6184462"/>
              <a:gd name="connsiteX191" fmla="*/ 1779867 w 6191980"/>
              <a:gd name="connsiteY191" fmla="*/ 5855901 h 6184462"/>
              <a:gd name="connsiteX192" fmla="*/ 1740438 w 6191980"/>
              <a:gd name="connsiteY192" fmla="*/ 5812719 h 6184462"/>
              <a:gd name="connsiteX193" fmla="*/ 1704766 w 6191980"/>
              <a:gd name="connsiteY193" fmla="*/ 5767659 h 6184462"/>
              <a:gd name="connsiteX194" fmla="*/ 1669094 w 6191980"/>
              <a:gd name="connsiteY194" fmla="*/ 5720721 h 6184462"/>
              <a:gd name="connsiteX195" fmla="*/ 1633422 w 6191980"/>
              <a:gd name="connsiteY195" fmla="*/ 5673785 h 6184462"/>
              <a:gd name="connsiteX196" fmla="*/ 1597750 w 6191980"/>
              <a:gd name="connsiteY196" fmla="*/ 5628725 h 6184462"/>
              <a:gd name="connsiteX197" fmla="*/ 1560199 w 6191980"/>
              <a:gd name="connsiteY197" fmla="*/ 5585543 h 6184462"/>
              <a:gd name="connsiteX198" fmla="*/ 1517016 w 6191980"/>
              <a:gd name="connsiteY198" fmla="*/ 5547992 h 6184462"/>
              <a:gd name="connsiteX199" fmla="*/ 1475711 w 6191980"/>
              <a:gd name="connsiteY199" fmla="*/ 5514197 h 6184462"/>
              <a:gd name="connsiteX200" fmla="*/ 1428774 w 6191980"/>
              <a:gd name="connsiteY200" fmla="*/ 5487914 h 6184462"/>
              <a:gd name="connsiteX201" fmla="*/ 1378082 w 6191980"/>
              <a:gd name="connsiteY201" fmla="*/ 5465383 h 6184462"/>
              <a:gd name="connsiteX202" fmla="*/ 1323635 w 6191980"/>
              <a:gd name="connsiteY202" fmla="*/ 5446609 h 6184462"/>
              <a:gd name="connsiteX203" fmla="*/ 1267309 w 6191980"/>
              <a:gd name="connsiteY203" fmla="*/ 5429711 h 6184462"/>
              <a:gd name="connsiteX204" fmla="*/ 1210986 w 6191980"/>
              <a:gd name="connsiteY204" fmla="*/ 5414691 h 6184462"/>
              <a:gd name="connsiteX205" fmla="*/ 1152783 w 6191980"/>
              <a:gd name="connsiteY205" fmla="*/ 5399670 h 6184462"/>
              <a:gd name="connsiteX206" fmla="*/ 1098336 w 6191980"/>
              <a:gd name="connsiteY206" fmla="*/ 5382773 h 6184462"/>
              <a:gd name="connsiteX207" fmla="*/ 1043887 w 6191980"/>
              <a:gd name="connsiteY207" fmla="*/ 5363998 h 6184462"/>
              <a:gd name="connsiteX208" fmla="*/ 993197 w 6191980"/>
              <a:gd name="connsiteY208" fmla="*/ 5341467 h 6184462"/>
              <a:gd name="connsiteX209" fmla="*/ 948135 w 6191980"/>
              <a:gd name="connsiteY209" fmla="*/ 5313305 h 6184462"/>
              <a:gd name="connsiteX210" fmla="*/ 906830 w 6191980"/>
              <a:gd name="connsiteY210" fmla="*/ 5279510 h 6184462"/>
              <a:gd name="connsiteX211" fmla="*/ 873037 w 6191980"/>
              <a:gd name="connsiteY211" fmla="*/ 5238207 h 6184462"/>
              <a:gd name="connsiteX212" fmla="*/ 844875 w 6191980"/>
              <a:gd name="connsiteY212" fmla="*/ 5193146 h 6184462"/>
              <a:gd name="connsiteX213" fmla="*/ 822344 w 6191980"/>
              <a:gd name="connsiteY213" fmla="*/ 5142453 h 6184462"/>
              <a:gd name="connsiteX214" fmla="*/ 803570 w 6191980"/>
              <a:gd name="connsiteY214" fmla="*/ 5088007 h 6184462"/>
              <a:gd name="connsiteX215" fmla="*/ 786672 w 6191980"/>
              <a:gd name="connsiteY215" fmla="*/ 5033560 h 6184462"/>
              <a:gd name="connsiteX216" fmla="*/ 771652 w 6191980"/>
              <a:gd name="connsiteY216" fmla="*/ 4975357 h 6184462"/>
              <a:gd name="connsiteX217" fmla="*/ 756631 w 6191980"/>
              <a:gd name="connsiteY217" fmla="*/ 4919033 h 6184462"/>
              <a:gd name="connsiteX218" fmla="*/ 739734 w 6191980"/>
              <a:gd name="connsiteY218" fmla="*/ 4862708 h 6184462"/>
              <a:gd name="connsiteX219" fmla="*/ 720959 w 6191980"/>
              <a:gd name="connsiteY219" fmla="*/ 4808259 h 6184462"/>
              <a:gd name="connsiteX220" fmla="*/ 698428 w 6191980"/>
              <a:gd name="connsiteY220" fmla="*/ 4757566 h 6184462"/>
              <a:gd name="connsiteX221" fmla="*/ 672143 w 6191980"/>
              <a:gd name="connsiteY221" fmla="*/ 4710630 h 6184462"/>
              <a:gd name="connsiteX222" fmla="*/ 638351 w 6191980"/>
              <a:gd name="connsiteY222" fmla="*/ 4669325 h 6184462"/>
              <a:gd name="connsiteX223" fmla="*/ 600799 w 6191980"/>
              <a:gd name="connsiteY223" fmla="*/ 4626142 h 6184462"/>
              <a:gd name="connsiteX224" fmla="*/ 557617 w 6191980"/>
              <a:gd name="connsiteY224" fmla="*/ 4588593 h 6184462"/>
              <a:gd name="connsiteX225" fmla="*/ 510678 w 6191980"/>
              <a:gd name="connsiteY225" fmla="*/ 4552921 h 6184462"/>
              <a:gd name="connsiteX226" fmla="*/ 463742 w 6191980"/>
              <a:gd name="connsiteY226" fmla="*/ 4517249 h 6184462"/>
              <a:gd name="connsiteX227" fmla="*/ 416805 w 6191980"/>
              <a:gd name="connsiteY227" fmla="*/ 4481577 h 6184462"/>
              <a:gd name="connsiteX228" fmla="*/ 371744 w 6191980"/>
              <a:gd name="connsiteY228" fmla="*/ 4445903 h 6184462"/>
              <a:gd name="connsiteX229" fmla="*/ 328562 w 6191980"/>
              <a:gd name="connsiteY229" fmla="*/ 4406477 h 6184462"/>
              <a:gd name="connsiteX230" fmla="*/ 291012 w 6191980"/>
              <a:gd name="connsiteY230" fmla="*/ 4367050 h 6184462"/>
              <a:gd name="connsiteX231" fmla="*/ 259096 w 6191980"/>
              <a:gd name="connsiteY231" fmla="*/ 4321989 h 6184462"/>
              <a:gd name="connsiteX232" fmla="*/ 234689 w 6191980"/>
              <a:gd name="connsiteY232" fmla="*/ 4275053 h 6184462"/>
              <a:gd name="connsiteX233" fmla="*/ 217791 w 6191980"/>
              <a:gd name="connsiteY233" fmla="*/ 4218729 h 6184462"/>
              <a:gd name="connsiteX234" fmla="*/ 210281 w 6191980"/>
              <a:gd name="connsiteY234" fmla="*/ 4160526 h 6184462"/>
              <a:gd name="connsiteX235" fmla="*/ 208402 w 6191980"/>
              <a:gd name="connsiteY235" fmla="*/ 4100444 h 6184462"/>
              <a:gd name="connsiteX236" fmla="*/ 214035 w 6191980"/>
              <a:gd name="connsiteY236" fmla="*/ 4036610 h 6184462"/>
              <a:gd name="connsiteX237" fmla="*/ 221545 w 6191980"/>
              <a:gd name="connsiteY237" fmla="*/ 3972776 h 6184462"/>
              <a:gd name="connsiteX238" fmla="*/ 230932 w 6191980"/>
              <a:gd name="connsiteY238" fmla="*/ 3908940 h 6184462"/>
              <a:gd name="connsiteX239" fmla="*/ 238443 w 6191980"/>
              <a:gd name="connsiteY239" fmla="*/ 3845106 h 6184462"/>
              <a:gd name="connsiteX240" fmla="*/ 242199 w 6191980"/>
              <a:gd name="connsiteY240" fmla="*/ 3781272 h 6184462"/>
              <a:gd name="connsiteX241" fmla="*/ 242199 w 6191980"/>
              <a:gd name="connsiteY241" fmla="*/ 3719313 h 6184462"/>
              <a:gd name="connsiteX242" fmla="*/ 234689 w 6191980"/>
              <a:gd name="connsiteY242" fmla="*/ 3661113 h 6184462"/>
              <a:gd name="connsiteX243" fmla="*/ 219668 w 6191980"/>
              <a:gd name="connsiteY243" fmla="*/ 3602910 h 6184462"/>
              <a:gd name="connsiteX244" fmla="*/ 197138 w 6191980"/>
              <a:gd name="connsiteY244" fmla="*/ 3548461 h 6184462"/>
              <a:gd name="connsiteX245" fmla="*/ 168976 w 6191980"/>
              <a:gd name="connsiteY245" fmla="*/ 3492137 h 6184462"/>
              <a:gd name="connsiteX246" fmla="*/ 137057 w 6191980"/>
              <a:gd name="connsiteY246" fmla="*/ 3435814 h 6184462"/>
              <a:gd name="connsiteX247" fmla="*/ 103264 w 6191980"/>
              <a:gd name="connsiteY247" fmla="*/ 3379488 h 6184462"/>
              <a:gd name="connsiteX248" fmla="*/ 71346 w 6191980"/>
              <a:gd name="connsiteY248" fmla="*/ 3325039 h 6184462"/>
              <a:gd name="connsiteX249" fmla="*/ 43182 w 6191980"/>
              <a:gd name="connsiteY249" fmla="*/ 3266839 h 6184462"/>
              <a:gd name="connsiteX250" fmla="*/ 20654 w 6191980"/>
              <a:gd name="connsiteY250" fmla="*/ 3210513 h 6184462"/>
              <a:gd name="connsiteX251" fmla="*/ 5634 w 6191980"/>
              <a:gd name="connsiteY251" fmla="*/ 3152310 h 6184462"/>
              <a:gd name="connsiteX252" fmla="*/ 0 w 6191980"/>
              <a:gd name="connsiteY252" fmla="*/ 3092230 h 6184462"/>
              <a:gd name="connsiteX253" fmla="*/ 5634 w 6191980"/>
              <a:gd name="connsiteY253" fmla="*/ 3032152 h 6184462"/>
              <a:gd name="connsiteX254" fmla="*/ 20654 w 6191980"/>
              <a:gd name="connsiteY254" fmla="*/ 2973950 h 6184462"/>
              <a:gd name="connsiteX255" fmla="*/ 43182 w 6191980"/>
              <a:gd name="connsiteY255" fmla="*/ 2917624 h 6184462"/>
              <a:gd name="connsiteX256" fmla="*/ 71346 w 6191980"/>
              <a:gd name="connsiteY256" fmla="*/ 2859423 h 6184462"/>
              <a:gd name="connsiteX257" fmla="*/ 103264 w 6191980"/>
              <a:gd name="connsiteY257" fmla="*/ 2804974 h 6184462"/>
              <a:gd name="connsiteX258" fmla="*/ 137057 w 6191980"/>
              <a:gd name="connsiteY258" fmla="*/ 2748651 h 6184462"/>
              <a:gd name="connsiteX259" fmla="*/ 168976 w 6191980"/>
              <a:gd name="connsiteY259" fmla="*/ 2692325 h 6184462"/>
              <a:gd name="connsiteX260" fmla="*/ 197138 w 6191980"/>
              <a:gd name="connsiteY260" fmla="*/ 2636001 h 6184462"/>
              <a:gd name="connsiteX261" fmla="*/ 219668 w 6191980"/>
              <a:gd name="connsiteY261" fmla="*/ 2581552 h 6184462"/>
              <a:gd name="connsiteX262" fmla="*/ 234689 w 6191980"/>
              <a:gd name="connsiteY262" fmla="*/ 2523350 h 6184462"/>
              <a:gd name="connsiteX263" fmla="*/ 242199 w 6191980"/>
              <a:gd name="connsiteY263" fmla="*/ 2465149 h 6184462"/>
              <a:gd name="connsiteX264" fmla="*/ 242199 w 6191980"/>
              <a:gd name="connsiteY264" fmla="*/ 2403192 h 6184462"/>
              <a:gd name="connsiteX265" fmla="*/ 238443 w 6191980"/>
              <a:gd name="connsiteY265" fmla="*/ 2339356 h 6184462"/>
              <a:gd name="connsiteX266" fmla="*/ 230932 w 6191980"/>
              <a:gd name="connsiteY266" fmla="*/ 2275522 h 6184462"/>
              <a:gd name="connsiteX267" fmla="*/ 221545 w 6191980"/>
              <a:gd name="connsiteY267" fmla="*/ 2211686 h 6184462"/>
              <a:gd name="connsiteX268" fmla="*/ 214035 w 6191980"/>
              <a:gd name="connsiteY268" fmla="*/ 2147852 h 6184462"/>
              <a:gd name="connsiteX269" fmla="*/ 208402 w 6191980"/>
              <a:gd name="connsiteY269" fmla="*/ 2084018 h 6184462"/>
              <a:gd name="connsiteX270" fmla="*/ 210281 w 6191980"/>
              <a:gd name="connsiteY270" fmla="*/ 2023938 h 6184462"/>
              <a:gd name="connsiteX271" fmla="*/ 217791 w 6191980"/>
              <a:gd name="connsiteY271" fmla="*/ 1965736 h 6184462"/>
              <a:gd name="connsiteX272" fmla="*/ 234689 w 6191980"/>
              <a:gd name="connsiteY272" fmla="*/ 1909410 h 6184462"/>
              <a:gd name="connsiteX273" fmla="*/ 259096 w 6191980"/>
              <a:gd name="connsiteY273" fmla="*/ 1862474 h 6184462"/>
              <a:gd name="connsiteX274" fmla="*/ 291012 w 6191980"/>
              <a:gd name="connsiteY274" fmla="*/ 1817414 h 6184462"/>
              <a:gd name="connsiteX275" fmla="*/ 328562 w 6191980"/>
              <a:gd name="connsiteY275" fmla="*/ 1777986 h 6184462"/>
              <a:gd name="connsiteX276" fmla="*/ 371744 w 6191980"/>
              <a:gd name="connsiteY276" fmla="*/ 1738560 h 6184462"/>
              <a:gd name="connsiteX277" fmla="*/ 416805 w 6191980"/>
              <a:gd name="connsiteY277" fmla="*/ 1702885 h 6184462"/>
              <a:gd name="connsiteX278" fmla="*/ 463742 w 6191980"/>
              <a:gd name="connsiteY278" fmla="*/ 1667213 h 6184462"/>
              <a:gd name="connsiteX279" fmla="*/ 510678 w 6191980"/>
              <a:gd name="connsiteY279" fmla="*/ 1631541 h 6184462"/>
              <a:gd name="connsiteX280" fmla="*/ 557617 w 6191980"/>
              <a:gd name="connsiteY280" fmla="*/ 1595869 h 6184462"/>
              <a:gd name="connsiteX281" fmla="*/ 600799 w 6191980"/>
              <a:gd name="connsiteY281" fmla="*/ 1558320 h 6184462"/>
              <a:gd name="connsiteX282" fmla="*/ 638351 w 6191980"/>
              <a:gd name="connsiteY282" fmla="*/ 1515138 h 6184462"/>
              <a:gd name="connsiteX283" fmla="*/ 672143 w 6191980"/>
              <a:gd name="connsiteY283" fmla="*/ 1473832 h 6184462"/>
              <a:gd name="connsiteX284" fmla="*/ 698428 w 6191980"/>
              <a:gd name="connsiteY284" fmla="*/ 1426896 h 6184462"/>
              <a:gd name="connsiteX285" fmla="*/ 720959 w 6191980"/>
              <a:gd name="connsiteY285" fmla="*/ 1376203 h 6184462"/>
              <a:gd name="connsiteX286" fmla="*/ 739734 w 6191980"/>
              <a:gd name="connsiteY286" fmla="*/ 1321755 h 6184462"/>
              <a:gd name="connsiteX287" fmla="*/ 756631 w 6191980"/>
              <a:gd name="connsiteY287" fmla="*/ 1265429 h 6184462"/>
              <a:gd name="connsiteX288" fmla="*/ 771652 w 6191980"/>
              <a:gd name="connsiteY288" fmla="*/ 1209105 h 6184462"/>
              <a:gd name="connsiteX289" fmla="*/ 786672 w 6191980"/>
              <a:gd name="connsiteY289" fmla="*/ 1150903 h 6184462"/>
              <a:gd name="connsiteX290" fmla="*/ 803570 w 6191980"/>
              <a:gd name="connsiteY290" fmla="*/ 1096456 h 6184462"/>
              <a:gd name="connsiteX291" fmla="*/ 822344 w 6191980"/>
              <a:gd name="connsiteY291" fmla="*/ 1042007 h 6184462"/>
              <a:gd name="connsiteX292" fmla="*/ 844875 w 6191980"/>
              <a:gd name="connsiteY292" fmla="*/ 991317 h 6184462"/>
              <a:gd name="connsiteX293" fmla="*/ 873037 w 6191980"/>
              <a:gd name="connsiteY293" fmla="*/ 946257 h 6184462"/>
              <a:gd name="connsiteX294" fmla="*/ 906830 w 6191980"/>
              <a:gd name="connsiteY294" fmla="*/ 904952 h 6184462"/>
              <a:gd name="connsiteX295" fmla="*/ 948135 w 6191980"/>
              <a:gd name="connsiteY295" fmla="*/ 871157 h 6184462"/>
              <a:gd name="connsiteX296" fmla="*/ 993197 w 6191980"/>
              <a:gd name="connsiteY296" fmla="*/ 842995 h 6184462"/>
              <a:gd name="connsiteX297" fmla="*/ 1043887 w 6191980"/>
              <a:gd name="connsiteY297" fmla="*/ 820464 h 6184462"/>
              <a:gd name="connsiteX298" fmla="*/ 1098336 w 6191980"/>
              <a:gd name="connsiteY298" fmla="*/ 801690 h 6184462"/>
              <a:gd name="connsiteX299" fmla="*/ 1152783 w 6191980"/>
              <a:gd name="connsiteY299" fmla="*/ 784792 h 6184462"/>
              <a:gd name="connsiteX300" fmla="*/ 1210986 w 6191980"/>
              <a:gd name="connsiteY300" fmla="*/ 769772 h 6184462"/>
              <a:gd name="connsiteX301" fmla="*/ 1267309 w 6191980"/>
              <a:gd name="connsiteY301" fmla="*/ 754751 h 6184462"/>
              <a:gd name="connsiteX302" fmla="*/ 1323635 w 6191980"/>
              <a:gd name="connsiteY302" fmla="*/ 737854 h 6184462"/>
              <a:gd name="connsiteX303" fmla="*/ 1378082 w 6191980"/>
              <a:gd name="connsiteY303" fmla="*/ 719079 h 6184462"/>
              <a:gd name="connsiteX304" fmla="*/ 1428774 w 6191980"/>
              <a:gd name="connsiteY304" fmla="*/ 696549 h 6184462"/>
              <a:gd name="connsiteX305" fmla="*/ 1475711 w 6191980"/>
              <a:gd name="connsiteY305" fmla="*/ 670266 h 6184462"/>
              <a:gd name="connsiteX306" fmla="*/ 1517016 w 6191980"/>
              <a:gd name="connsiteY306" fmla="*/ 636471 h 6184462"/>
              <a:gd name="connsiteX307" fmla="*/ 1560199 w 6191980"/>
              <a:gd name="connsiteY307" fmla="*/ 598919 h 6184462"/>
              <a:gd name="connsiteX308" fmla="*/ 1597750 w 6191980"/>
              <a:gd name="connsiteY308" fmla="*/ 555737 h 6184462"/>
              <a:gd name="connsiteX309" fmla="*/ 1633422 w 6191980"/>
              <a:gd name="connsiteY309" fmla="*/ 510678 h 6184462"/>
              <a:gd name="connsiteX310" fmla="*/ 1669094 w 6191980"/>
              <a:gd name="connsiteY310" fmla="*/ 463741 h 6184462"/>
              <a:gd name="connsiteX311" fmla="*/ 1704766 w 6191980"/>
              <a:gd name="connsiteY311" fmla="*/ 416803 h 6184462"/>
              <a:gd name="connsiteX312" fmla="*/ 1740438 w 6191980"/>
              <a:gd name="connsiteY312" fmla="*/ 371743 h 6184462"/>
              <a:gd name="connsiteX313" fmla="*/ 1779867 w 6191980"/>
              <a:gd name="connsiteY313" fmla="*/ 328561 h 6184462"/>
              <a:gd name="connsiteX314" fmla="*/ 1819293 w 6191980"/>
              <a:gd name="connsiteY314" fmla="*/ 291012 h 6184462"/>
              <a:gd name="connsiteX315" fmla="*/ 1864354 w 6191980"/>
              <a:gd name="connsiteY315" fmla="*/ 259094 h 6184462"/>
              <a:gd name="connsiteX316" fmla="*/ 1911291 w 6191980"/>
              <a:gd name="connsiteY316" fmla="*/ 234686 h 6184462"/>
              <a:gd name="connsiteX317" fmla="*/ 1967617 w 6191980"/>
              <a:gd name="connsiteY317" fmla="*/ 217789 h 6184462"/>
              <a:gd name="connsiteX318" fmla="*/ 2025819 w 6191980"/>
              <a:gd name="connsiteY318" fmla="*/ 210279 h 6184462"/>
              <a:gd name="connsiteX319" fmla="*/ 2085897 w 6191980"/>
              <a:gd name="connsiteY319" fmla="*/ 208401 h 6184462"/>
              <a:gd name="connsiteX320" fmla="*/ 2149731 w 6191980"/>
              <a:gd name="connsiteY320" fmla="*/ 214035 h 6184462"/>
              <a:gd name="connsiteX321" fmla="*/ 2213567 w 6191980"/>
              <a:gd name="connsiteY321" fmla="*/ 221545 h 6184462"/>
              <a:gd name="connsiteX322" fmla="*/ 2277403 w 6191980"/>
              <a:gd name="connsiteY322" fmla="*/ 230932 h 6184462"/>
              <a:gd name="connsiteX323" fmla="*/ 2341237 w 6191980"/>
              <a:gd name="connsiteY323" fmla="*/ 238443 h 6184462"/>
              <a:gd name="connsiteX324" fmla="*/ 2405071 w 6191980"/>
              <a:gd name="connsiteY324" fmla="*/ 242197 h 6184462"/>
              <a:gd name="connsiteX325" fmla="*/ 2467030 w 6191980"/>
              <a:gd name="connsiteY325" fmla="*/ 242197 h 6184462"/>
              <a:gd name="connsiteX326" fmla="*/ 2525233 w 6191980"/>
              <a:gd name="connsiteY326" fmla="*/ 234686 h 6184462"/>
              <a:gd name="connsiteX327" fmla="*/ 2583436 w 6191980"/>
              <a:gd name="connsiteY327" fmla="*/ 219666 h 6184462"/>
              <a:gd name="connsiteX328" fmla="*/ 2639760 w 6191980"/>
              <a:gd name="connsiteY328" fmla="*/ 197137 h 6184462"/>
              <a:gd name="connsiteX329" fmla="*/ 2696083 w 6191980"/>
              <a:gd name="connsiteY329" fmla="*/ 167096 h 6184462"/>
              <a:gd name="connsiteX330" fmla="*/ 2752409 w 6191980"/>
              <a:gd name="connsiteY330" fmla="*/ 137057 h 6184462"/>
              <a:gd name="connsiteX331" fmla="*/ 2808733 w 6191980"/>
              <a:gd name="connsiteY331" fmla="*/ 103262 h 6184462"/>
              <a:gd name="connsiteX332" fmla="*/ 2863182 w 6191980"/>
              <a:gd name="connsiteY332" fmla="*/ 71344 h 6184462"/>
              <a:gd name="connsiteX333" fmla="*/ 2921385 w 6191980"/>
              <a:gd name="connsiteY333" fmla="*/ 43182 h 6184462"/>
              <a:gd name="connsiteX334" fmla="*/ 2977708 w 6191980"/>
              <a:gd name="connsiteY334" fmla="*/ 20652 h 6184462"/>
              <a:gd name="connsiteX335" fmla="*/ 3035911 w 6191980"/>
              <a:gd name="connsiteY335" fmla="*/ 5631 h 618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6191980" h="6184462">
                <a:moveTo>
                  <a:pt x="3095991" y="0"/>
                </a:moveTo>
                <a:lnTo>
                  <a:pt x="3156069" y="5631"/>
                </a:lnTo>
                <a:lnTo>
                  <a:pt x="3214272" y="20652"/>
                </a:lnTo>
                <a:lnTo>
                  <a:pt x="3270598" y="43182"/>
                </a:lnTo>
                <a:lnTo>
                  <a:pt x="3328798" y="71344"/>
                </a:lnTo>
                <a:lnTo>
                  <a:pt x="3383247" y="103262"/>
                </a:lnTo>
                <a:lnTo>
                  <a:pt x="3439573" y="137057"/>
                </a:lnTo>
                <a:lnTo>
                  <a:pt x="3495897" y="167096"/>
                </a:lnTo>
                <a:lnTo>
                  <a:pt x="3552221" y="197137"/>
                </a:lnTo>
                <a:lnTo>
                  <a:pt x="3606669" y="219666"/>
                </a:lnTo>
                <a:lnTo>
                  <a:pt x="3666749" y="234686"/>
                </a:lnTo>
                <a:lnTo>
                  <a:pt x="3724950" y="242197"/>
                </a:lnTo>
                <a:lnTo>
                  <a:pt x="3786907" y="242197"/>
                </a:lnTo>
                <a:lnTo>
                  <a:pt x="3850743" y="238443"/>
                </a:lnTo>
                <a:lnTo>
                  <a:pt x="3914577" y="230932"/>
                </a:lnTo>
                <a:lnTo>
                  <a:pt x="3978413" y="221545"/>
                </a:lnTo>
                <a:lnTo>
                  <a:pt x="4042247" y="214035"/>
                </a:lnTo>
                <a:lnTo>
                  <a:pt x="4106083" y="208401"/>
                </a:lnTo>
                <a:lnTo>
                  <a:pt x="4166161" y="210279"/>
                </a:lnTo>
                <a:lnTo>
                  <a:pt x="4224364" y="217789"/>
                </a:lnTo>
                <a:lnTo>
                  <a:pt x="4280690" y="234686"/>
                </a:lnTo>
                <a:lnTo>
                  <a:pt x="4327628" y="259094"/>
                </a:lnTo>
                <a:lnTo>
                  <a:pt x="4372686" y="291012"/>
                </a:lnTo>
                <a:lnTo>
                  <a:pt x="4412114" y="328561"/>
                </a:lnTo>
                <a:lnTo>
                  <a:pt x="4451542" y="371743"/>
                </a:lnTo>
                <a:lnTo>
                  <a:pt x="4487214" y="416803"/>
                </a:lnTo>
                <a:lnTo>
                  <a:pt x="4522886" y="463741"/>
                </a:lnTo>
                <a:lnTo>
                  <a:pt x="4558559" y="510678"/>
                </a:lnTo>
                <a:lnTo>
                  <a:pt x="4594231" y="555737"/>
                </a:lnTo>
                <a:lnTo>
                  <a:pt x="4631782" y="598919"/>
                </a:lnTo>
                <a:lnTo>
                  <a:pt x="4674964" y="636471"/>
                </a:lnTo>
                <a:lnTo>
                  <a:pt x="4716270" y="670266"/>
                </a:lnTo>
                <a:lnTo>
                  <a:pt x="4763206" y="696549"/>
                </a:lnTo>
                <a:lnTo>
                  <a:pt x="4813899" y="719079"/>
                </a:lnTo>
                <a:lnTo>
                  <a:pt x="4868345" y="737854"/>
                </a:lnTo>
                <a:lnTo>
                  <a:pt x="4924669" y="754751"/>
                </a:lnTo>
                <a:lnTo>
                  <a:pt x="4980995" y="769772"/>
                </a:lnTo>
                <a:lnTo>
                  <a:pt x="5039198" y="784792"/>
                </a:lnTo>
                <a:lnTo>
                  <a:pt x="5093644" y="801690"/>
                </a:lnTo>
                <a:lnTo>
                  <a:pt x="5148091" y="820464"/>
                </a:lnTo>
                <a:lnTo>
                  <a:pt x="5198784" y="842995"/>
                </a:lnTo>
                <a:lnTo>
                  <a:pt x="5243845" y="871157"/>
                </a:lnTo>
                <a:lnTo>
                  <a:pt x="5285151" y="904952"/>
                </a:lnTo>
                <a:lnTo>
                  <a:pt x="5318944" y="946257"/>
                </a:lnTo>
                <a:lnTo>
                  <a:pt x="5347108" y="991317"/>
                </a:lnTo>
                <a:lnTo>
                  <a:pt x="5369636" y="1042007"/>
                </a:lnTo>
                <a:lnTo>
                  <a:pt x="5388410" y="1096456"/>
                </a:lnTo>
                <a:lnTo>
                  <a:pt x="5405308" y="1150903"/>
                </a:lnTo>
                <a:lnTo>
                  <a:pt x="5420328" y="1209105"/>
                </a:lnTo>
                <a:lnTo>
                  <a:pt x="5435349" y="1265429"/>
                </a:lnTo>
                <a:lnTo>
                  <a:pt x="5452246" y="1321755"/>
                </a:lnTo>
                <a:lnTo>
                  <a:pt x="5471021" y="1376203"/>
                </a:lnTo>
                <a:lnTo>
                  <a:pt x="5493550" y="1426896"/>
                </a:lnTo>
                <a:lnTo>
                  <a:pt x="5519836" y="1473832"/>
                </a:lnTo>
                <a:lnTo>
                  <a:pt x="5553632" y="1515138"/>
                </a:lnTo>
                <a:lnTo>
                  <a:pt x="5591181" y="1558320"/>
                </a:lnTo>
                <a:lnTo>
                  <a:pt x="5634364" y="1595869"/>
                </a:lnTo>
                <a:lnTo>
                  <a:pt x="5679425" y="1631541"/>
                </a:lnTo>
                <a:lnTo>
                  <a:pt x="5728238" y="1667213"/>
                </a:lnTo>
                <a:lnTo>
                  <a:pt x="5775175" y="1702885"/>
                </a:lnTo>
                <a:lnTo>
                  <a:pt x="5820236" y="1738560"/>
                </a:lnTo>
                <a:lnTo>
                  <a:pt x="5863416" y="1777986"/>
                </a:lnTo>
                <a:lnTo>
                  <a:pt x="5900968" y="1817414"/>
                </a:lnTo>
                <a:lnTo>
                  <a:pt x="5932886" y="1862474"/>
                </a:lnTo>
                <a:lnTo>
                  <a:pt x="5957294" y="1909410"/>
                </a:lnTo>
                <a:lnTo>
                  <a:pt x="5974191" y="1965736"/>
                </a:lnTo>
                <a:lnTo>
                  <a:pt x="5981700" y="2023938"/>
                </a:lnTo>
                <a:lnTo>
                  <a:pt x="5983578" y="2084018"/>
                </a:lnTo>
                <a:lnTo>
                  <a:pt x="5977945" y="2147852"/>
                </a:lnTo>
                <a:lnTo>
                  <a:pt x="5970435" y="2211686"/>
                </a:lnTo>
                <a:lnTo>
                  <a:pt x="5961048" y="2275522"/>
                </a:lnTo>
                <a:lnTo>
                  <a:pt x="5953538" y="2339356"/>
                </a:lnTo>
                <a:lnTo>
                  <a:pt x="5949784" y="2403192"/>
                </a:lnTo>
                <a:lnTo>
                  <a:pt x="5949784" y="2465149"/>
                </a:lnTo>
                <a:lnTo>
                  <a:pt x="5957294" y="2523350"/>
                </a:lnTo>
                <a:lnTo>
                  <a:pt x="5972312" y="2581552"/>
                </a:lnTo>
                <a:lnTo>
                  <a:pt x="5994843" y="2636001"/>
                </a:lnTo>
                <a:lnTo>
                  <a:pt x="6024884" y="2692325"/>
                </a:lnTo>
                <a:lnTo>
                  <a:pt x="6054922" y="2748651"/>
                </a:lnTo>
                <a:lnTo>
                  <a:pt x="6088718" y="2804974"/>
                </a:lnTo>
                <a:lnTo>
                  <a:pt x="6120634" y="2859423"/>
                </a:lnTo>
                <a:lnTo>
                  <a:pt x="6148798" y="2917624"/>
                </a:lnTo>
                <a:lnTo>
                  <a:pt x="6171326" y="2973950"/>
                </a:lnTo>
                <a:lnTo>
                  <a:pt x="6186347" y="3032152"/>
                </a:lnTo>
                <a:lnTo>
                  <a:pt x="6191980" y="3092230"/>
                </a:lnTo>
                <a:lnTo>
                  <a:pt x="6186347" y="3152310"/>
                </a:lnTo>
                <a:lnTo>
                  <a:pt x="6171326" y="3210513"/>
                </a:lnTo>
                <a:lnTo>
                  <a:pt x="6148798" y="3266839"/>
                </a:lnTo>
                <a:lnTo>
                  <a:pt x="6120634" y="3325039"/>
                </a:lnTo>
                <a:lnTo>
                  <a:pt x="6088718" y="3379488"/>
                </a:lnTo>
                <a:lnTo>
                  <a:pt x="6054922" y="3435814"/>
                </a:lnTo>
                <a:lnTo>
                  <a:pt x="6024884" y="3492137"/>
                </a:lnTo>
                <a:lnTo>
                  <a:pt x="5994843" y="3548461"/>
                </a:lnTo>
                <a:lnTo>
                  <a:pt x="5972312" y="3602910"/>
                </a:lnTo>
                <a:lnTo>
                  <a:pt x="5957294" y="3661113"/>
                </a:lnTo>
                <a:lnTo>
                  <a:pt x="5949784" y="3719313"/>
                </a:lnTo>
                <a:lnTo>
                  <a:pt x="5949784" y="3781272"/>
                </a:lnTo>
                <a:lnTo>
                  <a:pt x="5953538" y="3845106"/>
                </a:lnTo>
                <a:lnTo>
                  <a:pt x="5961048" y="3908940"/>
                </a:lnTo>
                <a:lnTo>
                  <a:pt x="5970435" y="3972776"/>
                </a:lnTo>
                <a:lnTo>
                  <a:pt x="5977945" y="4036610"/>
                </a:lnTo>
                <a:lnTo>
                  <a:pt x="5983578" y="4100444"/>
                </a:lnTo>
                <a:lnTo>
                  <a:pt x="5981700" y="4160526"/>
                </a:lnTo>
                <a:lnTo>
                  <a:pt x="5974191" y="4218729"/>
                </a:lnTo>
                <a:lnTo>
                  <a:pt x="5957294" y="4275053"/>
                </a:lnTo>
                <a:lnTo>
                  <a:pt x="5932886" y="4321989"/>
                </a:lnTo>
                <a:lnTo>
                  <a:pt x="5900968" y="4367050"/>
                </a:lnTo>
                <a:lnTo>
                  <a:pt x="5863416" y="4406477"/>
                </a:lnTo>
                <a:lnTo>
                  <a:pt x="5820236" y="4445903"/>
                </a:lnTo>
                <a:lnTo>
                  <a:pt x="5775175" y="4481577"/>
                </a:lnTo>
                <a:lnTo>
                  <a:pt x="5728238" y="4517249"/>
                </a:lnTo>
                <a:lnTo>
                  <a:pt x="5679425" y="4552921"/>
                </a:lnTo>
                <a:lnTo>
                  <a:pt x="5634364" y="4588593"/>
                </a:lnTo>
                <a:lnTo>
                  <a:pt x="5591181" y="4626142"/>
                </a:lnTo>
                <a:lnTo>
                  <a:pt x="5553632" y="4669325"/>
                </a:lnTo>
                <a:lnTo>
                  <a:pt x="5519836" y="4710630"/>
                </a:lnTo>
                <a:lnTo>
                  <a:pt x="5493550" y="4757566"/>
                </a:lnTo>
                <a:lnTo>
                  <a:pt x="5471021" y="4808259"/>
                </a:lnTo>
                <a:lnTo>
                  <a:pt x="5452246" y="4862708"/>
                </a:lnTo>
                <a:lnTo>
                  <a:pt x="5435349" y="4919033"/>
                </a:lnTo>
                <a:lnTo>
                  <a:pt x="5420328" y="4975357"/>
                </a:lnTo>
                <a:lnTo>
                  <a:pt x="5405308" y="5033560"/>
                </a:lnTo>
                <a:lnTo>
                  <a:pt x="5388410" y="5088007"/>
                </a:lnTo>
                <a:lnTo>
                  <a:pt x="5369636" y="5142453"/>
                </a:lnTo>
                <a:lnTo>
                  <a:pt x="5347108" y="5193146"/>
                </a:lnTo>
                <a:lnTo>
                  <a:pt x="5318944" y="5238207"/>
                </a:lnTo>
                <a:lnTo>
                  <a:pt x="5285151" y="5279510"/>
                </a:lnTo>
                <a:lnTo>
                  <a:pt x="5243845" y="5313305"/>
                </a:lnTo>
                <a:lnTo>
                  <a:pt x="5198784" y="5341467"/>
                </a:lnTo>
                <a:lnTo>
                  <a:pt x="5148091" y="5363998"/>
                </a:lnTo>
                <a:lnTo>
                  <a:pt x="5093644" y="5382773"/>
                </a:lnTo>
                <a:lnTo>
                  <a:pt x="5039198" y="5399670"/>
                </a:lnTo>
                <a:lnTo>
                  <a:pt x="4980995" y="5414691"/>
                </a:lnTo>
                <a:lnTo>
                  <a:pt x="4924669" y="5429711"/>
                </a:lnTo>
                <a:lnTo>
                  <a:pt x="4868345" y="5446609"/>
                </a:lnTo>
                <a:lnTo>
                  <a:pt x="4813899" y="5465383"/>
                </a:lnTo>
                <a:lnTo>
                  <a:pt x="4763206" y="5487914"/>
                </a:lnTo>
                <a:lnTo>
                  <a:pt x="4716270" y="5514197"/>
                </a:lnTo>
                <a:lnTo>
                  <a:pt x="4674964" y="5547992"/>
                </a:lnTo>
                <a:lnTo>
                  <a:pt x="4631782" y="5585543"/>
                </a:lnTo>
                <a:lnTo>
                  <a:pt x="4594231" y="5628725"/>
                </a:lnTo>
                <a:lnTo>
                  <a:pt x="4558559" y="5673785"/>
                </a:lnTo>
                <a:lnTo>
                  <a:pt x="4522886" y="5720721"/>
                </a:lnTo>
                <a:lnTo>
                  <a:pt x="4487214" y="5767659"/>
                </a:lnTo>
                <a:lnTo>
                  <a:pt x="4451542" y="5812719"/>
                </a:lnTo>
                <a:lnTo>
                  <a:pt x="4412114" y="5855901"/>
                </a:lnTo>
                <a:lnTo>
                  <a:pt x="4372686" y="5893450"/>
                </a:lnTo>
                <a:lnTo>
                  <a:pt x="4327628" y="5925368"/>
                </a:lnTo>
                <a:lnTo>
                  <a:pt x="4280690" y="5949776"/>
                </a:lnTo>
                <a:lnTo>
                  <a:pt x="4224364" y="5966674"/>
                </a:lnTo>
                <a:lnTo>
                  <a:pt x="4166161" y="5974184"/>
                </a:lnTo>
                <a:lnTo>
                  <a:pt x="4106083" y="5976061"/>
                </a:lnTo>
                <a:lnTo>
                  <a:pt x="4042247" y="5970428"/>
                </a:lnTo>
                <a:lnTo>
                  <a:pt x="3978413" y="5962919"/>
                </a:lnTo>
                <a:lnTo>
                  <a:pt x="3914577" y="5953530"/>
                </a:lnTo>
                <a:lnTo>
                  <a:pt x="3850743" y="5946022"/>
                </a:lnTo>
                <a:lnTo>
                  <a:pt x="3786907" y="5942266"/>
                </a:lnTo>
                <a:lnTo>
                  <a:pt x="3724950" y="5942266"/>
                </a:lnTo>
                <a:lnTo>
                  <a:pt x="3666749" y="5949776"/>
                </a:lnTo>
                <a:lnTo>
                  <a:pt x="3606669" y="5964797"/>
                </a:lnTo>
                <a:lnTo>
                  <a:pt x="3552221" y="5987325"/>
                </a:lnTo>
                <a:lnTo>
                  <a:pt x="3495897" y="6017366"/>
                </a:lnTo>
                <a:lnTo>
                  <a:pt x="3439573" y="6047407"/>
                </a:lnTo>
                <a:lnTo>
                  <a:pt x="3383247" y="6081200"/>
                </a:lnTo>
                <a:lnTo>
                  <a:pt x="3328798" y="6113118"/>
                </a:lnTo>
                <a:lnTo>
                  <a:pt x="3270598" y="6141280"/>
                </a:lnTo>
                <a:lnTo>
                  <a:pt x="3214272" y="6163811"/>
                </a:lnTo>
                <a:lnTo>
                  <a:pt x="3156069" y="6178831"/>
                </a:lnTo>
                <a:lnTo>
                  <a:pt x="3095991" y="6184462"/>
                </a:lnTo>
                <a:lnTo>
                  <a:pt x="3035911" y="6178831"/>
                </a:lnTo>
                <a:lnTo>
                  <a:pt x="2977708" y="6163811"/>
                </a:lnTo>
                <a:lnTo>
                  <a:pt x="2921385" y="6141280"/>
                </a:lnTo>
                <a:lnTo>
                  <a:pt x="2863182" y="6113118"/>
                </a:lnTo>
                <a:lnTo>
                  <a:pt x="2808733" y="6081200"/>
                </a:lnTo>
                <a:lnTo>
                  <a:pt x="2752409" y="6047407"/>
                </a:lnTo>
                <a:lnTo>
                  <a:pt x="2696083" y="6017366"/>
                </a:lnTo>
                <a:lnTo>
                  <a:pt x="2639760" y="5987325"/>
                </a:lnTo>
                <a:lnTo>
                  <a:pt x="2583436" y="5964797"/>
                </a:lnTo>
                <a:lnTo>
                  <a:pt x="2525233" y="5949776"/>
                </a:lnTo>
                <a:lnTo>
                  <a:pt x="2467030" y="5942266"/>
                </a:lnTo>
                <a:lnTo>
                  <a:pt x="2405071" y="5942266"/>
                </a:lnTo>
                <a:lnTo>
                  <a:pt x="2341237" y="5946022"/>
                </a:lnTo>
                <a:lnTo>
                  <a:pt x="2277403" y="5953530"/>
                </a:lnTo>
                <a:lnTo>
                  <a:pt x="2213567" y="5962919"/>
                </a:lnTo>
                <a:lnTo>
                  <a:pt x="2149731" y="5970428"/>
                </a:lnTo>
                <a:lnTo>
                  <a:pt x="2085897" y="5976061"/>
                </a:lnTo>
                <a:lnTo>
                  <a:pt x="2025819" y="5974184"/>
                </a:lnTo>
                <a:lnTo>
                  <a:pt x="1967617" y="5966674"/>
                </a:lnTo>
                <a:lnTo>
                  <a:pt x="1911291" y="5949776"/>
                </a:lnTo>
                <a:lnTo>
                  <a:pt x="1864354" y="5925368"/>
                </a:lnTo>
                <a:lnTo>
                  <a:pt x="1819293" y="5893450"/>
                </a:lnTo>
                <a:lnTo>
                  <a:pt x="1779867" y="5855901"/>
                </a:lnTo>
                <a:lnTo>
                  <a:pt x="1740438" y="5812719"/>
                </a:lnTo>
                <a:lnTo>
                  <a:pt x="1704766" y="5767659"/>
                </a:lnTo>
                <a:lnTo>
                  <a:pt x="1669094" y="5720721"/>
                </a:lnTo>
                <a:lnTo>
                  <a:pt x="1633422" y="5673785"/>
                </a:lnTo>
                <a:lnTo>
                  <a:pt x="1597750" y="5628725"/>
                </a:lnTo>
                <a:lnTo>
                  <a:pt x="1560199" y="5585543"/>
                </a:lnTo>
                <a:lnTo>
                  <a:pt x="1517016" y="5547992"/>
                </a:lnTo>
                <a:lnTo>
                  <a:pt x="1475711" y="5514197"/>
                </a:lnTo>
                <a:lnTo>
                  <a:pt x="1428774" y="5487914"/>
                </a:lnTo>
                <a:lnTo>
                  <a:pt x="1378082" y="5465383"/>
                </a:lnTo>
                <a:lnTo>
                  <a:pt x="1323635" y="5446609"/>
                </a:lnTo>
                <a:lnTo>
                  <a:pt x="1267309" y="5429711"/>
                </a:lnTo>
                <a:lnTo>
                  <a:pt x="1210986" y="5414691"/>
                </a:lnTo>
                <a:lnTo>
                  <a:pt x="1152783" y="5399670"/>
                </a:lnTo>
                <a:lnTo>
                  <a:pt x="1098336" y="5382773"/>
                </a:lnTo>
                <a:lnTo>
                  <a:pt x="1043887" y="5363998"/>
                </a:lnTo>
                <a:lnTo>
                  <a:pt x="993197" y="5341467"/>
                </a:lnTo>
                <a:lnTo>
                  <a:pt x="948135" y="5313305"/>
                </a:lnTo>
                <a:lnTo>
                  <a:pt x="906830" y="5279510"/>
                </a:lnTo>
                <a:lnTo>
                  <a:pt x="873037" y="5238207"/>
                </a:lnTo>
                <a:lnTo>
                  <a:pt x="844875" y="5193146"/>
                </a:lnTo>
                <a:lnTo>
                  <a:pt x="822344" y="5142453"/>
                </a:lnTo>
                <a:lnTo>
                  <a:pt x="803570" y="5088007"/>
                </a:lnTo>
                <a:lnTo>
                  <a:pt x="786672" y="5033560"/>
                </a:lnTo>
                <a:lnTo>
                  <a:pt x="771652" y="4975357"/>
                </a:lnTo>
                <a:lnTo>
                  <a:pt x="756631" y="4919033"/>
                </a:lnTo>
                <a:lnTo>
                  <a:pt x="739734" y="4862708"/>
                </a:lnTo>
                <a:lnTo>
                  <a:pt x="720959" y="4808259"/>
                </a:lnTo>
                <a:lnTo>
                  <a:pt x="698428" y="4757566"/>
                </a:lnTo>
                <a:lnTo>
                  <a:pt x="672143" y="4710630"/>
                </a:lnTo>
                <a:lnTo>
                  <a:pt x="638351" y="4669325"/>
                </a:lnTo>
                <a:lnTo>
                  <a:pt x="600799" y="4626142"/>
                </a:lnTo>
                <a:lnTo>
                  <a:pt x="557617" y="4588593"/>
                </a:lnTo>
                <a:lnTo>
                  <a:pt x="510678" y="4552921"/>
                </a:lnTo>
                <a:lnTo>
                  <a:pt x="463742" y="4517249"/>
                </a:lnTo>
                <a:lnTo>
                  <a:pt x="416805" y="4481577"/>
                </a:lnTo>
                <a:lnTo>
                  <a:pt x="371744" y="4445903"/>
                </a:lnTo>
                <a:lnTo>
                  <a:pt x="328562" y="4406477"/>
                </a:lnTo>
                <a:lnTo>
                  <a:pt x="291012" y="4367050"/>
                </a:lnTo>
                <a:lnTo>
                  <a:pt x="259096" y="4321989"/>
                </a:lnTo>
                <a:lnTo>
                  <a:pt x="234689" y="4275053"/>
                </a:lnTo>
                <a:lnTo>
                  <a:pt x="217791" y="4218729"/>
                </a:lnTo>
                <a:lnTo>
                  <a:pt x="210281" y="4160526"/>
                </a:lnTo>
                <a:lnTo>
                  <a:pt x="208402" y="4100444"/>
                </a:lnTo>
                <a:lnTo>
                  <a:pt x="214035" y="4036610"/>
                </a:lnTo>
                <a:lnTo>
                  <a:pt x="221545" y="3972776"/>
                </a:lnTo>
                <a:lnTo>
                  <a:pt x="230932" y="3908940"/>
                </a:lnTo>
                <a:lnTo>
                  <a:pt x="238443" y="3845106"/>
                </a:lnTo>
                <a:lnTo>
                  <a:pt x="242199" y="3781272"/>
                </a:lnTo>
                <a:lnTo>
                  <a:pt x="242199" y="3719313"/>
                </a:lnTo>
                <a:lnTo>
                  <a:pt x="234689" y="3661113"/>
                </a:lnTo>
                <a:lnTo>
                  <a:pt x="219668" y="3602910"/>
                </a:lnTo>
                <a:lnTo>
                  <a:pt x="197138" y="3548461"/>
                </a:lnTo>
                <a:lnTo>
                  <a:pt x="168976" y="3492137"/>
                </a:lnTo>
                <a:lnTo>
                  <a:pt x="137057" y="3435814"/>
                </a:lnTo>
                <a:lnTo>
                  <a:pt x="103264" y="3379488"/>
                </a:lnTo>
                <a:lnTo>
                  <a:pt x="71346" y="3325039"/>
                </a:lnTo>
                <a:lnTo>
                  <a:pt x="43182" y="3266839"/>
                </a:lnTo>
                <a:lnTo>
                  <a:pt x="20654" y="3210513"/>
                </a:lnTo>
                <a:lnTo>
                  <a:pt x="5634" y="3152310"/>
                </a:lnTo>
                <a:lnTo>
                  <a:pt x="0" y="3092230"/>
                </a:lnTo>
                <a:lnTo>
                  <a:pt x="5634" y="3032152"/>
                </a:lnTo>
                <a:lnTo>
                  <a:pt x="20654" y="2973950"/>
                </a:lnTo>
                <a:lnTo>
                  <a:pt x="43182" y="2917624"/>
                </a:lnTo>
                <a:lnTo>
                  <a:pt x="71346" y="2859423"/>
                </a:lnTo>
                <a:lnTo>
                  <a:pt x="103264" y="2804974"/>
                </a:lnTo>
                <a:lnTo>
                  <a:pt x="137057" y="2748651"/>
                </a:lnTo>
                <a:lnTo>
                  <a:pt x="168976" y="2692325"/>
                </a:lnTo>
                <a:lnTo>
                  <a:pt x="197138" y="2636001"/>
                </a:lnTo>
                <a:lnTo>
                  <a:pt x="219668" y="2581552"/>
                </a:lnTo>
                <a:lnTo>
                  <a:pt x="234689" y="2523350"/>
                </a:lnTo>
                <a:lnTo>
                  <a:pt x="242199" y="2465149"/>
                </a:lnTo>
                <a:lnTo>
                  <a:pt x="242199" y="2403192"/>
                </a:lnTo>
                <a:lnTo>
                  <a:pt x="238443" y="2339356"/>
                </a:lnTo>
                <a:lnTo>
                  <a:pt x="230932" y="2275522"/>
                </a:lnTo>
                <a:lnTo>
                  <a:pt x="221545" y="2211686"/>
                </a:lnTo>
                <a:lnTo>
                  <a:pt x="214035" y="2147852"/>
                </a:lnTo>
                <a:lnTo>
                  <a:pt x="208402" y="2084018"/>
                </a:lnTo>
                <a:lnTo>
                  <a:pt x="210281" y="2023938"/>
                </a:lnTo>
                <a:lnTo>
                  <a:pt x="217791" y="1965736"/>
                </a:lnTo>
                <a:lnTo>
                  <a:pt x="234689" y="1909410"/>
                </a:lnTo>
                <a:lnTo>
                  <a:pt x="259096" y="1862474"/>
                </a:lnTo>
                <a:lnTo>
                  <a:pt x="291012" y="1817414"/>
                </a:lnTo>
                <a:lnTo>
                  <a:pt x="328562" y="1777986"/>
                </a:lnTo>
                <a:lnTo>
                  <a:pt x="371744" y="1738560"/>
                </a:lnTo>
                <a:lnTo>
                  <a:pt x="416805" y="1702885"/>
                </a:lnTo>
                <a:lnTo>
                  <a:pt x="463742" y="1667213"/>
                </a:lnTo>
                <a:lnTo>
                  <a:pt x="510678" y="1631541"/>
                </a:lnTo>
                <a:lnTo>
                  <a:pt x="557617" y="1595869"/>
                </a:lnTo>
                <a:lnTo>
                  <a:pt x="600799" y="1558320"/>
                </a:lnTo>
                <a:lnTo>
                  <a:pt x="638351" y="1515138"/>
                </a:lnTo>
                <a:lnTo>
                  <a:pt x="672143" y="1473832"/>
                </a:lnTo>
                <a:lnTo>
                  <a:pt x="698428" y="1426896"/>
                </a:lnTo>
                <a:lnTo>
                  <a:pt x="720959" y="1376203"/>
                </a:lnTo>
                <a:lnTo>
                  <a:pt x="739734" y="1321755"/>
                </a:lnTo>
                <a:lnTo>
                  <a:pt x="756631" y="1265429"/>
                </a:lnTo>
                <a:lnTo>
                  <a:pt x="771652" y="1209105"/>
                </a:lnTo>
                <a:lnTo>
                  <a:pt x="786672" y="1150903"/>
                </a:lnTo>
                <a:lnTo>
                  <a:pt x="803570" y="1096456"/>
                </a:lnTo>
                <a:lnTo>
                  <a:pt x="822344" y="1042007"/>
                </a:lnTo>
                <a:lnTo>
                  <a:pt x="844875" y="991317"/>
                </a:lnTo>
                <a:lnTo>
                  <a:pt x="873037" y="946257"/>
                </a:lnTo>
                <a:lnTo>
                  <a:pt x="906830" y="904952"/>
                </a:lnTo>
                <a:lnTo>
                  <a:pt x="948135" y="871157"/>
                </a:lnTo>
                <a:lnTo>
                  <a:pt x="993197" y="842995"/>
                </a:lnTo>
                <a:lnTo>
                  <a:pt x="1043887" y="820464"/>
                </a:lnTo>
                <a:lnTo>
                  <a:pt x="1098336" y="801690"/>
                </a:lnTo>
                <a:lnTo>
                  <a:pt x="1152783" y="784792"/>
                </a:lnTo>
                <a:lnTo>
                  <a:pt x="1210986" y="769772"/>
                </a:lnTo>
                <a:lnTo>
                  <a:pt x="1267309" y="754751"/>
                </a:lnTo>
                <a:lnTo>
                  <a:pt x="1323635" y="737854"/>
                </a:lnTo>
                <a:lnTo>
                  <a:pt x="1378082" y="719079"/>
                </a:lnTo>
                <a:lnTo>
                  <a:pt x="1428774" y="696549"/>
                </a:lnTo>
                <a:lnTo>
                  <a:pt x="1475711" y="670266"/>
                </a:lnTo>
                <a:lnTo>
                  <a:pt x="1517016" y="636471"/>
                </a:lnTo>
                <a:lnTo>
                  <a:pt x="1560199" y="598919"/>
                </a:lnTo>
                <a:lnTo>
                  <a:pt x="1597750" y="555737"/>
                </a:lnTo>
                <a:lnTo>
                  <a:pt x="1633422" y="510678"/>
                </a:lnTo>
                <a:lnTo>
                  <a:pt x="1669094" y="463741"/>
                </a:lnTo>
                <a:lnTo>
                  <a:pt x="1704766" y="416803"/>
                </a:lnTo>
                <a:lnTo>
                  <a:pt x="1740438" y="371743"/>
                </a:lnTo>
                <a:lnTo>
                  <a:pt x="1779867" y="328561"/>
                </a:lnTo>
                <a:lnTo>
                  <a:pt x="1819293" y="291012"/>
                </a:lnTo>
                <a:lnTo>
                  <a:pt x="1864354" y="259094"/>
                </a:lnTo>
                <a:lnTo>
                  <a:pt x="1911291" y="234686"/>
                </a:lnTo>
                <a:lnTo>
                  <a:pt x="1967617" y="217789"/>
                </a:lnTo>
                <a:lnTo>
                  <a:pt x="2025819" y="210279"/>
                </a:lnTo>
                <a:lnTo>
                  <a:pt x="2085897" y="208401"/>
                </a:lnTo>
                <a:lnTo>
                  <a:pt x="2149731" y="214035"/>
                </a:lnTo>
                <a:lnTo>
                  <a:pt x="2213567" y="221545"/>
                </a:lnTo>
                <a:lnTo>
                  <a:pt x="2277403" y="230932"/>
                </a:lnTo>
                <a:lnTo>
                  <a:pt x="2341237" y="238443"/>
                </a:lnTo>
                <a:lnTo>
                  <a:pt x="2405071" y="242197"/>
                </a:lnTo>
                <a:lnTo>
                  <a:pt x="2467030" y="242197"/>
                </a:lnTo>
                <a:lnTo>
                  <a:pt x="2525233" y="234686"/>
                </a:lnTo>
                <a:lnTo>
                  <a:pt x="2583436" y="219666"/>
                </a:lnTo>
                <a:lnTo>
                  <a:pt x="2639760" y="197137"/>
                </a:lnTo>
                <a:lnTo>
                  <a:pt x="2696083" y="167096"/>
                </a:lnTo>
                <a:lnTo>
                  <a:pt x="2752409" y="137057"/>
                </a:lnTo>
                <a:lnTo>
                  <a:pt x="2808733" y="103262"/>
                </a:lnTo>
                <a:lnTo>
                  <a:pt x="2863182" y="71344"/>
                </a:lnTo>
                <a:lnTo>
                  <a:pt x="2921385" y="43182"/>
                </a:lnTo>
                <a:lnTo>
                  <a:pt x="2977708" y="20652"/>
                </a:lnTo>
                <a:lnTo>
                  <a:pt x="3035911" y="56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xmlns="" id="{CA31F01E-6863-47B2-B5F8-4C443DA141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56276" y="0"/>
            <a:ext cx="4335725" cy="3532180"/>
          </a:xfrm>
          <a:custGeom>
            <a:avLst/>
            <a:gdLst>
              <a:gd name="connsiteX0" fmla="*/ 179111 w 4335725"/>
              <a:gd name="connsiteY0" fmla="*/ 0 h 3532180"/>
              <a:gd name="connsiteX1" fmla="*/ 4335725 w 4335725"/>
              <a:gd name="connsiteY1" fmla="*/ 0 h 3532180"/>
              <a:gd name="connsiteX2" fmla="*/ 4335725 w 4335725"/>
              <a:gd name="connsiteY2" fmla="*/ 2845937 h 3532180"/>
              <a:gd name="connsiteX3" fmla="*/ 4315217 w 4335725"/>
              <a:gd name="connsiteY3" fmla="*/ 2853009 h 3532180"/>
              <a:gd name="connsiteX4" fmla="*/ 4269092 w 4335725"/>
              <a:gd name="connsiteY4" fmla="*/ 2867324 h 3532180"/>
              <a:gd name="connsiteX5" fmla="*/ 4219783 w 4335725"/>
              <a:gd name="connsiteY5" fmla="*/ 2880049 h 3532180"/>
              <a:gd name="connsiteX6" fmla="*/ 4172065 w 4335725"/>
              <a:gd name="connsiteY6" fmla="*/ 2892774 h 3532180"/>
              <a:gd name="connsiteX7" fmla="*/ 4124349 w 4335725"/>
              <a:gd name="connsiteY7" fmla="*/ 2907089 h 3532180"/>
              <a:gd name="connsiteX8" fmla="*/ 4078224 w 4335725"/>
              <a:gd name="connsiteY8" fmla="*/ 2922994 h 3532180"/>
              <a:gd name="connsiteX9" fmla="*/ 4035278 w 4335725"/>
              <a:gd name="connsiteY9" fmla="*/ 2942082 h 3532180"/>
              <a:gd name="connsiteX10" fmla="*/ 3995515 w 4335725"/>
              <a:gd name="connsiteY10" fmla="*/ 2964348 h 3532180"/>
              <a:gd name="connsiteX11" fmla="*/ 3960521 w 4335725"/>
              <a:gd name="connsiteY11" fmla="*/ 2992978 h 3532180"/>
              <a:gd name="connsiteX12" fmla="*/ 3923939 w 4335725"/>
              <a:gd name="connsiteY12" fmla="*/ 3024791 h 3532180"/>
              <a:gd name="connsiteX13" fmla="*/ 3892126 w 4335725"/>
              <a:gd name="connsiteY13" fmla="*/ 3061373 h 3532180"/>
              <a:gd name="connsiteX14" fmla="*/ 3861905 w 4335725"/>
              <a:gd name="connsiteY14" fmla="*/ 3099547 h 3532180"/>
              <a:gd name="connsiteX15" fmla="*/ 3831684 w 4335725"/>
              <a:gd name="connsiteY15" fmla="*/ 3139310 h 3532180"/>
              <a:gd name="connsiteX16" fmla="*/ 3801464 w 4335725"/>
              <a:gd name="connsiteY16" fmla="*/ 3179075 h 3532180"/>
              <a:gd name="connsiteX17" fmla="*/ 3771243 w 4335725"/>
              <a:gd name="connsiteY17" fmla="*/ 3217249 h 3532180"/>
              <a:gd name="connsiteX18" fmla="*/ 3737841 w 4335725"/>
              <a:gd name="connsiteY18" fmla="*/ 3253831 h 3532180"/>
              <a:gd name="connsiteX19" fmla="*/ 3704438 w 4335725"/>
              <a:gd name="connsiteY19" fmla="*/ 3285642 h 3532180"/>
              <a:gd name="connsiteX20" fmla="*/ 3666266 w 4335725"/>
              <a:gd name="connsiteY20" fmla="*/ 3312682 h 3532180"/>
              <a:gd name="connsiteX21" fmla="*/ 3626501 w 4335725"/>
              <a:gd name="connsiteY21" fmla="*/ 3333360 h 3532180"/>
              <a:gd name="connsiteX22" fmla="*/ 3578783 w 4335725"/>
              <a:gd name="connsiteY22" fmla="*/ 3347676 h 3532180"/>
              <a:gd name="connsiteX23" fmla="*/ 3529475 w 4335725"/>
              <a:gd name="connsiteY23" fmla="*/ 3354038 h 3532180"/>
              <a:gd name="connsiteX24" fmla="*/ 3478579 w 4335725"/>
              <a:gd name="connsiteY24" fmla="*/ 3355628 h 3532180"/>
              <a:gd name="connsiteX25" fmla="*/ 3424498 w 4335725"/>
              <a:gd name="connsiteY25" fmla="*/ 3350856 h 3532180"/>
              <a:gd name="connsiteX26" fmla="*/ 3370419 w 4335725"/>
              <a:gd name="connsiteY26" fmla="*/ 3344494 h 3532180"/>
              <a:gd name="connsiteX27" fmla="*/ 3316339 w 4335725"/>
              <a:gd name="connsiteY27" fmla="*/ 3336540 h 3532180"/>
              <a:gd name="connsiteX28" fmla="*/ 3262260 w 4335725"/>
              <a:gd name="connsiteY28" fmla="*/ 3330180 h 3532180"/>
              <a:gd name="connsiteX29" fmla="*/ 3208180 w 4335725"/>
              <a:gd name="connsiteY29" fmla="*/ 3326998 h 3532180"/>
              <a:gd name="connsiteX30" fmla="*/ 3155691 w 4335725"/>
              <a:gd name="connsiteY30" fmla="*/ 3326998 h 3532180"/>
              <a:gd name="connsiteX31" fmla="*/ 3106385 w 4335725"/>
              <a:gd name="connsiteY31" fmla="*/ 3333360 h 3532180"/>
              <a:gd name="connsiteX32" fmla="*/ 3055487 w 4335725"/>
              <a:gd name="connsiteY32" fmla="*/ 3346085 h 3532180"/>
              <a:gd name="connsiteX33" fmla="*/ 3009359 w 4335725"/>
              <a:gd name="connsiteY33" fmla="*/ 3365171 h 3532180"/>
              <a:gd name="connsiteX34" fmla="*/ 2961643 w 4335725"/>
              <a:gd name="connsiteY34" fmla="*/ 3390621 h 3532180"/>
              <a:gd name="connsiteX35" fmla="*/ 2913927 w 4335725"/>
              <a:gd name="connsiteY35" fmla="*/ 3416071 h 3532180"/>
              <a:gd name="connsiteX36" fmla="*/ 2866209 w 4335725"/>
              <a:gd name="connsiteY36" fmla="*/ 3444699 h 3532180"/>
              <a:gd name="connsiteX37" fmla="*/ 2820081 w 4335725"/>
              <a:gd name="connsiteY37" fmla="*/ 3471739 h 3532180"/>
              <a:gd name="connsiteX38" fmla="*/ 2770775 w 4335725"/>
              <a:gd name="connsiteY38" fmla="*/ 3495598 h 3532180"/>
              <a:gd name="connsiteX39" fmla="*/ 2723057 w 4335725"/>
              <a:gd name="connsiteY39" fmla="*/ 3514685 h 3532180"/>
              <a:gd name="connsiteX40" fmla="*/ 2673749 w 4335725"/>
              <a:gd name="connsiteY40" fmla="*/ 3527410 h 3532180"/>
              <a:gd name="connsiteX41" fmla="*/ 2622852 w 4335725"/>
              <a:gd name="connsiteY41" fmla="*/ 3532180 h 3532180"/>
              <a:gd name="connsiteX42" fmla="*/ 2571953 w 4335725"/>
              <a:gd name="connsiteY42" fmla="*/ 3527410 h 3532180"/>
              <a:gd name="connsiteX43" fmla="*/ 2522645 w 4335725"/>
              <a:gd name="connsiteY43" fmla="*/ 3514685 h 3532180"/>
              <a:gd name="connsiteX44" fmla="*/ 2474930 w 4335725"/>
              <a:gd name="connsiteY44" fmla="*/ 3495598 h 3532180"/>
              <a:gd name="connsiteX45" fmla="*/ 2425621 w 4335725"/>
              <a:gd name="connsiteY45" fmla="*/ 3471739 h 3532180"/>
              <a:gd name="connsiteX46" fmla="*/ 2379493 w 4335725"/>
              <a:gd name="connsiteY46" fmla="*/ 3444699 h 3532180"/>
              <a:gd name="connsiteX47" fmla="*/ 2331777 w 4335725"/>
              <a:gd name="connsiteY47" fmla="*/ 3416071 h 3532180"/>
              <a:gd name="connsiteX48" fmla="*/ 2284059 w 4335725"/>
              <a:gd name="connsiteY48" fmla="*/ 3390621 h 3532180"/>
              <a:gd name="connsiteX49" fmla="*/ 2236343 w 4335725"/>
              <a:gd name="connsiteY49" fmla="*/ 3365171 h 3532180"/>
              <a:gd name="connsiteX50" fmla="*/ 2188627 w 4335725"/>
              <a:gd name="connsiteY50" fmla="*/ 3346085 h 3532180"/>
              <a:gd name="connsiteX51" fmla="*/ 2139319 w 4335725"/>
              <a:gd name="connsiteY51" fmla="*/ 3333360 h 3532180"/>
              <a:gd name="connsiteX52" fmla="*/ 2090011 w 4335725"/>
              <a:gd name="connsiteY52" fmla="*/ 3326998 h 3532180"/>
              <a:gd name="connsiteX53" fmla="*/ 2037520 w 4335725"/>
              <a:gd name="connsiteY53" fmla="*/ 3326998 h 3532180"/>
              <a:gd name="connsiteX54" fmla="*/ 1983442 w 4335725"/>
              <a:gd name="connsiteY54" fmla="*/ 3330180 h 3532180"/>
              <a:gd name="connsiteX55" fmla="*/ 1929363 w 4335725"/>
              <a:gd name="connsiteY55" fmla="*/ 3336540 h 3532180"/>
              <a:gd name="connsiteX56" fmla="*/ 1875283 w 4335725"/>
              <a:gd name="connsiteY56" fmla="*/ 3344494 h 3532180"/>
              <a:gd name="connsiteX57" fmla="*/ 1821202 w 4335725"/>
              <a:gd name="connsiteY57" fmla="*/ 3350856 h 3532180"/>
              <a:gd name="connsiteX58" fmla="*/ 1767124 w 4335725"/>
              <a:gd name="connsiteY58" fmla="*/ 3355628 h 3532180"/>
              <a:gd name="connsiteX59" fmla="*/ 1716227 w 4335725"/>
              <a:gd name="connsiteY59" fmla="*/ 3354038 h 3532180"/>
              <a:gd name="connsiteX60" fmla="*/ 1666919 w 4335725"/>
              <a:gd name="connsiteY60" fmla="*/ 3347676 h 3532180"/>
              <a:gd name="connsiteX61" fmla="*/ 1619201 w 4335725"/>
              <a:gd name="connsiteY61" fmla="*/ 3333360 h 3532180"/>
              <a:gd name="connsiteX62" fmla="*/ 1579437 w 4335725"/>
              <a:gd name="connsiteY62" fmla="*/ 3312682 h 3532180"/>
              <a:gd name="connsiteX63" fmla="*/ 1541263 w 4335725"/>
              <a:gd name="connsiteY63" fmla="*/ 3285642 h 3532180"/>
              <a:gd name="connsiteX64" fmla="*/ 1507862 w 4335725"/>
              <a:gd name="connsiteY64" fmla="*/ 3253831 h 3532180"/>
              <a:gd name="connsiteX65" fmla="*/ 1474459 w 4335725"/>
              <a:gd name="connsiteY65" fmla="*/ 3217249 h 3532180"/>
              <a:gd name="connsiteX66" fmla="*/ 1444238 w 4335725"/>
              <a:gd name="connsiteY66" fmla="*/ 3179075 h 3532180"/>
              <a:gd name="connsiteX67" fmla="*/ 1414018 w 4335725"/>
              <a:gd name="connsiteY67" fmla="*/ 3139310 h 3532180"/>
              <a:gd name="connsiteX68" fmla="*/ 1383797 w 4335725"/>
              <a:gd name="connsiteY68" fmla="*/ 3099547 h 3532180"/>
              <a:gd name="connsiteX69" fmla="*/ 1353577 w 4335725"/>
              <a:gd name="connsiteY69" fmla="*/ 3061373 h 3532180"/>
              <a:gd name="connsiteX70" fmla="*/ 1321765 w 4335725"/>
              <a:gd name="connsiteY70" fmla="*/ 3024791 h 3532180"/>
              <a:gd name="connsiteX71" fmla="*/ 1285181 w 4335725"/>
              <a:gd name="connsiteY71" fmla="*/ 2992978 h 3532180"/>
              <a:gd name="connsiteX72" fmla="*/ 1250188 w 4335725"/>
              <a:gd name="connsiteY72" fmla="*/ 2964348 h 3532180"/>
              <a:gd name="connsiteX73" fmla="*/ 1210424 w 4335725"/>
              <a:gd name="connsiteY73" fmla="*/ 2942082 h 3532180"/>
              <a:gd name="connsiteX74" fmla="*/ 1167479 w 4335725"/>
              <a:gd name="connsiteY74" fmla="*/ 2922994 h 3532180"/>
              <a:gd name="connsiteX75" fmla="*/ 1121353 w 4335725"/>
              <a:gd name="connsiteY75" fmla="*/ 2907089 h 3532180"/>
              <a:gd name="connsiteX76" fmla="*/ 1073635 w 4335725"/>
              <a:gd name="connsiteY76" fmla="*/ 2892774 h 3532180"/>
              <a:gd name="connsiteX77" fmla="*/ 1025919 w 4335725"/>
              <a:gd name="connsiteY77" fmla="*/ 2880049 h 3532180"/>
              <a:gd name="connsiteX78" fmla="*/ 976611 w 4335725"/>
              <a:gd name="connsiteY78" fmla="*/ 2867324 h 3532180"/>
              <a:gd name="connsiteX79" fmla="*/ 930485 w 4335725"/>
              <a:gd name="connsiteY79" fmla="*/ 2853009 h 3532180"/>
              <a:gd name="connsiteX80" fmla="*/ 884357 w 4335725"/>
              <a:gd name="connsiteY80" fmla="*/ 2837103 h 3532180"/>
              <a:gd name="connsiteX81" fmla="*/ 841413 w 4335725"/>
              <a:gd name="connsiteY81" fmla="*/ 2818015 h 3532180"/>
              <a:gd name="connsiteX82" fmla="*/ 803238 w 4335725"/>
              <a:gd name="connsiteY82" fmla="*/ 2794157 h 3532180"/>
              <a:gd name="connsiteX83" fmla="*/ 768245 w 4335725"/>
              <a:gd name="connsiteY83" fmla="*/ 2765527 h 3532180"/>
              <a:gd name="connsiteX84" fmla="*/ 739617 w 4335725"/>
              <a:gd name="connsiteY84" fmla="*/ 2730536 h 3532180"/>
              <a:gd name="connsiteX85" fmla="*/ 715759 w 4335725"/>
              <a:gd name="connsiteY85" fmla="*/ 2692361 h 3532180"/>
              <a:gd name="connsiteX86" fmla="*/ 696671 w 4335725"/>
              <a:gd name="connsiteY86" fmla="*/ 2649416 h 3532180"/>
              <a:gd name="connsiteX87" fmla="*/ 680766 w 4335725"/>
              <a:gd name="connsiteY87" fmla="*/ 2603290 h 3532180"/>
              <a:gd name="connsiteX88" fmla="*/ 666450 w 4335725"/>
              <a:gd name="connsiteY88" fmla="*/ 2557164 h 3532180"/>
              <a:gd name="connsiteX89" fmla="*/ 653726 w 4335725"/>
              <a:gd name="connsiteY89" fmla="*/ 2507856 h 3532180"/>
              <a:gd name="connsiteX90" fmla="*/ 641000 w 4335725"/>
              <a:gd name="connsiteY90" fmla="*/ 2460140 h 3532180"/>
              <a:gd name="connsiteX91" fmla="*/ 626685 w 4335725"/>
              <a:gd name="connsiteY91" fmla="*/ 2412422 h 3532180"/>
              <a:gd name="connsiteX92" fmla="*/ 610780 w 4335725"/>
              <a:gd name="connsiteY92" fmla="*/ 2366295 h 3532180"/>
              <a:gd name="connsiteX93" fmla="*/ 591692 w 4335725"/>
              <a:gd name="connsiteY93" fmla="*/ 2323348 h 3532180"/>
              <a:gd name="connsiteX94" fmla="*/ 569424 w 4335725"/>
              <a:gd name="connsiteY94" fmla="*/ 2283586 h 3532180"/>
              <a:gd name="connsiteX95" fmla="*/ 540796 w 4335725"/>
              <a:gd name="connsiteY95" fmla="*/ 2248593 h 3532180"/>
              <a:gd name="connsiteX96" fmla="*/ 508983 w 4335725"/>
              <a:gd name="connsiteY96" fmla="*/ 2212010 h 3532180"/>
              <a:gd name="connsiteX97" fmla="*/ 472400 w 4335725"/>
              <a:gd name="connsiteY97" fmla="*/ 2180199 h 3532180"/>
              <a:gd name="connsiteX98" fmla="*/ 432635 w 4335725"/>
              <a:gd name="connsiteY98" fmla="*/ 2149978 h 3532180"/>
              <a:gd name="connsiteX99" fmla="*/ 392872 w 4335725"/>
              <a:gd name="connsiteY99" fmla="*/ 2119758 h 3532180"/>
              <a:gd name="connsiteX100" fmla="*/ 353108 w 4335725"/>
              <a:gd name="connsiteY100" fmla="*/ 2089537 h 3532180"/>
              <a:gd name="connsiteX101" fmla="*/ 314933 w 4335725"/>
              <a:gd name="connsiteY101" fmla="*/ 2059315 h 3532180"/>
              <a:gd name="connsiteX102" fmla="*/ 278350 w 4335725"/>
              <a:gd name="connsiteY102" fmla="*/ 2025914 h 3532180"/>
              <a:gd name="connsiteX103" fmla="*/ 246539 w 4335725"/>
              <a:gd name="connsiteY103" fmla="*/ 1992513 h 3532180"/>
              <a:gd name="connsiteX104" fmla="*/ 219500 w 4335725"/>
              <a:gd name="connsiteY104" fmla="*/ 1954338 h 3532180"/>
              <a:gd name="connsiteX105" fmla="*/ 198823 w 4335725"/>
              <a:gd name="connsiteY105" fmla="*/ 1914575 h 3532180"/>
              <a:gd name="connsiteX106" fmla="*/ 184508 w 4335725"/>
              <a:gd name="connsiteY106" fmla="*/ 1866859 h 3532180"/>
              <a:gd name="connsiteX107" fmla="*/ 178145 w 4335725"/>
              <a:gd name="connsiteY107" fmla="*/ 1817551 h 3532180"/>
              <a:gd name="connsiteX108" fmla="*/ 176554 w 4335725"/>
              <a:gd name="connsiteY108" fmla="*/ 1766651 h 3532180"/>
              <a:gd name="connsiteX109" fmla="*/ 181326 w 4335725"/>
              <a:gd name="connsiteY109" fmla="*/ 1712572 h 3532180"/>
              <a:gd name="connsiteX110" fmla="*/ 187688 w 4335725"/>
              <a:gd name="connsiteY110" fmla="*/ 1658493 h 3532180"/>
              <a:gd name="connsiteX111" fmla="*/ 195640 w 4335725"/>
              <a:gd name="connsiteY111" fmla="*/ 1604413 h 3532180"/>
              <a:gd name="connsiteX112" fmla="*/ 202004 w 4335725"/>
              <a:gd name="connsiteY112" fmla="*/ 1550335 h 3532180"/>
              <a:gd name="connsiteX113" fmla="*/ 205186 w 4335725"/>
              <a:gd name="connsiteY113" fmla="*/ 1496256 h 3532180"/>
              <a:gd name="connsiteX114" fmla="*/ 205186 w 4335725"/>
              <a:gd name="connsiteY114" fmla="*/ 1443766 h 3532180"/>
              <a:gd name="connsiteX115" fmla="*/ 198823 w 4335725"/>
              <a:gd name="connsiteY115" fmla="*/ 1394460 h 3532180"/>
              <a:gd name="connsiteX116" fmla="*/ 186098 w 4335725"/>
              <a:gd name="connsiteY116" fmla="*/ 1345152 h 3532180"/>
              <a:gd name="connsiteX117" fmla="*/ 167011 w 4335725"/>
              <a:gd name="connsiteY117" fmla="*/ 1299024 h 3532180"/>
              <a:gd name="connsiteX118" fmla="*/ 143153 w 4335725"/>
              <a:gd name="connsiteY118" fmla="*/ 1251308 h 3532180"/>
              <a:gd name="connsiteX119" fmla="*/ 116112 w 4335725"/>
              <a:gd name="connsiteY119" fmla="*/ 1203592 h 3532180"/>
              <a:gd name="connsiteX120" fmla="*/ 87483 w 4335725"/>
              <a:gd name="connsiteY120" fmla="*/ 1155874 h 3532180"/>
              <a:gd name="connsiteX121" fmla="*/ 60443 w 4335725"/>
              <a:gd name="connsiteY121" fmla="*/ 1109746 h 3532180"/>
              <a:gd name="connsiteX122" fmla="*/ 36583 w 4335725"/>
              <a:gd name="connsiteY122" fmla="*/ 1060441 h 3532180"/>
              <a:gd name="connsiteX123" fmla="*/ 17498 w 4335725"/>
              <a:gd name="connsiteY123" fmla="*/ 1012723 h 3532180"/>
              <a:gd name="connsiteX124" fmla="*/ 4773 w 4335725"/>
              <a:gd name="connsiteY124" fmla="*/ 963415 h 3532180"/>
              <a:gd name="connsiteX125" fmla="*/ 0 w 4335725"/>
              <a:gd name="connsiteY125" fmla="*/ 912516 h 3532180"/>
              <a:gd name="connsiteX126" fmla="*/ 4773 w 4335725"/>
              <a:gd name="connsiteY126" fmla="*/ 861620 h 3532180"/>
              <a:gd name="connsiteX127" fmla="*/ 17498 w 4335725"/>
              <a:gd name="connsiteY127" fmla="*/ 812312 h 3532180"/>
              <a:gd name="connsiteX128" fmla="*/ 36583 w 4335725"/>
              <a:gd name="connsiteY128" fmla="*/ 764594 h 3532180"/>
              <a:gd name="connsiteX129" fmla="*/ 60443 w 4335725"/>
              <a:gd name="connsiteY129" fmla="*/ 715288 h 3532180"/>
              <a:gd name="connsiteX130" fmla="*/ 87483 w 4335725"/>
              <a:gd name="connsiteY130" fmla="*/ 669160 h 3532180"/>
              <a:gd name="connsiteX131" fmla="*/ 116112 w 4335725"/>
              <a:gd name="connsiteY131" fmla="*/ 621444 h 3532180"/>
              <a:gd name="connsiteX132" fmla="*/ 143153 w 4335725"/>
              <a:gd name="connsiteY132" fmla="*/ 573726 h 3532180"/>
              <a:gd name="connsiteX133" fmla="*/ 167011 w 4335725"/>
              <a:gd name="connsiteY133" fmla="*/ 526010 h 3532180"/>
              <a:gd name="connsiteX134" fmla="*/ 186098 w 4335725"/>
              <a:gd name="connsiteY134" fmla="*/ 479882 h 3532180"/>
              <a:gd name="connsiteX135" fmla="*/ 198823 w 4335725"/>
              <a:gd name="connsiteY135" fmla="*/ 430575 h 3532180"/>
              <a:gd name="connsiteX136" fmla="*/ 205186 w 4335725"/>
              <a:gd name="connsiteY136" fmla="*/ 381268 h 3532180"/>
              <a:gd name="connsiteX137" fmla="*/ 205186 w 4335725"/>
              <a:gd name="connsiteY137" fmla="*/ 328780 h 3532180"/>
              <a:gd name="connsiteX138" fmla="*/ 202004 w 4335725"/>
              <a:gd name="connsiteY138" fmla="*/ 274700 h 3532180"/>
              <a:gd name="connsiteX139" fmla="*/ 195640 w 4335725"/>
              <a:gd name="connsiteY139" fmla="*/ 220621 h 3532180"/>
              <a:gd name="connsiteX140" fmla="*/ 187688 w 4335725"/>
              <a:gd name="connsiteY140" fmla="*/ 166541 h 3532180"/>
              <a:gd name="connsiteX141" fmla="*/ 181326 w 4335725"/>
              <a:gd name="connsiteY141" fmla="*/ 112462 h 3532180"/>
              <a:gd name="connsiteX142" fmla="*/ 176554 w 4335725"/>
              <a:gd name="connsiteY142" fmla="*/ 58383 h 3532180"/>
              <a:gd name="connsiteX143" fmla="*/ 178145 w 4335725"/>
              <a:gd name="connsiteY143" fmla="*/ 7485 h 353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335725" h="3532180">
                <a:moveTo>
                  <a:pt x="179111" y="0"/>
                </a:moveTo>
                <a:lnTo>
                  <a:pt x="4335725" y="0"/>
                </a:lnTo>
                <a:lnTo>
                  <a:pt x="4335725" y="2845937"/>
                </a:lnTo>
                <a:lnTo>
                  <a:pt x="4315217" y="2853009"/>
                </a:lnTo>
                <a:lnTo>
                  <a:pt x="4269092" y="2867324"/>
                </a:lnTo>
                <a:lnTo>
                  <a:pt x="4219783" y="2880049"/>
                </a:lnTo>
                <a:lnTo>
                  <a:pt x="4172065" y="2892774"/>
                </a:lnTo>
                <a:lnTo>
                  <a:pt x="4124349" y="2907089"/>
                </a:lnTo>
                <a:lnTo>
                  <a:pt x="4078224" y="2922994"/>
                </a:lnTo>
                <a:lnTo>
                  <a:pt x="4035278" y="2942082"/>
                </a:lnTo>
                <a:lnTo>
                  <a:pt x="3995515" y="2964348"/>
                </a:lnTo>
                <a:lnTo>
                  <a:pt x="3960521" y="2992978"/>
                </a:lnTo>
                <a:lnTo>
                  <a:pt x="3923939" y="3024791"/>
                </a:lnTo>
                <a:lnTo>
                  <a:pt x="3892126" y="3061373"/>
                </a:lnTo>
                <a:lnTo>
                  <a:pt x="3861905" y="3099547"/>
                </a:lnTo>
                <a:lnTo>
                  <a:pt x="3831684" y="3139310"/>
                </a:lnTo>
                <a:lnTo>
                  <a:pt x="3801464" y="3179075"/>
                </a:lnTo>
                <a:lnTo>
                  <a:pt x="3771243" y="3217249"/>
                </a:lnTo>
                <a:lnTo>
                  <a:pt x="3737841" y="3253831"/>
                </a:lnTo>
                <a:lnTo>
                  <a:pt x="3704438" y="3285642"/>
                </a:lnTo>
                <a:lnTo>
                  <a:pt x="3666266" y="3312682"/>
                </a:lnTo>
                <a:lnTo>
                  <a:pt x="3626501" y="3333360"/>
                </a:lnTo>
                <a:lnTo>
                  <a:pt x="3578783" y="3347676"/>
                </a:lnTo>
                <a:lnTo>
                  <a:pt x="3529475" y="3354038"/>
                </a:lnTo>
                <a:lnTo>
                  <a:pt x="3478579" y="3355628"/>
                </a:lnTo>
                <a:lnTo>
                  <a:pt x="3424498" y="3350856"/>
                </a:lnTo>
                <a:lnTo>
                  <a:pt x="3370419" y="3344494"/>
                </a:lnTo>
                <a:lnTo>
                  <a:pt x="3316339" y="3336540"/>
                </a:lnTo>
                <a:lnTo>
                  <a:pt x="3262260" y="3330180"/>
                </a:lnTo>
                <a:lnTo>
                  <a:pt x="3208180" y="3326998"/>
                </a:lnTo>
                <a:lnTo>
                  <a:pt x="3155691" y="3326998"/>
                </a:lnTo>
                <a:lnTo>
                  <a:pt x="3106385" y="3333360"/>
                </a:lnTo>
                <a:lnTo>
                  <a:pt x="3055487" y="3346085"/>
                </a:lnTo>
                <a:lnTo>
                  <a:pt x="3009359" y="3365171"/>
                </a:lnTo>
                <a:lnTo>
                  <a:pt x="2961643" y="3390621"/>
                </a:lnTo>
                <a:lnTo>
                  <a:pt x="2913927" y="3416071"/>
                </a:lnTo>
                <a:lnTo>
                  <a:pt x="2866209" y="3444699"/>
                </a:lnTo>
                <a:lnTo>
                  <a:pt x="2820081" y="3471739"/>
                </a:lnTo>
                <a:lnTo>
                  <a:pt x="2770775" y="3495598"/>
                </a:lnTo>
                <a:lnTo>
                  <a:pt x="2723057" y="3514685"/>
                </a:lnTo>
                <a:lnTo>
                  <a:pt x="2673749" y="3527410"/>
                </a:lnTo>
                <a:lnTo>
                  <a:pt x="2622852" y="3532180"/>
                </a:lnTo>
                <a:lnTo>
                  <a:pt x="2571953" y="3527410"/>
                </a:lnTo>
                <a:lnTo>
                  <a:pt x="2522645" y="3514685"/>
                </a:lnTo>
                <a:lnTo>
                  <a:pt x="2474930" y="3495598"/>
                </a:lnTo>
                <a:lnTo>
                  <a:pt x="2425621" y="3471739"/>
                </a:lnTo>
                <a:lnTo>
                  <a:pt x="2379493" y="3444699"/>
                </a:lnTo>
                <a:lnTo>
                  <a:pt x="2331777" y="3416071"/>
                </a:lnTo>
                <a:lnTo>
                  <a:pt x="2284059" y="3390621"/>
                </a:lnTo>
                <a:lnTo>
                  <a:pt x="2236343" y="3365171"/>
                </a:lnTo>
                <a:lnTo>
                  <a:pt x="2188627" y="3346085"/>
                </a:lnTo>
                <a:lnTo>
                  <a:pt x="2139319" y="3333360"/>
                </a:lnTo>
                <a:lnTo>
                  <a:pt x="2090011" y="3326998"/>
                </a:lnTo>
                <a:lnTo>
                  <a:pt x="2037520" y="3326998"/>
                </a:lnTo>
                <a:lnTo>
                  <a:pt x="1983442" y="3330180"/>
                </a:lnTo>
                <a:lnTo>
                  <a:pt x="1929363" y="3336540"/>
                </a:lnTo>
                <a:lnTo>
                  <a:pt x="1875283" y="3344494"/>
                </a:lnTo>
                <a:lnTo>
                  <a:pt x="1821202" y="3350856"/>
                </a:lnTo>
                <a:lnTo>
                  <a:pt x="1767124" y="3355628"/>
                </a:lnTo>
                <a:lnTo>
                  <a:pt x="1716227" y="3354038"/>
                </a:lnTo>
                <a:lnTo>
                  <a:pt x="1666919" y="3347676"/>
                </a:lnTo>
                <a:lnTo>
                  <a:pt x="1619201" y="3333360"/>
                </a:lnTo>
                <a:lnTo>
                  <a:pt x="1579437" y="3312682"/>
                </a:lnTo>
                <a:lnTo>
                  <a:pt x="1541263" y="3285642"/>
                </a:lnTo>
                <a:lnTo>
                  <a:pt x="1507862" y="3253831"/>
                </a:lnTo>
                <a:lnTo>
                  <a:pt x="1474459" y="3217249"/>
                </a:lnTo>
                <a:lnTo>
                  <a:pt x="1444238" y="3179075"/>
                </a:lnTo>
                <a:lnTo>
                  <a:pt x="1414018" y="3139310"/>
                </a:lnTo>
                <a:lnTo>
                  <a:pt x="1383797" y="3099547"/>
                </a:lnTo>
                <a:lnTo>
                  <a:pt x="1353577" y="3061373"/>
                </a:lnTo>
                <a:lnTo>
                  <a:pt x="1321765" y="3024791"/>
                </a:lnTo>
                <a:lnTo>
                  <a:pt x="1285181" y="2992978"/>
                </a:lnTo>
                <a:lnTo>
                  <a:pt x="1250188" y="2964348"/>
                </a:lnTo>
                <a:lnTo>
                  <a:pt x="1210424" y="2942082"/>
                </a:lnTo>
                <a:lnTo>
                  <a:pt x="1167479" y="2922994"/>
                </a:lnTo>
                <a:lnTo>
                  <a:pt x="1121353" y="2907089"/>
                </a:lnTo>
                <a:lnTo>
                  <a:pt x="1073635" y="2892774"/>
                </a:lnTo>
                <a:lnTo>
                  <a:pt x="1025919" y="2880049"/>
                </a:lnTo>
                <a:lnTo>
                  <a:pt x="976611" y="2867324"/>
                </a:lnTo>
                <a:lnTo>
                  <a:pt x="930485" y="2853009"/>
                </a:lnTo>
                <a:lnTo>
                  <a:pt x="884357" y="2837103"/>
                </a:lnTo>
                <a:lnTo>
                  <a:pt x="841413" y="2818015"/>
                </a:lnTo>
                <a:lnTo>
                  <a:pt x="803238" y="2794157"/>
                </a:lnTo>
                <a:lnTo>
                  <a:pt x="768245" y="2765527"/>
                </a:lnTo>
                <a:lnTo>
                  <a:pt x="739617" y="2730536"/>
                </a:lnTo>
                <a:lnTo>
                  <a:pt x="715759" y="2692361"/>
                </a:lnTo>
                <a:lnTo>
                  <a:pt x="696671" y="2649416"/>
                </a:lnTo>
                <a:lnTo>
                  <a:pt x="680766" y="2603290"/>
                </a:lnTo>
                <a:lnTo>
                  <a:pt x="666450" y="2557164"/>
                </a:lnTo>
                <a:lnTo>
                  <a:pt x="653726" y="2507856"/>
                </a:lnTo>
                <a:lnTo>
                  <a:pt x="641000" y="2460140"/>
                </a:lnTo>
                <a:lnTo>
                  <a:pt x="626685" y="2412422"/>
                </a:lnTo>
                <a:lnTo>
                  <a:pt x="610780" y="2366295"/>
                </a:lnTo>
                <a:lnTo>
                  <a:pt x="591692" y="2323348"/>
                </a:lnTo>
                <a:lnTo>
                  <a:pt x="569424" y="2283586"/>
                </a:lnTo>
                <a:lnTo>
                  <a:pt x="540796" y="2248593"/>
                </a:lnTo>
                <a:lnTo>
                  <a:pt x="508983" y="2212010"/>
                </a:lnTo>
                <a:lnTo>
                  <a:pt x="472400" y="2180199"/>
                </a:lnTo>
                <a:lnTo>
                  <a:pt x="432635" y="2149978"/>
                </a:lnTo>
                <a:lnTo>
                  <a:pt x="392872" y="2119758"/>
                </a:lnTo>
                <a:lnTo>
                  <a:pt x="353108" y="2089537"/>
                </a:lnTo>
                <a:lnTo>
                  <a:pt x="314933" y="2059315"/>
                </a:lnTo>
                <a:lnTo>
                  <a:pt x="278350" y="2025914"/>
                </a:lnTo>
                <a:lnTo>
                  <a:pt x="246539" y="1992513"/>
                </a:lnTo>
                <a:lnTo>
                  <a:pt x="219500" y="1954338"/>
                </a:lnTo>
                <a:lnTo>
                  <a:pt x="198823" y="1914575"/>
                </a:lnTo>
                <a:lnTo>
                  <a:pt x="184508" y="1866859"/>
                </a:lnTo>
                <a:lnTo>
                  <a:pt x="178145" y="1817551"/>
                </a:lnTo>
                <a:lnTo>
                  <a:pt x="176554" y="1766651"/>
                </a:lnTo>
                <a:lnTo>
                  <a:pt x="181326" y="1712572"/>
                </a:lnTo>
                <a:lnTo>
                  <a:pt x="187688" y="1658493"/>
                </a:lnTo>
                <a:lnTo>
                  <a:pt x="195640" y="1604413"/>
                </a:lnTo>
                <a:lnTo>
                  <a:pt x="202004" y="1550335"/>
                </a:lnTo>
                <a:lnTo>
                  <a:pt x="205186" y="1496256"/>
                </a:lnTo>
                <a:lnTo>
                  <a:pt x="205186" y="1443766"/>
                </a:lnTo>
                <a:lnTo>
                  <a:pt x="198823" y="1394460"/>
                </a:lnTo>
                <a:lnTo>
                  <a:pt x="186098" y="1345152"/>
                </a:lnTo>
                <a:lnTo>
                  <a:pt x="167011" y="1299024"/>
                </a:lnTo>
                <a:lnTo>
                  <a:pt x="143153" y="1251308"/>
                </a:lnTo>
                <a:lnTo>
                  <a:pt x="116112" y="1203592"/>
                </a:lnTo>
                <a:lnTo>
                  <a:pt x="87483" y="1155874"/>
                </a:lnTo>
                <a:lnTo>
                  <a:pt x="60443" y="1109746"/>
                </a:lnTo>
                <a:lnTo>
                  <a:pt x="36583" y="1060441"/>
                </a:lnTo>
                <a:lnTo>
                  <a:pt x="17498" y="1012723"/>
                </a:lnTo>
                <a:lnTo>
                  <a:pt x="4773" y="963415"/>
                </a:lnTo>
                <a:lnTo>
                  <a:pt x="0" y="912516"/>
                </a:lnTo>
                <a:lnTo>
                  <a:pt x="4773" y="861620"/>
                </a:lnTo>
                <a:lnTo>
                  <a:pt x="17498" y="812312"/>
                </a:lnTo>
                <a:lnTo>
                  <a:pt x="36583" y="764594"/>
                </a:lnTo>
                <a:lnTo>
                  <a:pt x="60443" y="715288"/>
                </a:lnTo>
                <a:lnTo>
                  <a:pt x="87483" y="669160"/>
                </a:lnTo>
                <a:lnTo>
                  <a:pt x="116112" y="621444"/>
                </a:lnTo>
                <a:lnTo>
                  <a:pt x="143153" y="573726"/>
                </a:lnTo>
                <a:lnTo>
                  <a:pt x="167011" y="526010"/>
                </a:lnTo>
                <a:lnTo>
                  <a:pt x="186098" y="479882"/>
                </a:lnTo>
                <a:lnTo>
                  <a:pt x="198823" y="430575"/>
                </a:lnTo>
                <a:lnTo>
                  <a:pt x="205186" y="381268"/>
                </a:lnTo>
                <a:lnTo>
                  <a:pt x="205186" y="328780"/>
                </a:lnTo>
                <a:lnTo>
                  <a:pt x="202004" y="274700"/>
                </a:lnTo>
                <a:lnTo>
                  <a:pt x="195640" y="220621"/>
                </a:lnTo>
                <a:lnTo>
                  <a:pt x="187688" y="166541"/>
                </a:lnTo>
                <a:lnTo>
                  <a:pt x="181326" y="112462"/>
                </a:lnTo>
                <a:lnTo>
                  <a:pt x="176554" y="58383"/>
                </a:lnTo>
                <a:lnTo>
                  <a:pt x="178145" y="74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Рисунок 3" descr="Изображение выглядит как текст, электроника, компьютер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34798A19-52E3-4C21-9B55-945AC96E3F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584" r="7324" b="-2"/>
          <a:stretch/>
        </p:blipFill>
        <p:spPr>
          <a:xfrm>
            <a:off x="5724287" y="2642287"/>
            <a:ext cx="3135234" cy="3131460"/>
          </a:xfrm>
          <a:custGeom>
            <a:avLst/>
            <a:gdLst/>
            <a:ahLst/>
            <a:cxnLst/>
            <a:rect l="l" t="t" r="r" b="b"/>
            <a:pathLst>
              <a:path w="2998601" h="2994963">
                <a:moveTo>
                  <a:pt x="1499301" y="0"/>
                </a:moveTo>
                <a:lnTo>
                  <a:pt x="1528395" y="2727"/>
                </a:lnTo>
                <a:lnTo>
                  <a:pt x="1556581" y="10001"/>
                </a:lnTo>
                <a:lnTo>
                  <a:pt x="1583858" y="20912"/>
                </a:lnTo>
                <a:lnTo>
                  <a:pt x="1612043" y="34550"/>
                </a:lnTo>
                <a:lnTo>
                  <a:pt x="1638411" y="50007"/>
                </a:lnTo>
                <a:lnTo>
                  <a:pt x="1665688" y="66373"/>
                </a:lnTo>
                <a:lnTo>
                  <a:pt x="1692964" y="80920"/>
                </a:lnTo>
                <a:lnTo>
                  <a:pt x="1720240" y="95468"/>
                </a:lnTo>
                <a:lnTo>
                  <a:pt x="1746608" y="106378"/>
                </a:lnTo>
                <a:lnTo>
                  <a:pt x="1775703" y="113652"/>
                </a:lnTo>
                <a:lnTo>
                  <a:pt x="1803888" y="117289"/>
                </a:lnTo>
                <a:lnTo>
                  <a:pt x="1833892" y="117289"/>
                </a:lnTo>
                <a:lnTo>
                  <a:pt x="1864806" y="115471"/>
                </a:lnTo>
                <a:lnTo>
                  <a:pt x="1895719" y="111834"/>
                </a:lnTo>
                <a:lnTo>
                  <a:pt x="1926633" y="107288"/>
                </a:lnTo>
                <a:lnTo>
                  <a:pt x="1957546" y="103651"/>
                </a:lnTo>
                <a:lnTo>
                  <a:pt x="1988460" y="100923"/>
                </a:lnTo>
                <a:lnTo>
                  <a:pt x="2017554" y="101832"/>
                </a:lnTo>
                <a:lnTo>
                  <a:pt x="2045740" y="105469"/>
                </a:lnTo>
                <a:lnTo>
                  <a:pt x="2073017" y="113652"/>
                </a:lnTo>
                <a:lnTo>
                  <a:pt x="2095748" y="125472"/>
                </a:lnTo>
                <a:lnTo>
                  <a:pt x="2117568" y="140929"/>
                </a:lnTo>
                <a:lnTo>
                  <a:pt x="2136662" y="159113"/>
                </a:lnTo>
                <a:lnTo>
                  <a:pt x="2155756" y="180025"/>
                </a:lnTo>
                <a:lnTo>
                  <a:pt x="2173031" y="201846"/>
                </a:lnTo>
                <a:lnTo>
                  <a:pt x="2190306" y="224577"/>
                </a:lnTo>
                <a:lnTo>
                  <a:pt x="2207581" y="247307"/>
                </a:lnTo>
                <a:lnTo>
                  <a:pt x="2224856" y="269128"/>
                </a:lnTo>
                <a:lnTo>
                  <a:pt x="2243041" y="290040"/>
                </a:lnTo>
                <a:lnTo>
                  <a:pt x="2263953" y="308225"/>
                </a:lnTo>
                <a:lnTo>
                  <a:pt x="2283956" y="324591"/>
                </a:lnTo>
                <a:lnTo>
                  <a:pt x="2306686" y="337319"/>
                </a:lnTo>
                <a:lnTo>
                  <a:pt x="2331235" y="348230"/>
                </a:lnTo>
                <a:lnTo>
                  <a:pt x="2357602" y="357322"/>
                </a:lnTo>
                <a:lnTo>
                  <a:pt x="2384878" y="365505"/>
                </a:lnTo>
                <a:lnTo>
                  <a:pt x="2412155" y="372779"/>
                </a:lnTo>
                <a:lnTo>
                  <a:pt x="2440341" y="380053"/>
                </a:lnTo>
                <a:lnTo>
                  <a:pt x="2466708" y="388236"/>
                </a:lnTo>
                <a:lnTo>
                  <a:pt x="2493075" y="397328"/>
                </a:lnTo>
                <a:lnTo>
                  <a:pt x="2517624" y="408239"/>
                </a:lnTo>
                <a:lnTo>
                  <a:pt x="2539446" y="421877"/>
                </a:lnTo>
                <a:lnTo>
                  <a:pt x="2559449" y="438243"/>
                </a:lnTo>
                <a:lnTo>
                  <a:pt x="2575814" y="458246"/>
                </a:lnTo>
                <a:lnTo>
                  <a:pt x="2589453" y="480067"/>
                </a:lnTo>
                <a:lnTo>
                  <a:pt x="2600363" y="504615"/>
                </a:lnTo>
                <a:lnTo>
                  <a:pt x="2609455" y="530983"/>
                </a:lnTo>
                <a:lnTo>
                  <a:pt x="2617638" y="557350"/>
                </a:lnTo>
                <a:lnTo>
                  <a:pt x="2624912" y="585536"/>
                </a:lnTo>
                <a:lnTo>
                  <a:pt x="2632186" y="612812"/>
                </a:lnTo>
                <a:lnTo>
                  <a:pt x="2640369" y="640089"/>
                </a:lnTo>
                <a:lnTo>
                  <a:pt x="2649461" y="666457"/>
                </a:lnTo>
                <a:lnTo>
                  <a:pt x="2660371" y="691006"/>
                </a:lnTo>
                <a:lnTo>
                  <a:pt x="2673101" y="713736"/>
                </a:lnTo>
                <a:lnTo>
                  <a:pt x="2689467" y="733739"/>
                </a:lnTo>
                <a:lnTo>
                  <a:pt x="2707651" y="754651"/>
                </a:lnTo>
                <a:lnTo>
                  <a:pt x="2728563" y="772835"/>
                </a:lnTo>
                <a:lnTo>
                  <a:pt x="2750385" y="790110"/>
                </a:lnTo>
                <a:lnTo>
                  <a:pt x="2774024" y="807385"/>
                </a:lnTo>
                <a:lnTo>
                  <a:pt x="2796754" y="824660"/>
                </a:lnTo>
                <a:lnTo>
                  <a:pt x="2818576" y="841936"/>
                </a:lnTo>
                <a:lnTo>
                  <a:pt x="2839487" y="861029"/>
                </a:lnTo>
                <a:lnTo>
                  <a:pt x="2857672" y="880123"/>
                </a:lnTo>
                <a:lnTo>
                  <a:pt x="2873129" y="901944"/>
                </a:lnTo>
                <a:lnTo>
                  <a:pt x="2884949" y="924674"/>
                </a:lnTo>
                <a:lnTo>
                  <a:pt x="2893132" y="951951"/>
                </a:lnTo>
                <a:lnTo>
                  <a:pt x="2896768" y="980137"/>
                </a:lnTo>
                <a:lnTo>
                  <a:pt x="2897678" y="1009232"/>
                </a:lnTo>
                <a:lnTo>
                  <a:pt x="2894950" y="1040145"/>
                </a:lnTo>
                <a:lnTo>
                  <a:pt x="2891313" y="1071058"/>
                </a:lnTo>
                <a:lnTo>
                  <a:pt x="2886767" y="1101972"/>
                </a:lnTo>
                <a:lnTo>
                  <a:pt x="2883130" y="1132885"/>
                </a:lnTo>
                <a:lnTo>
                  <a:pt x="2881312" y="1163799"/>
                </a:lnTo>
                <a:lnTo>
                  <a:pt x="2881312" y="1193803"/>
                </a:lnTo>
                <a:lnTo>
                  <a:pt x="2884949" y="1221988"/>
                </a:lnTo>
                <a:lnTo>
                  <a:pt x="2892222" y="1250174"/>
                </a:lnTo>
                <a:lnTo>
                  <a:pt x="2903133" y="1276542"/>
                </a:lnTo>
                <a:lnTo>
                  <a:pt x="2917681" y="1303818"/>
                </a:lnTo>
                <a:lnTo>
                  <a:pt x="2932228" y="1331095"/>
                </a:lnTo>
                <a:lnTo>
                  <a:pt x="2948594" y="1358371"/>
                </a:lnTo>
                <a:lnTo>
                  <a:pt x="2964050" y="1384739"/>
                </a:lnTo>
                <a:lnTo>
                  <a:pt x="2977689" y="1412924"/>
                </a:lnTo>
                <a:lnTo>
                  <a:pt x="2988599" y="1440201"/>
                </a:lnTo>
                <a:lnTo>
                  <a:pt x="2995873" y="1468387"/>
                </a:lnTo>
                <a:lnTo>
                  <a:pt x="2998601" y="1497481"/>
                </a:lnTo>
                <a:lnTo>
                  <a:pt x="2995873" y="1526576"/>
                </a:lnTo>
                <a:lnTo>
                  <a:pt x="2988599" y="1554762"/>
                </a:lnTo>
                <a:lnTo>
                  <a:pt x="2977689" y="1582039"/>
                </a:lnTo>
                <a:lnTo>
                  <a:pt x="2964050" y="1610224"/>
                </a:lnTo>
                <a:lnTo>
                  <a:pt x="2948594" y="1636592"/>
                </a:lnTo>
                <a:lnTo>
                  <a:pt x="2932228" y="1663869"/>
                </a:lnTo>
                <a:lnTo>
                  <a:pt x="2917681" y="1691145"/>
                </a:lnTo>
                <a:lnTo>
                  <a:pt x="2903133" y="1718421"/>
                </a:lnTo>
                <a:lnTo>
                  <a:pt x="2892222" y="1744789"/>
                </a:lnTo>
                <a:lnTo>
                  <a:pt x="2884949" y="1772975"/>
                </a:lnTo>
                <a:lnTo>
                  <a:pt x="2881312" y="1801160"/>
                </a:lnTo>
                <a:lnTo>
                  <a:pt x="2881312" y="1831165"/>
                </a:lnTo>
                <a:lnTo>
                  <a:pt x="2883130" y="1862078"/>
                </a:lnTo>
                <a:lnTo>
                  <a:pt x="2886767" y="1892991"/>
                </a:lnTo>
                <a:lnTo>
                  <a:pt x="2891313" y="1923905"/>
                </a:lnTo>
                <a:lnTo>
                  <a:pt x="2894950" y="1954818"/>
                </a:lnTo>
                <a:lnTo>
                  <a:pt x="2897678" y="1985731"/>
                </a:lnTo>
                <a:lnTo>
                  <a:pt x="2896768" y="2014827"/>
                </a:lnTo>
                <a:lnTo>
                  <a:pt x="2893132" y="2043013"/>
                </a:lnTo>
                <a:lnTo>
                  <a:pt x="2884949" y="2070289"/>
                </a:lnTo>
                <a:lnTo>
                  <a:pt x="2873129" y="2093019"/>
                </a:lnTo>
                <a:lnTo>
                  <a:pt x="2857672" y="2114841"/>
                </a:lnTo>
                <a:lnTo>
                  <a:pt x="2839487" y="2133934"/>
                </a:lnTo>
                <a:lnTo>
                  <a:pt x="2818576" y="2153027"/>
                </a:lnTo>
                <a:lnTo>
                  <a:pt x="2796754" y="2170303"/>
                </a:lnTo>
                <a:lnTo>
                  <a:pt x="2774024" y="2187578"/>
                </a:lnTo>
                <a:lnTo>
                  <a:pt x="2750385" y="2204853"/>
                </a:lnTo>
                <a:lnTo>
                  <a:pt x="2728563" y="2222128"/>
                </a:lnTo>
                <a:lnTo>
                  <a:pt x="2707651" y="2240312"/>
                </a:lnTo>
                <a:lnTo>
                  <a:pt x="2689467" y="2261224"/>
                </a:lnTo>
                <a:lnTo>
                  <a:pt x="2673101" y="2281227"/>
                </a:lnTo>
                <a:lnTo>
                  <a:pt x="2660371" y="2303957"/>
                </a:lnTo>
                <a:lnTo>
                  <a:pt x="2649461" y="2328506"/>
                </a:lnTo>
                <a:lnTo>
                  <a:pt x="2640369" y="2354874"/>
                </a:lnTo>
                <a:lnTo>
                  <a:pt x="2632186" y="2382151"/>
                </a:lnTo>
                <a:lnTo>
                  <a:pt x="2624912" y="2409427"/>
                </a:lnTo>
                <a:lnTo>
                  <a:pt x="2617638" y="2437613"/>
                </a:lnTo>
                <a:lnTo>
                  <a:pt x="2609455" y="2463980"/>
                </a:lnTo>
                <a:lnTo>
                  <a:pt x="2600363" y="2490347"/>
                </a:lnTo>
                <a:lnTo>
                  <a:pt x="2589453" y="2514896"/>
                </a:lnTo>
                <a:lnTo>
                  <a:pt x="2575814" y="2536718"/>
                </a:lnTo>
                <a:lnTo>
                  <a:pt x="2559449" y="2556720"/>
                </a:lnTo>
                <a:lnTo>
                  <a:pt x="2539446" y="2573086"/>
                </a:lnTo>
                <a:lnTo>
                  <a:pt x="2517624" y="2586724"/>
                </a:lnTo>
                <a:lnTo>
                  <a:pt x="2493075" y="2597635"/>
                </a:lnTo>
                <a:lnTo>
                  <a:pt x="2466708" y="2606727"/>
                </a:lnTo>
                <a:lnTo>
                  <a:pt x="2440341" y="2614910"/>
                </a:lnTo>
                <a:lnTo>
                  <a:pt x="2412155" y="2622184"/>
                </a:lnTo>
                <a:lnTo>
                  <a:pt x="2384878" y="2629458"/>
                </a:lnTo>
                <a:lnTo>
                  <a:pt x="2357602" y="2637641"/>
                </a:lnTo>
                <a:lnTo>
                  <a:pt x="2331235" y="2646733"/>
                </a:lnTo>
                <a:lnTo>
                  <a:pt x="2306686" y="2657644"/>
                </a:lnTo>
                <a:lnTo>
                  <a:pt x="2283956" y="2670372"/>
                </a:lnTo>
                <a:lnTo>
                  <a:pt x="2263953" y="2686738"/>
                </a:lnTo>
                <a:lnTo>
                  <a:pt x="2243041" y="2704923"/>
                </a:lnTo>
                <a:lnTo>
                  <a:pt x="2224856" y="2725835"/>
                </a:lnTo>
                <a:lnTo>
                  <a:pt x="2207581" y="2747656"/>
                </a:lnTo>
                <a:lnTo>
                  <a:pt x="2190306" y="2770386"/>
                </a:lnTo>
                <a:lnTo>
                  <a:pt x="2173031" y="2793117"/>
                </a:lnTo>
                <a:lnTo>
                  <a:pt x="2155756" y="2814938"/>
                </a:lnTo>
                <a:lnTo>
                  <a:pt x="2136662" y="2835850"/>
                </a:lnTo>
                <a:lnTo>
                  <a:pt x="2117568" y="2854034"/>
                </a:lnTo>
                <a:lnTo>
                  <a:pt x="2095748" y="2869491"/>
                </a:lnTo>
                <a:lnTo>
                  <a:pt x="2073017" y="2881311"/>
                </a:lnTo>
                <a:lnTo>
                  <a:pt x="2045740" y="2889494"/>
                </a:lnTo>
                <a:lnTo>
                  <a:pt x="2017554" y="2893131"/>
                </a:lnTo>
                <a:lnTo>
                  <a:pt x="1988460" y="2894040"/>
                </a:lnTo>
                <a:lnTo>
                  <a:pt x="1957546" y="2891312"/>
                </a:lnTo>
                <a:lnTo>
                  <a:pt x="1926633" y="2887676"/>
                </a:lnTo>
                <a:lnTo>
                  <a:pt x="1895719" y="2883129"/>
                </a:lnTo>
                <a:lnTo>
                  <a:pt x="1864806" y="2879493"/>
                </a:lnTo>
                <a:lnTo>
                  <a:pt x="1833892" y="2877674"/>
                </a:lnTo>
                <a:lnTo>
                  <a:pt x="1803888" y="2877674"/>
                </a:lnTo>
                <a:lnTo>
                  <a:pt x="1775703" y="2881311"/>
                </a:lnTo>
                <a:lnTo>
                  <a:pt x="1746608" y="2888585"/>
                </a:lnTo>
                <a:lnTo>
                  <a:pt x="1720240" y="2899495"/>
                </a:lnTo>
                <a:lnTo>
                  <a:pt x="1692964" y="2914043"/>
                </a:lnTo>
                <a:lnTo>
                  <a:pt x="1665688" y="2928591"/>
                </a:lnTo>
                <a:lnTo>
                  <a:pt x="1638411" y="2944956"/>
                </a:lnTo>
                <a:lnTo>
                  <a:pt x="1612043" y="2960413"/>
                </a:lnTo>
                <a:lnTo>
                  <a:pt x="1583858" y="2974051"/>
                </a:lnTo>
                <a:lnTo>
                  <a:pt x="1556581" y="2984962"/>
                </a:lnTo>
                <a:lnTo>
                  <a:pt x="1528395" y="2992236"/>
                </a:lnTo>
                <a:lnTo>
                  <a:pt x="1499301" y="2994963"/>
                </a:lnTo>
                <a:lnTo>
                  <a:pt x="1470206" y="2992236"/>
                </a:lnTo>
                <a:lnTo>
                  <a:pt x="1442020" y="2984962"/>
                </a:lnTo>
                <a:lnTo>
                  <a:pt x="1414744" y="2974051"/>
                </a:lnTo>
                <a:lnTo>
                  <a:pt x="1386558" y="2960413"/>
                </a:lnTo>
                <a:lnTo>
                  <a:pt x="1360190" y="2944956"/>
                </a:lnTo>
                <a:lnTo>
                  <a:pt x="1332914" y="2928591"/>
                </a:lnTo>
                <a:lnTo>
                  <a:pt x="1305637" y="2914043"/>
                </a:lnTo>
                <a:lnTo>
                  <a:pt x="1278361" y="2899495"/>
                </a:lnTo>
                <a:lnTo>
                  <a:pt x="1251085" y="2888585"/>
                </a:lnTo>
                <a:lnTo>
                  <a:pt x="1222899" y="2881311"/>
                </a:lnTo>
                <a:lnTo>
                  <a:pt x="1194713" y="2877674"/>
                </a:lnTo>
                <a:lnTo>
                  <a:pt x="1164708" y="2877674"/>
                </a:lnTo>
                <a:lnTo>
                  <a:pt x="1133795" y="2879493"/>
                </a:lnTo>
                <a:lnTo>
                  <a:pt x="1102882" y="2883129"/>
                </a:lnTo>
                <a:lnTo>
                  <a:pt x="1071968" y="2887676"/>
                </a:lnTo>
                <a:lnTo>
                  <a:pt x="1041054" y="2891312"/>
                </a:lnTo>
                <a:lnTo>
                  <a:pt x="1010141" y="2894040"/>
                </a:lnTo>
                <a:lnTo>
                  <a:pt x="981047" y="2893131"/>
                </a:lnTo>
                <a:lnTo>
                  <a:pt x="952861" y="2889494"/>
                </a:lnTo>
                <a:lnTo>
                  <a:pt x="925584" y="2881311"/>
                </a:lnTo>
                <a:lnTo>
                  <a:pt x="902854" y="2869491"/>
                </a:lnTo>
                <a:lnTo>
                  <a:pt x="881032" y="2854034"/>
                </a:lnTo>
                <a:lnTo>
                  <a:pt x="861939" y="2835850"/>
                </a:lnTo>
                <a:lnTo>
                  <a:pt x="842845" y="2814938"/>
                </a:lnTo>
                <a:lnTo>
                  <a:pt x="825570" y="2793117"/>
                </a:lnTo>
                <a:lnTo>
                  <a:pt x="808295" y="2770386"/>
                </a:lnTo>
                <a:lnTo>
                  <a:pt x="791020" y="2747656"/>
                </a:lnTo>
                <a:lnTo>
                  <a:pt x="773745" y="2725835"/>
                </a:lnTo>
                <a:lnTo>
                  <a:pt x="755560" y="2704923"/>
                </a:lnTo>
                <a:lnTo>
                  <a:pt x="734648" y="2686738"/>
                </a:lnTo>
                <a:lnTo>
                  <a:pt x="714645" y="2670372"/>
                </a:lnTo>
                <a:lnTo>
                  <a:pt x="691915" y="2657644"/>
                </a:lnTo>
                <a:lnTo>
                  <a:pt x="667366" y="2646733"/>
                </a:lnTo>
                <a:lnTo>
                  <a:pt x="640999" y="2637641"/>
                </a:lnTo>
                <a:lnTo>
                  <a:pt x="613722" y="2629458"/>
                </a:lnTo>
                <a:lnTo>
                  <a:pt x="586446" y="2622184"/>
                </a:lnTo>
                <a:lnTo>
                  <a:pt x="558260" y="2614910"/>
                </a:lnTo>
                <a:lnTo>
                  <a:pt x="531893" y="2606727"/>
                </a:lnTo>
                <a:lnTo>
                  <a:pt x="505525" y="2597635"/>
                </a:lnTo>
                <a:lnTo>
                  <a:pt x="480977" y="2586724"/>
                </a:lnTo>
                <a:lnTo>
                  <a:pt x="459155" y="2573086"/>
                </a:lnTo>
                <a:lnTo>
                  <a:pt x="439152" y="2556720"/>
                </a:lnTo>
                <a:lnTo>
                  <a:pt x="422787" y="2536718"/>
                </a:lnTo>
                <a:lnTo>
                  <a:pt x="409149" y="2514896"/>
                </a:lnTo>
                <a:lnTo>
                  <a:pt x="398238" y="2490347"/>
                </a:lnTo>
                <a:lnTo>
                  <a:pt x="389146" y="2463980"/>
                </a:lnTo>
                <a:lnTo>
                  <a:pt x="380963" y="2437613"/>
                </a:lnTo>
                <a:lnTo>
                  <a:pt x="373689" y="2409427"/>
                </a:lnTo>
                <a:lnTo>
                  <a:pt x="366415" y="2382151"/>
                </a:lnTo>
                <a:lnTo>
                  <a:pt x="358232" y="2354874"/>
                </a:lnTo>
                <a:lnTo>
                  <a:pt x="349140" y="2328506"/>
                </a:lnTo>
                <a:lnTo>
                  <a:pt x="338229" y="2303957"/>
                </a:lnTo>
                <a:lnTo>
                  <a:pt x="325500" y="2281227"/>
                </a:lnTo>
                <a:lnTo>
                  <a:pt x="309135" y="2261224"/>
                </a:lnTo>
                <a:lnTo>
                  <a:pt x="290950" y="2240312"/>
                </a:lnTo>
                <a:lnTo>
                  <a:pt x="270038" y="2222128"/>
                </a:lnTo>
                <a:lnTo>
                  <a:pt x="247307" y="2204853"/>
                </a:lnTo>
                <a:lnTo>
                  <a:pt x="224577" y="2187578"/>
                </a:lnTo>
                <a:lnTo>
                  <a:pt x="201847" y="2170303"/>
                </a:lnTo>
                <a:lnTo>
                  <a:pt x="180025" y="2153027"/>
                </a:lnTo>
                <a:lnTo>
                  <a:pt x="159113" y="2133934"/>
                </a:lnTo>
                <a:lnTo>
                  <a:pt x="140929" y="2114841"/>
                </a:lnTo>
                <a:lnTo>
                  <a:pt x="125473" y="2093019"/>
                </a:lnTo>
                <a:lnTo>
                  <a:pt x="113653" y="2070289"/>
                </a:lnTo>
                <a:lnTo>
                  <a:pt x="105470" y="2043013"/>
                </a:lnTo>
                <a:lnTo>
                  <a:pt x="101833" y="2014827"/>
                </a:lnTo>
                <a:lnTo>
                  <a:pt x="100923" y="1985731"/>
                </a:lnTo>
                <a:lnTo>
                  <a:pt x="103651" y="1954818"/>
                </a:lnTo>
                <a:lnTo>
                  <a:pt x="107288" y="1923905"/>
                </a:lnTo>
                <a:lnTo>
                  <a:pt x="111834" y="1892991"/>
                </a:lnTo>
                <a:lnTo>
                  <a:pt x="115471" y="1862078"/>
                </a:lnTo>
                <a:lnTo>
                  <a:pt x="117290" y="1831165"/>
                </a:lnTo>
                <a:lnTo>
                  <a:pt x="117290" y="1801160"/>
                </a:lnTo>
                <a:lnTo>
                  <a:pt x="113653" y="1772975"/>
                </a:lnTo>
                <a:lnTo>
                  <a:pt x="106379" y="1744789"/>
                </a:lnTo>
                <a:lnTo>
                  <a:pt x="95468" y="1718421"/>
                </a:lnTo>
                <a:lnTo>
                  <a:pt x="81830" y="1691145"/>
                </a:lnTo>
                <a:lnTo>
                  <a:pt x="66373" y="1663869"/>
                </a:lnTo>
                <a:lnTo>
                  <a:pt x="50008" y="1636592"/>
                </a:lnTo>
                <a:lnTo>
                  <a:pt x="34551" y="1610224"/>
                </a:lnTo>
                <a:lnTo>
                  <a:pt x="20912" y="1582039"/>
                </a:lnTo>
                <a:lnTo>
                  <a:pt x="10002" y="1554762"/>
                </a:lnTo>
                <a:lnTo>
                  <a:pt x="2728" y="1526576"/>
                </a:lnTo>
                <a:lnTo>
                  <a:pt x="0" y="1497481"/>
                </a:lnTo>
                <a:lnTo>
                  <a:pt x="2728" y="1468387"/>
                </a:lnTo>
                <a:lnTo>
                  <a:pt x="10002" y="1440201"/>
                </a:lnTo>
                <a:lnTo>
                  <a:pt x="20912" y="1412924"/>
                </a:lnTo>
                <a:lnTo>
                  <a:pt x="34551" y="1384739"/>
                </a:lnTo>
                <a:lnTo>
                  <a:pt x="50008" y="1358371"/>
                </a:lnTo>
                <a:lnTo>
                  <a:pt x="66373" y="1331095"/>
                </a:lnTo>
                <a:lnTo>
                  <a:pt x="81830" y="1303818"/>
                </a:lnTo>
                <a:lnTo>
                  <a:pt x="95468" y="1276542"/>
                </a:lnTo>
                <a:lnTo>
                  <a:pt x="106379" y="1250174"/>
                </a:lnTo>
                <a:lnTo>
                  <a:pt x="113653" y="1221988"/>
                </a:lnTo>
                <a:lnTo>
                  <a:pt x="117290" y="1193803"/>
                </a:lnTo>
                <a:lnTo>
                  <a:pt x="117290" y="1163799"/>
                </a:lnTo>
                <a:lnTo>
                  <a:pt x="115471" y="1132885"/>
                </a:lnTo>
                <a:lnTo>
                  <a:pt x="111834" y="1101972"/>
                </a:lnTo>
                <a:lnTo>
                  <a:pt x="107288" y="1071058"/>
                </a:lnTo>
                <a:lnTo>
                  <a:pt x="103651" y="1040145"/>
                </a:lnTo>
                <a:lnTo>
                  <a:pt x="100923" y="1009232"/>
                </a:lnTo>
                <a:lnTo>
                  <a:pt x="101833" y="980137"/>
                </a:lnTo>
                <a:lnTo>
                  <a:pt x="105470" y="951951"/>
                </a:lnTo>
                <a:lnTo>
                  <a:pt x="113653" y="924674"/>
                </a:lnTo>
                <a:lnTo>
                  <a:pt x="125473" y="901944"/>
                </a:lnTo>
                <a:lnTo>
                  <a:pt x="140929" y="880123"/>
                </a:lnTo>
                <a:lnTo>
                  <a:pt x="159113" y="861029"/>
                </a:lnTo>
                <a:lnTo>
                  <a:pt x="180025" y="841936"/>
                </a:lnTo>
                <a:lnTo>
                  <a:pt x="201847" y="824660"/>
                </a:lnTo>
                <a:lnTo>
                  <a:pt x="224577" y="807385"/>
                </a:lnTo>
                <a:lnTo>
                  <a:pt x="247307" y="790110"/>
                </a:lnTo>
                <a:lnTo>
                  <a:pt x="270038" y="772835"/>
                </a:lnTo>
                <a:lnTo>
                  <a:pt x="290950" y="754651"/>
                </a:lnTo>
                <a:lnTo>
                  <a:pt x="309135" y="733739"/>
                </a:lnTo>
                <a:lnTo>
                  <a:pt x="325500" y="713736"/>
                </a:lnTo>
                <a:lnTo>
                  <a:pt x="338229" y="691006"/>
                </a:lnTo>
                <a:lnTo>
                  <a:pt x="349140" y="666457"/>
                </a:lnTo>
                <a:lnTo>
                  <a:pt x="358232" y="640089"/>
                </a:lnTo>
                <a:lnTo>
                  <a:pt x="366415" y="612812"/>
                </a:lnTo>
                <a:lnTo>
                  <a:pt x="373689" y="585536"/>
                </a:lnTo>
                <a:lnTo>
                  <a:pt x="380963" y="557350"/>
                </a:lnTo>
                <a:lnTo>
                  <a:pt x="389146" y="530983"/>
                </a:lnTo>
                <a:lnTo>
                  <a:pt x="398238" y="504615"/>
                </a:lnTo>
                <a:lnTo>
                  <a:pt x="409149" y="480067"/>
                </a:lnTo>
                <a:lnTo>
                  <a:pt x="422787" y="458246"/>
                </a:lnTo>
                <a:lnTo>
                  <a:pt x="439152" y="438243"/>
                </a:lnTo>
                <a:lnTo>
                  <a:pt x="459155" y="421877"/>
                </a:lnTo>
                <a:lnTo>
                  <a:pt x="480977" y="408239"/>
                </a:lnTo>
                <a:lnTo>
                  <a:pt x="505525" y="397328"/>
                </a:lnTo>
                <a:lnTo>
                  <a:pt x="531893" y="388236"/>
                </a:lnTo>
                <a:lnTo>
                  <a:pt x="558260" y="380053"/>
                </a:lnTo>
                <a:lnTo>
                  <a:pt x="586446" y="372779"/>
                </a:lnTo>
                <a:lnTo>
                  <a:pt x="613722" y="365505"/>
                </a:lnTo>
                <a:lnTo>
                  <a:pt x="640999" y="357322"/>
                </a:lnTo>
                <a:lnTo>
                  <a:pt x="667366" y="348230"/>
                </a:lnTo>
                <a:lnTo>
                  <a:pt x="691915" y="337319"/>
                </a:lnTo>
                <a:lnTo>
                  <a:pt x="714645" y="324591"/>
                </a:lnTo>
                <a:lnTo>
                  <a:pt x="734648" y="308225"/>
                </a:lnTo>
                <a:lnTo>
                  <a:pt x="755560" y="290040"/>
                </a:lnTo>
                <a:lnTo>
                  <a:pt x="773745" y="269128"/>
                </a:lnTo>
                <a:lnTo>
                  <a:pt x="791020" y="247307"/>
                </a:lnTo>
                <a:lnTo>
                  <a:pt x="808295" y="224577"/>
                </a:lnTo>
                <a:lnTo>
                  <a:pt x="825570" y="201846"/>
                </a:lnTo>
                <a:lnTo>
                  <a:pt x="842845" y="180025"/>
                </a:lnTo>
                <a:lnTo>
                  <a:pt x="861939" y="159113"/>
                </a:lnTo>
                <a:lnTo>
                  <a:pt x="881032" y="140929"/>
                </a:lnTo>
                <a:lnTo>
                  <a:pt x="902854" y="125472"/>
                </a:lnTo>
                <a:lnTo>
                  <a:pt x="925584" y="113652"/>
                </a:lnTo>
                <a:lnTo>
                  <a:pt x="952861" y="105469"/>
                </a:lnTo>
                <a:lnTo>
                  <a:pt x="981047" y="101832"/>
                </a:lnTo>
                <a:lnTo>
                  <a:pt x="1010141" y="100923"/>
                </a:lnTo>
                <a:lnTo>
                  <a:pt x="1041054" y="103651"/>
                </a:lnTo>
                <a:lnTo>
                  <a:pt x="1071968" y="107288"/>
                </a:lnTo>
                <a:lnTo>
                  <a:pt x="1102882" y="111834"/>
                </a:lnTo>
                <a:lnTo>
                  <a:pt x="1133795" y="115471"/>
                </a:lnTo>
                <a:lnTo>
                  <a:pt x="1164708" y="117289"/>
                </a:lnTo>
                <a:lnTo>
                  <a:pt x="1194713" y="117289"/>
                </a:lnTo>
                <a:lnTo>
                  <a:pt x="1222899" y="113652"/>
                </a:lnTo>
                <a:lnTo>
                  <a:pt x="1251085" y="106378"/>
                </a:lnTo>
                <a:lnTo>
                  <a:pt x="1278361" y="95468"/>
                </a:lnTo>
                <a:lnTo>
                  <a:pt x="1305637" y="80920"/>
                </a:lnTo>
                <a:lnTo>
                  <a:pt x="1332914" y="66373"/>
                </a:lnTo>
                <a:lnTo>
                  <a:pt x="1360190" y="50007"/>
                </a:lnTo>
                <a:lnTo>
                  <a:pt x="1386558" y="34550"/>
                </a:lnTo>
                <a:lnTo>
                  <a:pt x="1414744" y="20912"/>
                </a:lnTo>
                <a:lnTo>
                  <a:pt x="1442020" y="10001"/>
                </a:lnTo>
                <a:lnTo>
                  <a:pt x="1470206" y="2727"/>
                </a:lnTo>
                <a:close/>
              </a:path>
            </a:pathLst>
          </a:custGeom>
        </p:spPr>
      </p:pic>
      <p:pic>
        <p:nvPicPr>
          <p:cNvPr id="6" name="Рисунок 5" descr="Изображение выглядит как текст, электроника, внутренний, компьютер&#10;&#10;Автоматически созданное описание">
            <a:extLst>
              <a:ext uri="{FF2B5EF4-FFF2-40B4-BE49-F238E27FC236}">
                <a16:creationId xmlns:a16="http://schemas.microsoft.com/office/drawing/2014/main" xmlns="" id="{59509135-5958-4D88-BCC7-AE24B124FF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23" r="405"/>
          <a:stretch/>
        </p:blipFill>
        <p:spPr>
          <a:xfrm>
            <a:off x="7959581" y="10"/>
            <a:ext cx="4232421" cy="3428990"/>
          </a:xfrm>
          <a:custGeom>
            <a:avLst/>
            <a:gdLst/>
            <a:ahLst/>
            <a:cxnLst/>
            <a:rect l="l" t="t" r="r" b="b"/>
            <a:pathLst>
              <a:path w="4232421" h="3429000">
                <a:moveTo>
                  <a:pt x="176695" y="0"/>
                </a:moveTo>
                <a:lnTo>
                  <a:pt x="4232421" y="0"/>
                </a:lnTo>
                <a:lnTo>
                  <a:pt x="4232421" y="2741963"/>
                </a:lnTo>
                <a:lnTo>
                  <a:pt x="4230819" y="2742965"/>
                </a:lnTo>
                <a:lnTo>
                  <a:pt x="4189566" y="2761300"/>
                </a:lnTo>
                <a:lnTo>
                  <a:pt x="4145256" y="2776579"/>
                </a:lnTo>
                <a:lnTo>
                  <a:pt x="4100946" y="2790330"/>
                </a:lnTo>
                <a:lnTo>
                  <a:pt x="4053581" y="2802553"/>
                </a:lnTo>
                <a:lnTo>
                  <a:pt x="4007741" y="2814777"/>
                </a:lnTo>
                <a:lnTo>
                  <a:pt x="3961906" y="2828531"/>
                </a:lnTo>
                <a:lnTo>
                  <a:pt x="3917596" y="2843809"/>
                </a:lnTo>
                <a:lnTo>
                  <a:pt x="3876343" y="2862145"/>
                </a:lnTo>
                <a:lnTo>
                  <a:pt x="3838145" y="2883535"/>
                </a:lnTo>
                <a:lnTo>
                  <a:pt x="3804531" y="2911037"/>
                </a:lnTo>
                <a:lnTo>
                  <a:pt x="3769387" y="2941596"/>
                </a:lnTo>
                <a:lnTo>
                  <a:pt x="3738828" y="2976737"/>
                </a:lnTo>
                <a:lnTo>
                  <a:pt x="3709798" y="3013408"/>
                </a:lnTo>
                <a:lnTo>
                  <a:pt x="3680767" y="3051604"/>
                </a:lnTo>
                <a:lnTo>
                  <a:pt x="3651737" y="3089802"/>
                </a:lnTo>
                <a:lnTo>
                  <a:pt x="3622708" y="3126473"/>
                </a:lnTo>
                <a:lnTo>
                  <a:pt x="3590619" y="3161614"/>
                </a:lnTo>
                <a:lnTo>
                  <a:pt x="3558532" y="3192174"/>
                </a:lnTo>
                <a:lnTo>
                  <a:pt x="3521864" y="3218148"/>
                </a:lnTo>
                <a:lnTo>
                  <a:pt x="3483665" y="3238011"/>
                </a:lnTo>
                <a:lnTo>
                  <a:pt x="3437828" y="3251762"/>
                </a:lnTo>
                <a:lnTo>
                  <a:pt x="3390461" y="3257874"/>
                </a:lnTo>
                <a:lnTo>
                  <a:pt x="3341569" y="3259401"/>
                </a:lnTo>
                <a:lnTo>
                  <a:pt x="3289619" y="3254819"/>
                </a:lnTo>
                <a:lnTo>
                  <a:pt x="3237670" y="3248707"/>
                </a:lnTo>
                <a:lnTo>
                  <a:pt x="3185721" y="3241066"/>
                </a:lnTo>
                <a:lnTo>
                  <a:pt x="3133771" y="3234956"/>
                </a:lnTo>
                <a:lnTo>
                  <a:pt x="3081822" y="3231899"/>
                </a:lnTo>
                <a:lnTo>
                  <a:pt x="3031400" y="3231899"/>
                </a:lnTo>
                <a:lnTo>
                  <a:pt x="2984035" y="3238011"/>
                </a:lnTo>
                <a:lnTo>
                  <a:pt x="2935140" y="3250235"/>
                </a:lnTo>
                <a:lnTo>
                  <a:pt x="2890830" y="3268570"/>
                </a:lnTo>
                <a:lnTo>
                  <a:pt x="2844995" y="3293018"/>
                </a:lnTo>
                <a:lnTo>
                  <a:pt x="2799158" y="3317465"/>
                </a:lnTo>
                <a:lnTo>
                  <a:pt x="2753317" y="3344964"/>
                </a:lnTo>
                <a:lnTo>
                  <a:pt x="2709007" y="3370942"/>
                </a:lnTo>
                <a:lnTo>
                  <a:pt x="2661643" y="3393859"/>
                </a:lnTo>
                <a:lnTo>
                  <a:pt x="2615805" y="3412195"/>
                </a:lnTo>
                <a:lnTo>
                  <a:pt x="2568440" y="3424418"/>
                </a:lnTo>
                <a:lnTo>
                  <a:pt x="2519548" y="3429000"/>
                </a:lnTo>
                <a:lnTo>
                  <a:pt x="2470653" y="3424418"/>
                </a:lnTo>
                <a:lnTo>
                  <a:pt x="2423286" y="3412195"/>
                </a:lnTo>
                <a:lnTo>
                  <a:pt x="2377451" y="3393859"/>
                </a:lnTo>
                <a:lnTo>
                  <a:pt x="2330084" y="3370942"/>
                </a:lnTo>
                <a:lnTo>
                  <a:pt x="2285773" y="3344964"/>
                </a:lnTo>
                <a:lnTo>
                  <a:pt x="2239936" y="3317465"/>
                </a:lnTo>
                <a:lnTo>
                  <a:pt x="2194099" y="3293018"/>
                </a:lnTo>
                <a:lnTo>
                  <a:pt x="2148261" y="3268570"/>
                </a:lnTo>
                <a:lnTo>
                  <a:pt x="2102426" y="3250235"/>
                </a:lnTo>
                <a:lnTo>
                  <a:pt x="2055059" y="3238011"/>
                </a:lnTo>
                <a:lnTo>
                  <a:pt x="2007691" y="3231899"/>
                </a:lnTo>
                <a:lnTo>
                  <a:pt x="1957269" y="3231899"/>
                </a:lnTo>
                <a:lnTo>
                  <a:pt x="1905320" y="3234956"/>
                </a:lnTo>
                <a:lnTo>
                  <a:pt x="1853373" y="3241066"/>
                </a:lnTo>
                <a:lnTo>
                  <a:pt x="1801421" y="3248707"/>
                </a:lnTo>
                <a:lnTo>
                  <a:pt x="1749472" y="3254819"/>
                </a:lnTo>
                <a:lnTo>
                  <a:pt x="1697523" y="3259401"/>
                </a:lnTo>
                <a:lnTo>
                  <a:pt x="1648630" y="3257874"/>
                </a:lnTo>
                <a:lnTo>
                  <a:pt x="1601266" y="3251762"/>
                </a:lnTo>
                <a:lnTo>
                  <a:pt x="1555428" y="3238011"/>
                </a:lnTo>
                <a:lnTo>
                  <a:pt x="1517230" y="3218148"/>
                </a:lnTo>
                <a:lnTo>
                  <a:pt x="1480559" y="3192174"/>
                </a:lnTo>
                <a:lnTo>
                  <a:pt x="1448472" y="3161614"/>
                </a:lnTo>
                <a:lnTo>
                  <a:pt x="1416386" y="3126473"/>
                </a:lnTo>
                <a:lnTo>
                  <a:pt x="1387354" y="3089802"/>
                </a:lnTo>
                <a:lnTo>
                  <a:pt x="1358325" y="3051604"/>
                </a:lnTo>
                <a:lnTo>
                  <a:pt x="1329295" y="3013408"/>
                </a:lnTo>
                <a:lnTo>
                  <a:pt x="1300263" y="2976737"/>
                </a:lnTo>
                <a:lnTo>
                  <a:pt x="1269704" y="2941596"/>
                </a:lnTo>
                <a:lnTo>
                  <a:pt x="1234563" y="2911037"/>
                </a:lnTo>
                <a:lnTo>
                  <a:pt x="1200949" y="2883535"/>
                </a:lnTo>
                <a:lnTo>
                  <a:pt x="1162751" y="2862145"/>
                </a:lnTo>
                <a:lnTo>
                  <a:pt x="1121495" y="2843809"/>
                </a:lnTo>
                <a:lnTo>
                  <a:pt x="1077188" y="2828531"/>
                </a:lnTo>
                <a:lnTo>
                  <a:pt x="1031348" y="2814777"/>
                </a:lnTo>
                <a:lnTo>
                  <a:pt x="985513" y="2802553"/>
                </a:lnTo>
                <a:lnTo>
                  <a:pt x="938145" y="2790330"/>
                </a:lnTo>
                <a:lnTo>
                  <a:pt x="893838" y="2776579"/>
                </a:lnTo>
                <a:lnTo>
                  <a:pt x="849525" y="2761300"/>
                </a:lnTo>
                <a:lnTo>
                  <a:pt x="808275" y="2742965"/>
                </a:lnTo>
                <a:lnTo>
                  <a:pt x="771601" y="2720045"/>
                </a:lnTo>
                <a:lnTo>
                  <a:pt x="737987" y="2692543"/>
                </a:lnTo>
                <a:lnTo>
                  <a:pt x="710485" y="2658929"/>
                </a:lnTo>
                <a:lnTo>
                  <a:pt x="687568" y="2622258"/>
                </a:lnTo>
                <a:lnTo>
                  <a:pt x="669232" y="2581005"/>
                </a:lnTo>
                <a:lnTo>
                  <a:pt x="653954" y="2536695"/>
                </a:lnTo>
                <a:lnTo>
                  <a:pt x="640203" y="2492387"/>
                </a:lnTo>
                <a:lnTo>
                  <a:pt x="627979" y="2445020"/>
                </a:lnTo>
                <a:lnTo>
                  <a:pt x="615753" y="2399185"/>
                </a:lnTo>
                <a:lnTo>
                  <a:pt x="602002" y="2353345"/>
                </a:lnTo>
                <a:lnTo>
                  <a:pt x="586724" y="2309035"/>
                </a:lnTo>
                <a:lnTo>
                  <a:pt x="568388" y="2267782"/>
                </a:lnTo>
                <a:lnTo>
                  <a:pt x="546998" y="2229583"/>
                </a:lnTo>
                <a:lnTo>
                  <a:pt x="519496" y="2195970"/>
                </a:lnTo>
                <a:lnTo>
                  <a:pt x="488937" y="2160826"/>
                </a:lnTo>
                <a:lnTo>
                  <a:pt x="453796" y="2130269"/>
                </a:lnTo>
                <a:lnTo>
                  <a:pt x="415595" y="2101240"/>
                </a:lnTo>
                <a:lnTo>
                  <a:pt x="377399" y="2072208"/>
                </a:lnTo>
                <a:lnTo>
                  <a:pt x="339201" y="2043179"/>
                </a:lnTo>
                <a:lnTo>
                  <a:pt x="302530" y="2014147"/>
                </a:lnTo>
                <a:lnTo>
                  <a:pt x="267389" y="1982060"/>
                </a:lnTo>
                <a:lnTo>
                  <a:pt x="236829" y="1949976"/>
                </a:lnTo>
                <a:lnTo>
                  <a:pt x="210855" y="1913305"/>
                </a:lnTo>
                <a:lnTo>
                  <a:pt x="190992" y="1875107"/>
                </a:lnTo>
                <a:lnTo>
                  <a:pt x="177241" y="1829269"/>
                </a:lnTo>
                <a:lnTo>
                  <a:pt x="171129" y="1781905"/>
                </a:lnTo>
                <a:lnTo>
                  <a:pt x="169599" y="1733010"/>
                </a:lnTo>
                <a:lnTo>
                  <a:pt x="174184" y="1681060"/>
                </a:lnTo>
                <a:lnTo>
                  <a:pt x="180296" y="1629111"/>
                </a:lnTo>
                <a:lnTo>
                  <a:pt x="187935" y="1577162"/>
                </a:lnTo>
                <a:lnTo>
                  <a:pt x="194049" y="1525212"/>
                </a:lnTo>
                <a:lnTo>
                  <a:pt x="197104" y="1473263"/>
                </a:lnTo>
                <a:lnTo>
                  <a:pt x="197104" y="1422841"/>
                </a:lnTo>
                <a:lnTo>
                  <a:pt x="190992" y="1375479"/>
                </a:lnTo>
                <a:lnTo>
                  <a:pt x="178768" y="1328111"/>
                </a:lnTo>
                <a:lnTo>
                  <a:pt x="160433" y="1283801"/>
                </a:lnTo>
                <a:lnTo>
                  <a:pt x="137515" y="1237964"/>
                </a:lnTo>
                <a:lnTo>
                  <a:pt x="111538" y="1192129"/>
                </a:lnTo>
                <a:lnTo>
                  <a:pt x="84039" y="1146289"/>
                </a:lnTo>
                <a:lnTo>
                  <a:pt x="58064" y="1101978"/>
                </a:lnTo>
                <a:lnTo>
                  <a:pt x="35144" y="1054614"/>
                </a:lnTo>
                <a:lnTo>
                  <a:pt x="16808" y="1008776"/>
                </a:lnTo>
                <a:lnTo>
                  <a:pt x="4585" y="961409"/>
                </a:lnTo>
                <a:lnTo>
                  <a:pt x="0" y="912517"/>
                </a:lnTo>
                <a:lnTo>
                  <a:pt x="4585" y="863625"/>
                </a:lnTo>
                <a:lnTo>
                  <a:pt x="16808" y="816260"/>
                </a:lnTo>
                <a:lnTo>
                  <a:pt x="35144" y="770420"/>
                </a:lnTo>
                <a:lnTo>
                  <a:pt x="58064" y="723055"/>
                </a:lnTo>
                <a:lnTo>
                  <a:pt x="84039" y="678745"/>
                </a:lnTo>
                <a:lnTo>
                  <a:pt x="111538" y="632910"/>
                </a:lnTo>
                <a:lnTo>
                  <a:pt x="137515" y="587070"/>
                </a:lnTo>
                <a:lnTo>
                  <a:pt x="160433" y="541232"/>
                </a:lnTo>
                <a:lnTo>
                  <a:pt x="178768" y="496922"/>
                </a:lnTo>
                <a:lnTo>
                  <a:pt x="190992" y="449557"/>
                </a:lnTo>
                <a:lnTo>
                  <a:pt x="197104" y="402192"/>
                </a:lnTo>
                <a:lnTo>
                  <a:pt x="197104" y="351770"/>
                </a:lnTo>
                <a:lnTo>
                  <a:pt x="194049" y="299821"/>
                </a:lnTo>
                <a:lnTo>
                  <a:pt x="187935" y="247872"/>
                </a:lnTo>
                <a:lnTo>
                  <a:pt x="180296" y="195922"/>
                </a:lnTo>
                <a:lnTo>
                  <a:pt x="174184" y="143973"/>
                </a:lnTo>
                <a:lnTo>
                  <a:pt x="169599" y="92024"/>
                </a:lnTo>
                <a:lnTo>
                  <a:pt x="171129" y="43131"/>
                </a:lnTo>
                <a:close/>
              </a:path>
            </a:pathLst>
          </a:custGeom>
        </p:spPr>
      </p:pic>
      <p:sp>
        <p:nvSpPr>
          <p:cNvPr id="121" name="Freeform: Shape 120">
            <a:extLst>
              <a:ext uri="{FF2B5EF4-FFF2-40B4-BE49-F238E27FC236}">
                <a16:creationId xmlns:a16="http://schemas.microsoft.com/office/drawing/2014/main" xmlns="" id="{0A6D42E8-3193-4B5F-8230-2778A35E38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882017" y="3754146"/>
            <a:ext cx="3309983" cy="3103853"/>
          </a:xfrm>
          <a:custGeom>
            <a:avLst/>
            <a:gdLst>
              <a:gd name="connsiteX0" fmla="*/ 2022059 w 3309983"/>
              <a:gd name="connsiteY0" fmla="*/ 0 h 3103853"/>
              <a:gd name="connsiteX1" fmla="*/ 2061297 w 3309983"/>
              <a:gd name="connsiteY1" fmla="*/ 3678 h 3103853"/>
              <a:gd name="connsiteX2" fmla="*/ 2099311 w 3309983"/>
              <a:gd name="connsiteY2" fmla="*/ 13488 h 3103853"/>
              <a:gd name="connsiteX3" fmla="*/ 2136099 w 3309983"/>
              <a:gd name="connsiteY3" fmla="*/ 28203 h 3103853"/>
              <a:gd name="connsiteX4" fmla="*/ 2174111 w 3309983"/>
              <a:gd name="connsiteY4" fmla="*/ 46597 h 3103853"/>
              <a:gd name="connsiteX5" fmla="*/ 2209672 w 3309983"/>
              <a:gd name="connsiteY5" fmla="*/ 67443 h 3103853"/>
              <a:gd name="connsiteX6" fmla="*/ 2246460 w 3309983"/>
              <a:gd name="connsiteY6" fmla="*/ 89515 h 3103853"/>
              <a:gd name="connsiteX7" fmla="*/ 2283247 w 3309983"/>
              <a:gd name="connsiteY7" fmla="*/ 109134 h 3103853"/>
              <a:gd name="connsiteX8" fmla="*/ 2320033 w 3309983"/>
              <a:gd name="connsiteY8" fmla="*/ 128755 h 3103853"/>
              <a:gd name="connsiteX9" fmla="*/ 2355594 w 3309983"/>
              <a:gd name="connsiteY9" fmla="*/ 143469 h 3103853"/>
              <a:gd name="connsiteX10" fmla="*/ 2394834 w 3309983"/>
              <a:gd name="connsiteY10" fmla="*/ 153279 h 3103853"/>
              <a:gd name="connsiteX11" fmla="*/ 2432846 w 3309983"/>
              <a:gd name="connsiteY11" fmla="*/ 158184 h 3103853"/>
              <a:gd name="connsiteX12" fmla="*/ 2473311 w 3309983"/>
              <a:gd name="connsiteY12" fmla="*/ 158184 h 3103853"/>
              <a:gd name="connsiteX13" fmla="*/ 2515004 w 3309983"/>
              <a:gd name="connsiteY13" fmla="*/ 155732 h 3103853"/>
              <a:gd name="connsiteX14" fmla="*/ 2556695 w 3309983"/>
              <a:gd name="connsiteY14" fmla="*/ 150827 h 3103853"/>
              <a:gd name="connsiteX15" fmla="*/ 2598388 w 3309983"/>
              <a:gd name="connsiteY15" fmla="*/ 144696 h 3103853"/>
              <a:gd name="connsiteX16" fmla="*/ 2640079 w 3309983"/>
              <a:gd name="connsiteY16" fmla="*/ 139791 h 3103853"/>
              <a:gd name="connsiteX17" fmla="*/ 2681772 w 3309983"/>
              <a:gd name="connsiteY17" fmla="*/ 136111 h 3103853"/>
              <a:gd name="connsiteX18" fmla="*/ 2721011 w 3309983"/>
              <a:gd name="connsiteY18" fmla="*/ 137338 h 3103853"/>
              <a:gd name="connsiteX19" fmla="*/ 2759024 w 3309983"/>
              <a:gd name="connsiteY19" fmla="*/ 142243 h 3103853"/>
              <a:gd name="connsiteX20" fmla="*/ 2795812 w 3309983"/>
              <a:gd name="connsiteY20" fmla="*/ 153279 h 3103853"/>
              <a:gd name="connsiteX21" fmla="*/ 2826468 w 3309983"/>
              <a:gd name="connsiteY21" fmla="*/ 169220 h 3103853"/>
              <a:gd name="connsiteX22" fmla="*/ 2855897 w 3309983"/>
              <a:gd name="connsiteY22" fmla="*/ 190066 h 3103853"/>
              <a:gd name="connsiteX23" fmla="*/ 2881648 w 3309983"/>
              <a:gd name="connsiteY23" fmla="*/ 214590 h 3103853"/>
              <a:gd name="connsiteX24" fmla="*/ 2907399 w 3309983"/>
              <a:gd name="connsiteY24" fmla="*/ 242793 h 3103853"/>
              <a:gd name="connsiteX25" fmla="*/ 2930697 w 3309983"/>
              <a:gd name="connsiteY25" fmla="*/ 272223 h 3103853"/>
              <a:gd name="connsiteX26" fmla="*/ 2953995 w 3309983"/>
              <a:gd name="connsiteY26" fmla="*/ 302879 h 3103853"/>
              <a:gd name="connsiteX27" fmla="*/ 2977294 w 3309983"/>
              <a:gd name="connsiteY27" fmla="*/ 333535 h 3103853"/>
              <a:gd name="connsiteX28" fmla="*/ 3000592 w 3309983"/>
              <a:gd name="connsiteY28" fmla="*/ 362964 h 3103853"/>
              <a:gd name="connsiteX29" fmla="*/ 3025118 w 3309983"/>
              <a:gd name="connsiteY29" fmla="*/ 391167 h 3103853"/>
              <a:gd name="connsiteX30" fmla="*/ 3053321 w 3309983"/>
              <a:gd name="connsiteY30" fmla="*/ 415693 h 3103853"/>
              <a:gd name="connsiteX31" fmla="*/ 3080299 w 3309983"/>
              <a:gd name="connsiteY31" fmla="*/ 437765 h 3103853"/>
              <a:gd name="connsiteX32" fmla="*/ 3110953 w 3309983"/>
              <a:gd name="connsiteY32" fmla="*/ 454931 h 3103853"/>
              <a:gd name="connsiteX33" fmla="*/ 3144062 w 3309983"/>
              <a:gd name="connsiteY33" fmla="*/ 469646 h 3103853"/>
              <a:gd name="connsiteX34" fmla="*/ 3179622 w 3309983"/>
              <a:gd name="connsiteY34" fmla="*/ 481908 h 3103853"/>
              <a:gd name="connsiteX35" fmla="*/ 3216409 w 3309983"/>
              <a:gd name="connsiteY35" fmla="*/ 492944 h 3103853"/>
              <a:gd name="connsiteX36" fmla="*/ 3253196 w 3309983"/>
              <a:gd name="connsiteY36" fmla="*/ 502755 h 3103853"/>
              <a:gd name="connsiteX37" fmla="*/ 3291210 w 3309983"/>
              <a:gd name="connsiteY37" fmla="*/ 512565 h 3103853"/>
              <a:gd name="connsiteX38" fmla="*/ 3309983 w 3309983"/>
              <a:gd name="connsiteY38" fmla="*/ 518391 h 3103853"/>
              <a:gd name="connsiteX39" fmla="*/ 3309983 w 3309983"/>
              <a:gd name="connsiteY39" fmla="*/ 3103853 h 3103853"/>
              <a:gd name="connsiteX40" fmla="*/ 454246 w 3309983"/>
              <a:gd name="connsiteY40" fmla="*/ 3103853 h 3103853"/>
              <a:gd name="connsiteX41" fmla="*/ 438991 w 3309983"/>
              <a:gd name="connsiteY41" fmla="*/ 3076613 h 3103853"/>
              <a:gd name="connsiteX42" fmla="*/ 416921 w 3309983"/>
              <a:gd name="connsiteY42" fmla="*/ 3049636 h 3103853"/>
              <a:gd name="connsiteX43" fmla="*/ 392395 w 3309983"/>
              <a:gd name="connsiteY43" fmla="*/ 3021432 h 3103853"/>
              <a:gd name="connsiteX44" fmla="*/ 364192 w 3309983"/>
              <a:gd name="connsiteY44" fmla="*/ 2996908 h 3103853"/>
              <a:gd name="connsiteX45" fmla="*/ 333535 w 3309983"/>
              <a:gd name="connsiteY45" fmla="*/ 2973610 h 3103853"/>
              <a:gd name="connsiteX46" fmla="*/ 302880 w 3309983"/>
              <a:gd name="connsiteY46" fmla="*/ 2950312 h 3103853"/>
              <a:gd name="connsiteX47" fmla="*/ 272224 w 3309983"/>
              <a:gd name="connsiteY47" fmla="*/ 2927014 h 3103853"/>
              <a:gd name="connsiteX48" fmla="*/ 242794 w 3309983"/>
              <a:gd name="connsiteY48" fmla="*/ 2903714 h 3103853"/>
              <a:gd name="connsiteX49" fmla="*/ 214591 w 3309983"/>
              <a:gd name="connsiteY49" fmla="*/ 2877964 h 3103853"/>
              <a:gd name="connsiteX50" fmla="*/ 190066 w 3309983"/>
              <a:gd name="connsiteY50" fmla="*/ 2852214 h 3103853"/>
              <a:gd name="connsiteX51" fmla="*/ 169221 w 3309983"/>
              <a:gd name="connsiteY51" fmla="*/ 2822783 h 3103853"/>
              <a:gd name="connsiteX52" fmla="*/ 153281 w 3309983"/>
              <a:gd name="connsiteY52" fmla="*/ 2792128 h 3103853"/>
              <a:gd name="connsiteX53" fmla="*/ 142244 w 3309983"/>
              <a:gd name="connsiteY53" fmla="*/ 2755342 h 3103853"/>
              <a:gd name="connsiteX54" fmla="*/ 137339 w 3309983"/>
              <a:gd name="connsiteY54" fmla="*/ 2717328 h 3103853"/>
              <a:gd name="connsiteX55" fmla="*/ 136112 w 3309983"/>
              <a:gd name="connsiteY55" fmla="*/ 2678088 h 3103853"/>
              <a:gd name="connsiteX56" fmla="*/ 139791 w 3309983"/>
              <a:gd name="connsiteY56" fmla="*/ 2636396 h 3103853"/>
              <a:gd name="connsiteX57" fmla="*/ 144696 w 3309983"/>
              <a:gd name="connsiteY57" fmla="*/ 2594705 h 3103853"/>
              <a:gd name="connsiteX58" fmla="*/ 150827 w 3309983"/>
              <a:gd name="connsiteY58" fmla="*/ 2553012 h 3103853"/>
              <a:gd name="connsiteX59" fmla="*/ 155732 w 3309983"/>
              <a:gd name="connsiteY59" fmla="*/ 2511321 h 3103853"/>
              <a:gd name="connsiteX60" fmla="*/ 158185 w 3309983"/>
              <a:gd name="connsiteY60" fmla="*/ 2469629 h 3103853"/>
              <a:gd name="connsiteX61" fmla="*/ 158185 w 3309983"/>
              <a:gd name="connsiteY61" fmla="*/ 2429163 h 3103853"/>
              <a:gd name="connsiteX62" fmla="*/ 153281 w 3309983"/>
              <a:gd name="connsiteY62" fmla="*/ 2391151 h 3103853"/>
              <a:gd name="connsiteX63" fmla="*/ 143470 w 3309983"/>
              <a:gd name="connsiteY63" fmla="*/ 2353137 h 3103853"/>
              <a:gd name="connsiteX64" fmla="*/ 128755 w 3309983"/>
              <a:gd name="connsiteY64" fmla="*/ 2317576 h 3103853"/>
              <a:gd name="connsiteX65" fmla="*/ 110362 w 3309983"/>
              <a:gd name="connsiteY65" fmla="*/ 2280789 h 3103853"/>
              <a:gd name="connsiteX66" fmla="*/ 89515 w 3309983"/>
              <a:gd name="connsiteY66" fmla="*/ 2244004 h 3103853"/>
              <a:gd name="connsiteX67" fmla="*/ 67444 w 3309983"/>
              <a:gd name="connsiteY67" fmla="*/ 2207216 h 3103853"/>
              <a:gd name="connsiteX68" fmla="*/ 46598 w 3309983"/>
              <a:gd name="connsiteY68" fmla="*/ 2171654 h 3103853"/>
              <a:gd name="connsiteX69" fmla="*/ 28203 w 3309983"/>
              <a:gd name="connsiteY69" fmla="*/ 2133642 h 3103853"/>
              <a:gd name="connsiteX70" fmla="*/ 13490 w 3309983"/>
              <a:gd name="connsiteY70" fmla="*/ 2096855 h 3103853"/>
              <a:gd name="connsiteX71" fmla="*/ 3680 w 3309983"/>
              <a:gd name="connsiteY71" fmla="*/ 2058841 h 3103853"/>
              <a:gd name="connsiteX72" fmla="*/ 0 w 3309983"/>
              <a:gd name="connsiteY72" fmla="*/ 2019602 h 3103853"/>
              <a:gd name="connsiteX73" fmla="*/ 3680 w 3309983"/>
              <a:gd name="connsiteY73" fmla="*/ 1980363 h 3103853"/>
              <a:gd name="connsiteX74" fmla="*/ 13490 w 3309983"/>
              <a:gd name="connsiteY74" fmla="*/ 1942350 h 3103853"/>
              <a:gd name="connsiteX75" fmla="*/ 28203 w 3309983"/>
              <a:gd name="connsiteY75" fmla="*/ 1905563 h 3103853"/>
              <a:gd name="connsiteX76" fmla="*/ 46598 w 3309983"/>
              <a:gd name="connsiteY76" fmla="*/ 1867550 h 3103853"/>
              <a:gd name="connsiteX77" fmla="*/ 67444 w 3309983"/>
              <a:gd name="connsiteY77" fmla="*/ 1831989 h 3103853"/>
              <a:gd name="connsiteX78" fmla="*/ 89515 w 3309983"/>
              <a:gd name="connsiteY78" fmla="*/ 1795203 h 3103853"/>
              <a:gd name="connsiteX79" fmla="*/ 110362 w 3309983"/>
              <a:gd name="connsiteY79" fmla="*/ 1758415 h 3103853"/>
              <a:gd name="connsiteX80" fmla="*/ 128755 w 3309983"/>
              <a:gd name="connsiteY80" fmla="*/ 1721629 h 3103853"/>
              <a:gd name="connsiteX81" fmla="*/ 143470 w 3309983"/>
              <a:gd name="connsiteY81" fmla="*/ 1686067 h 3103853"/>
              <a:gd name="connsiteX82" fmla="*/ 153281 w 3309983"/>
              <a:gd name="connsiteY82" fmla="*/ 1648054 h 3103853"/>
              <a:gd name="connsiteX83" fmla="*/ 158185 w 3309983"/>
              <a:gd name="connsiteY83" fmla="*/ 1610042 h 3103853"/>
              <a:gd name="connsiteX84" fmla="*/ 158185 w 3309983"/>
              <a:gd name="connsiteY84" fmla="*/ 1569576 h 3103853"/>
              <a:gd name="connsiteX85" fmla="*/ 155732 w 3309983"/>
              <a:gd name="connsiteY85" fmla="*/ 1527883 h 3103853"/>
              <a:gd name="connsiteX86" fmla="*/ 150827 w 3309983"/>
              <a:gd name="connsiteY86" fmla="*/ 1486192 h 3103853"/>
              <a:gd name="connsiteX87" fmla="*/ 144696 w 3309983"/>
              <a:gd name="connsiteY87" fmla="*/ 1444499 h 3103853"/>
              <a:gd name="connsiteX88" fmla="*/ 139791 w 3309983"/>
              <a:gd name="connsiteY88" fmla="*/ 1402808 h 3103853"/>
              <a:gd name="connsiteX89" fmla="*/ 136112 w 3309983"/>
              <a:gd name="connsiteY89" fmla="*/ 1361117 h 3103853"/>
              <a:gd name="connsiteX90" fmla="*/ 137339 w 3309983"/>
              <a:gd name="connsiteY90" fmla="*/ 1321877 h 3103853"/>
              <a:gd name="connsiteX91" fmla="*/ 142244 w 3309983"/>
              <a:gd name="connsiteY91" fmla="*/ 1283864 h 3103853"/>
              <a:gd name="connsiteX92" fmla="*/ 153281 w 3309983"/>
              <a:gd name="connsiteY92" fmla="*/ 1247077 h 3103853"/>
              <a:gd name="connsiteX93" fmla="*/ 169221 w 3309983"/>
              <a:gd name="connsiteY93" fmla="*/ 1216422 h 3103853"/>
              <a:gd name="connsiteX94" fmla="*/ 190066 w 3309983"/>
              <a:gd name="connsiteY94" fmla="*/ 1186992 h 3103853"/>
              <a:gd name="connsiteX95" fmla="*/ 214591 w 3309983"/>
              <a:gd name="connsiteY95" fmla="*/ 1161241 h 3103853"/>
              <a:gd name="connsiteX96" fmla="*/ 242794 w 3309983"/>
              <a:gd name="connsiteY96" fmla="*/ 1135491 h 3103853"/>
              <a:gd name="connsiteX97" fmla="*/ 272224 w 3309983"/>
              <a:gd name="connsiteY97" fmla="*/ 1112191 h 3103853"/>
              <a:gd name="connsiteX98" fmla="*/ 302880 w 3309983"/>
              <a:gd name="connsiteY98" fmla="*/ 1088893 h 3103853"/>
              <a:gd name="connsiteX99" fmla="*/ 333535 w 3309983"/>
              <a:gd name="connsiteY99" fmla="*/ 1065594 h 3103853"/>
              <a:gd name="connsiteX100" fmla="*/ 364192 w 3309983"/>
              <a:gd name="connsiteY100" fmla="*/ 1042296 h 3103853"/>
              <a:gd name="connsiteX101" fmla="*/ 392395 w 3309983"/>
              <a:gd name="connsiteY101" fmla="*/ 1017772 h 3103853"/>
              <a:gd name="connsiteX102" fmla="*/ 416921 w 3309983"/>
              <a:gd name="connsiteY102" fmla="*/ 989569 h 3103853"/>
              <a:gd name="connsiteX103" fmla="*/ 438991 w 3309983"/>
              <a:gd name="connsiteY103" fmla="*/ 962591 h 3103853"/>
              <a:gd name="connsiteX104" fmla="*/ 456159 w 3309983"/>
              <a:gd name="connsiteY104" fmla="*/ 931936 h 3103853"/>
              <a:gd name="connsiteX105" fmla="*/ 470874 w 3309983"/>
              <a:gd name="connsiteY105" fmla="*/ 898828 h 3103853"/>
              <a:gd name="connsiteX106" fmla="*/ 483136 w 3309983"/>
              <a:gd name="connsiteY106" fmla="*/ 863267 h 3103853"/>
              <a:gd name="connsiteX107" fmla="*/ 494172 w 3309983"/>
              <a:gd name="connsiteY107" fmla="*/ 826479 h 3103853"/>
              <a:gd name="connsiteX108" fmla="*/ 503983 w 3309983"/>
              <a:gd name="connsiteY108" fmla="*/ 789692 h 3103853"/>
              <a:gd name="connsiteX109" fmla="*/ 513793 w 3309983"/>
              <a:gd name="connsiteY109" fmla="*/ 751680 h 3103853"/>
              <a:gd name="connsiteX110" fmla="*/ 524829 w 3309983"/>
              <a:gd name="connsiteY110" fmla="*/ 716119 h 3103853"/>
              <a:gd name="connsiteX111" fmla="*/ 537091 w 3309983"/>
              <a:gd name="connsiteY111" fmla="*/ 680557 h 3103853"/>
              <a:gd name="connsiteX112" fmla="*/ 551806 w 3309983"/>
              <a:gd name="connsiteY112" fmla="*/ 647450 h 3103853"/>
              <a:gd name="connsiteX113" fmla="*/ 570199 w 3309983"/>
              <a:gd name="connsiteY113" fmla="*/ 618021 h 3103853"/>
              <a:gd name="connsiteX114" fmla="*/ 592270 w 3309983"/>
              <a:gd name="connsiteY114" fmla="*/ 591044 h 3103853"/>
              <a:gd name="connsiteX115" fmla="*/ 619248 w 3309983"/>
              <a:gd name="connsiteY115" fmla="*/ 568971 h 3103853"/>
              <a:gd name="connsiteX116" fmla="*/ 648679 w 3309983"/>
              <a:gd name="connsiteY116" fmla="*/ 550578 h 3103853"/>
              <a:gd name="connsiteX117" fmla="*/ 681785 w 3309983"/>
              <a:gd name="connsiteY117" fmla="*/ 535863 h 3103853"/>
              <a:gd name="connsiteX118" fmla="*/ 717347 w 3309983"/>
              <a:gd name="connsiteY118" fmla="*/ 523601 h 3103853"/>
              <a:gd name="connsiteX119" fmla="*/ 752908 w 3309983"/>
              <a:gd name="connsiteY119" fmla="*/ 512565 h 3103853"/>
              <a:gd name="connsiteX120" fmla="*/ 790921 w 3309983"/>
              <a:gd name="connsiteY120" fmla="*/ 502755 h 3103853"/>
              <a:gd name="connsiteX121" fmla="*/ 827707 w 3309983"/>
              <a:gd name="connsiteY121" fmla="*/ 492944 h 3103853"/>
              <a:gd name="connsiteX122" fmla="*/ 864495 w 3309983"/>
              <a:gd name="connsiteY122" fmla="*/ 481908 h 3103853"/>
              <a:gd name="connsiteX123" fmla="*/ 900055 w 3309983"/>
              <a:gd name="connsiteY123" fmla="*/ 469646 h 3103853"/>
              <a:gd name="connsiteX124" fmla="*/ 933163 w 3309983"/>
              <a:gd name="connsiteY124" fmla="*/ 454931 h 3103853"/>
              <a:gd name="connsiteX125" fmla="*/ 963819 w 3309983"/>
              <a:gd name="connsiteY125" fmla="*/ 437765 h 3103853"/>
              <a:gd name="connsiteX126" fmla="*/ 990796 w 3309983"/>
              <a:gd name="connsiteY126" fmla="*/ 415693 h 3103853"/>
              <a:gd name="connsiteX127" fmla="*/ 1019000 w 3309983"/>
              <a:gd name="connsiteY127" fmla="*/ 391167 h 3103853"/>
              <a:gd name="connsiteX128" fmla="*/ 1043525 w 3309983"/>
              <a:gd name="connsiteY128" fmla="*/ 362964 h 3103853"/>
              <a:gd name="connsiteX129" fmla="*/ 1066823 w 3309983"/>
              <a:gd name="connsiteY129" fmla="*/ 333535 h 3103853"/>
              <a:gd name="connsiteX130" fmla="*/ 1090122 w 3309983"/>
              <a:gd name="connsiteY130" fmla="*/ 302879 h 3103853"/>
              <a:gd name="connsiteX131" fmla="*/ 1113420 w 3309983"/>
              <a:gd name="connsiteY131" fmla="*/ 272223 h 3103853"/>
              <a:gd name="connsiteX132" fmla="*/ 1136718 w 3309983"/>
              <a:gd name="connsiteY132" fmla="*/ 242793 h 3103853"/>
              <a:gd name="connsiteX133" fmla="*/ 1162470 w 3309983"/>
              <a:gd name="connsiteY133" fmla="*/ 214590 h 3103853"/>
              <a:gd name="connsiteX134" fmla="*/ 1188220 w 3309983"/>
              <a:gd name="connsiteY134" fmla="*/ 190066 h 3103853"/>
              <a:gd name="connsiteX135" fmla="*/ 1217650 w 3309983"/>
              <a:gd name="connsiteY135" fmla="*/ 169220 h 3103853"/>
              <a:gd name="connsiteX136" fmla="*/ 1248306 w 3309983"/>
              <a:gd name="connsiteY136" fmla="*/ 153279 h 3103853"/>
              <a:gd name="connsiteX137" fmla="*/ 1285093 w 3309983"/>
              <a:gd name="connsiteY137" fmla="*/ 142243 h 3103853"/>
              <a:gd name="connsiteX138" fmla="*/ 1323107 w 3309983"/>
              <a:gd name="connsiteY138" fmla="*/ 137338 h 3103853"/>
              <a:gd name="connsiteX139" fmla="*/ 1362345 w 3309983"/>
              <a:gd name="connsiteY139" fmla="*/ 136111 h 3103853"/>
              <a:gd name="connsiteX140" fmla="*/ 1404036 w 3309983"/>
              <a:gd name="connsiteY140" fmla="*/ 139791 h 3103853"/>
              <a:gd name="connsiteX141" fmla="*/ 1445729 w 3309983"/>
              <a:gd name="connsiteY141" fmla="*/ 144696 h 3103853"/>
              <a:gd name="connsiteX142" fmla="*/ 1487421 w 3309983"/>
              <a:gd name="connsiteY142" fmla="*/ 150827 h 3103853"/>
              <a:gd name="connsiteX143" fmla="*/ 1529113 w 3309983"/>
              <a:gd name="connsiteY143" fmla="*/ 155732 h 3103853"/>
              <a:gd name="connsiteX144" fmla="*/ 1570804 w 3309983"/>
              <a:gd name="connsiteY144" fmla="*/ 158184 h 3103853"/>
              <a:gd name="connsiteX145" fmla="*/ 1611271 w 3309983"/>
              <a:gd name="connsiteY145" fmla="*/ 158184 h 3103853"/>
              <a:gd name="connsiteX146" fmla="*/ 1649285 w 3309983"/>
              <a:gd name="connsiteY146" fmla="*/ 153279 h 3103853"/>
              <a:gd name="connsiteX147" fmla="*/ 1687298 w 3309983"/>
              <a:gd name="connsiteY147" fmla="*/ 143469 h 3103853"/>
              <a:gd name="connsiteX148" fmla="*/ 1724085 w 3309983"/>
              <a:gd name="connsiteY148" fmla="*/ 128755 h 3103853"/>
              <a:gd name="connsiteX149" fmla="*/ 1760871 w 3309983"/>
              <a:gd name="connsiteY149" fmla="*/ 109134 h 3103853"/>
              <a:gd name="connsiteX150" fmla="*/ 1797658 w 3309983"/>
              <a:gd name="connsiteY150" fmla="*/ 89515 h 3103853"/>
              <a:gd name="connsiteX151" fmla="*/ 1834445 w 3309983"/>
              <a:gd name="connsiteY151" fmla="*/ 67443 h 3103853"/>
              <a:gd name="connsiteX152" fmla="*/ 1870007 w 3309983"/>
              <a:gd name="connsiteY152" fmla="*/ 46597 h 3103853"/>
              <a:gd name="connsiteX153" fmla="*/ 1908020 w 3309983"/>
              <a:gd name="connsiteY153" fmla="*/ 28203 h 3103853"/>
              <a:gd name="connsiteX154" fmla="*/ 1944806 w 3309983"/>
              <a:gd name="connsiteY154" fmla="*/ 13488 h 3103853"/>
              <a:gd name="connsiteX155" fmla="*/ 1982820 w 3309983"/>
              <a:gd name="connsiteY155" fmla="*/ 3678 h 310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3309983" h="3103853">
                <a:moveTo>
                  <a:pt x="2022059" y="0"/>
                </a:moveTo>
                <a:lnTo>
                  <a:pt x="2061297" y="3678"/>
                </a:lnTo>
                <a:lnTo>
                  <a:pt x="2099311" y="13488"/>
                </a:lnTo>
                <a:lnTo>
                  <a:pt x="2136099" y="28203"/>
                </a:lnTo>
                <a:lnTo>
                  <a:pt x="2174111" y="46597"/>
                </a:lnTo>
                <a:lnTo>
                  <a:pt x="2209672" y="67443"/>
                </a:lnTo>
                <a:lnTo>
                  <a:pt x="2246460" y="89515"/>
                </a:lnTo>
                <a:lnTo>
                  <a:pt x="2283247" y="109134"/>
                </a:lnTo>
                <a:lnTo>
                  <a:pt x="2320033" y="128755"/>
                </a:lnTo>
                <a:lnTo>
                  <a:pt x="2355594" y="143469"/>
                </a:lnTo>
                <a:lnTo>
                  <a:pt x="2394834" y="153279"/>
                </a:lnTo>
                <a:lnTo>
                  <a:pt x="2432846" y="158184"/>
                </a:lnTo>
                <a:lnTo>
                  <a:pt x="2473311" y="158184"/>
                </a:lnTo>
                <a:lnTo>
                  <a:pt x="2515004" y="155732"/>
                </a:lnTo>
                <a:lnTo>
                  <a:pt x="2556695" y="150827"/>
                </a:lnTo>
                <a:lnTo>
                  <a:pt x="2598388" y="144696"/>
                </a:lnTo>
                <a:lnTo>
                  <a:pt x="2640079" y="139791"/>
                </a:lnTo>
                <a:lnTo>
                  <a:pt x="2681772" y="136111"/>
                </a:lnTo>
                <a:lnTo>
                  <a:pt x="2721011" y="137338"/>
                </a:lnTo>
                <a:lnTo>
                  <a:pt x="2759024" y="142243"/>
                </a:lnTo>
                <a:lnTo>
                  <a:pt x="2795812" y="153279"/>
                </a:lnTo>
                <a:lnTo>
                  <a:pt x="2826468" y="169220"/>
                </a:lnTo>
                <a:lnTo>
                  <a:pt x="2855897" y="190066"/>
                </a:lnTo>
                <a:lnTo>
                  <a:pt x="2881648" y="214590"/>
                </a:lnTo>
                <a:lnTo>
                  <a:pt x="2907399" y="242793"/>
                </a:lnTo>
                <a:lnTo>
                  <a:pt x="2930697" y="272223"/>
                </a:lnTo>
                <a:lnTo>
                  <a:pt x="2953995" y="302879"/>
                </a:lnTo>
                <a:lnTo>
                  <a:pt x="2977294" y="333535"/>
                </a:lnTo>
                <a:lnTo>
                  <a:pt x="3000592" y="362964"/>
                </a:lnTo>
                <a:lnTo>
                  <a:pt x="3025118" y="391167"/>
                </a:lnTo>
                <a:lnTo>
                  <a:pt x="3053321" y="415693"/>
                </a:lnTo>
                <a:lnTo>
                  <a:pt x="3080299" y="437765"/>
                </a:lnTo>
                <a:lnTo>
                  <a:pt x="3110953" y="454931"/>
                </a:lnTo>
                <a:lnTo>
                  <a:pt x="3144062" y="469646"/>
                </a:lnTo>
                <a:lnTo>
                  <a:pt x="3179622" y="481908"/>
                </a:lnTo>
                <a:lnTo>
                  <a:pt x="3216409" y="492944"/>
                </a:lnTo>
                <a:lnTo>
                  <a:pt x="3253196" y="502755"/>
                </a:lnTo>
                <a:lnTo>
                  <a:pt x="3291210" y="512565"/>
                </a:lnTo>
                <a:lnTo>
                  <a:pt x="3309983" y="518391"/>
                </a:lnTo>
                <a:lnTo>
                  <a:pt x="3309983" y="3103853"/>
                </a:lnTo>
                <a:lnTo>
                  <a:pt x="454246" y="3103853"/>
                </a:lnTo>
                <a:lnTo>
                  <a:pt x="438991" y="3076613"/>
                </a:lnTo>
                <a:lnTo>
                  <a:pt x="416921" y="3049636"/>
                </a:lnTo>
                <a:lnTo>
                  <a:pt x="392395" y="3021432"/>
                </a:lnTo>
                <a:lnTo>
                  <a:pt x="364192" y="2996908"/>
                </a:lnTo>
                <a:lnTo>
                  <a:pt x="333535" y="2973610"/>
                </a:lnTo>
                <a:lnTo>
                  <a:pt x="302880" y="2950312"/>
                </a:lnTo>
                <a:lnTo>
                  <a:pt x="272224" y="2927014"/>
                </a:lnTo>
                <a:lnTo>
                  <a:pt x="242794" y="2903714"/>
                </a:lnTo>
                <a:lnTo>
                  <a:pt x="214591" y="2877964"/>
                </a:lnTo>
                <a:lnTo>
                  <a:pt x="190066" y="2852214"/>
                </a:lnTo>
                <a:lnTo>
                  <a:pt x="169221" y="2822783"/>
                </a:lnTo>
                <a:lnTo>
                  <a:pt x="153281" y="2792128"/>
                </a:lnTo>
                <a:lnTo>
                  <a:pt x="142244" y="2755342"/>
                </a:lnTo>
                <a:lnTo>
                  <a:pt x="137339" y="2717328"/>
                </a:lnTo>
                <a:lnTo>
                  <a:pt x="136112" y="2678088"/>
                </a:lnTo>
                <a:lnTo>
                  <a:pt x="139791" y="2636396"/>
                </a:lnTo>
                <a:lnTo>
                  <a:pt x="144696" y="2594705"/>
                </a:lnTo>
                <a:lnTo>
                  <a:pt x="150827" y="2553012"/>
                </a:lnTo>
                <a:lnTo>
                  <a:pt x="155732" y="2511321"/>
                </a:lnTo>
                <a:lnTo>
                  <a:pt x="158185" y="2469629"/>
                </a:lnTo>
                <a:lnTo>
                  <a:pt x="158185" y="2429163"/>
                </a:lnTo>
                <a:lnTo>
                  <a:pt x="153281" y="2391151"/>
                </a:lnTo>
                <a:lnTo>
                  <a:pt x="143470" y="2353137"/>
                </a:lnTo>
                <a:lnTo>
                  <a:pt x="128755" y="2317576"/>
                </a:lnTo>
                <a:lnTo>
                  <a:pt x="110362" y="2280789"/>
                </a:lnTo>
                <a:lnTo>
                  <a:pt x="89515" y="2244004"/>
                </a:lnTo>
                <a:lnTo>
                  <a:pt x="67444" y="2207216"/>
                </a:lnTo>
                <a:lnTo>
                  <a:pt x="46598" y="2171654"/>
                </a:lnTo>
                <a:lnTo>
                  <a:pt x="28203" y="2133642"/>
                </a:lnTo>
                <a:lnTo>
                  <a:pt x="13490" y="2096855"/>
                </a:lnTo>
                <a:lnTo>
                  <a:pt x="3680" y="2058841"/>
                </a:lnTo>
                <a:lnTo>
                  <a:pt x="0" y="2019602"/>
                </a:lnTo>
                <a:lnTo>
                  <a:pt x="3680" y="1980363"/>
                </a:lnTo>
                <a:lnTo>
                  <a:pt x="13490" y="1942350"/>
                </a:lnTo>
                <a:lnTo>
                  <a:pt x="28203" y="1905563"/>
                </a:lnTo>
                <a:lnTo>
                  <a:pt x="46598" y="1867550"/>
                </a:lnTo>
                <a:lnTo>
                  <a:pt x="67444" y="1831989"/>
                </a:lnTo>
                <a:lnTo>
                  <a:pt x="89515" y="1795203"/>
                </a:lnTo>
                <a:lnTo>
                  <a:pt x="110362" y="1758415"/>
                </a:lnTo>
                <a:lnTo>
                  <a:pt x="128755" y="1721629"/>
                </a:lnTo>
                <a:lnTo>
                  <a:pt x="143470" y="1686067"/>
                </a:lnTo>
                <a:lnTo>
                  <a:pt x="153281" y="1648054"/>
                </a:lnTo>
                <a:lnTo>
                  <a:pt x="158185" y="1610042"/>
                </a:lnTo>
                <a:lnTo>
                  <a:pt x="158185" y="1569576"/>
                </a:lnTo>
                <a:lnTo>
                  <a:pt x="155732" y="1527883"/>
                </a:lnTo>
                <a:lnTo>
                  <a:pt x="150827" y="1486192"/>
                </a:lnTo>
                <a:lnTo>
                  <a:pt x="144696" y="1444499"/>
                </a:lnTo>
                <a:lnTo>
                  <a:pt x="139791" y="1402808"/>
                </a:lnTo>
                <a:lnTo>
                  <a:pt x="136112" y="1361117"/>
                </a:lnTo>
                <a:lnTo>
                  <a:pt x="137339" y="1321877"/>
                </a:lnTo>
                <a:lnTo>
                  <a:pt x="142244" y="1283864"/>
                </a:lnTo>
                <a:lnTo>
                  <a:pt x="153281" y="1247077"/>
                </a:lnTo>
                <a:lnTo>
                  <a:pt x="169221" y="1216422"/>
                </a:lnTo>
                <a:lnTo>
                  <a:pt x="190066" y="1186992"/>
                </a:lnTo>
                <a:lnTo>
                  <a:pt x="214591" y="1161241"/>
                </a:lnTo>
                <a:lnTo>
                  <a:pt x="242794" y="1135491"/>
                </a:lnTo>
                <a:lnTo>
                  <a:pt x="272224" y="1112191"/>
                </a:lnTo>
                <a:lnTo>
                  <a:pt x="302880" y="1088893"/>
                </a:lnTo>
                <a:lnTo>
                  <a:pt x="333535" y="1065594"/>
                </a:lnTo>
                <a:lnTo>
                  <a:pt x="364192" y="1042296"/>
                </a:lnTo>
                <a:lnTo>
                  <a:pt x="392395" y="1017772"/>
                </a:lnTo>
                <a:lnTo>
                  <a:pt x="416921" y="989569"/>
                </a:lnTo>
                <a:lnTo>
                  <a:pt x="438991" y="962591"/>
                </a:lnTo>
                <a:lnTo>
                  <a:pt x="456159" y="931936"/>
                </a:lnTo>
                <a:lnTo>
                  <a:pt x="470874" y="898828"/>
                </a:lnTo>
                <a:lnTo>
                  <a:pt x="483136" y="863267"/>
                </a:lnTo>
                <a:lnTo>
                  <a:pt x="494172" y="826479"/>
                </a:lnTo>
                <a:lnTo>
                  <a:pt x="503983" y="789692"/>
                </a:lnTo>
                <a:lnTo>
                  <a:pt x="513793" y="751680"/>
                </a:lnTo>
                <a:lnTo>
                  <a:pt x="524829" y="716119"/>
                </a:lnTo>
                <a:lnTo>
                  <a:pt x="537091" y="680557"/>
                </a:lnTo>
                <a:lnTo>
                  <a:pt x="551806" y="647450"/>
                </a:lnTo>
                <a:lnTo>
                  <a:pt x="570199" y="618021"/>
                </a:lnTo>
                <a:lnTo>
                  <a:pt x="592270" y="591044"/>
                </a:lnTo>
                <a:lnTo>
                  <a:pt x="619248" y="568971"/>
                </a:lnTo>
                <a:lnTo>
                  <a:pt x="648679" y="550578"/>
                </a:lnTo>
                <a:lnTo>
                  <a:pt x="681785" y="535863"/>
                </a:lnTo>
                <a:lnTo>
                  <a:pt x="717347" y="523601"/>
                </a:lnTo>
                <a:lnTo>
                  <a:pt x="752908" y="512565"/>
                </a:lnTo>
                <a:lnTo>
                  <a:pt x="790921" y="502755"/>
                </a:lnTo>
                <a:lnTo>
                  <a:pt x="827707" y="492944"/>
                </a:lnTo>
                <a:lnTo>
                  <a:pt x="864495" y="481908"/>
                </a:lnTo>
                <a:lnTo>
                  <a:pt x="900055" y="469646"/>
                </a:lnTo>
                <a:lnTo>
                  <a:pt x="933163" y="454931"/>
                </a:lnTo>
                <a:lnTo>
                  <a:pt x="963819" y="437765"/>
                </a:lnTo>
                <a:lnTo>
                  <a:pt x="990796" y="415693"/>
                </a:lnTo>
                <a:lnTo>
                  <a:pt x="1019000" y="391167"/>
                </a:lnTo>
                <a:lnTo>
                  <a:pt x="1043525" y="362964"/>
                </a:lnTo>
                <a:lnTo>
                  <a:pt x="1066823" y="333535"/>
                </a:lnTo>
                <a:lnTo>
                  <a:pt x="1090122" y="302879"/>
                </a:lnTo>
                <a:lnTo>
                  <a:pt x="1113420" y="272223"/>
                </a:lnTo>
                <a:lnTo>
                  <a:pt x="1136718" y="242793"/>
                </a:lnTo>
                <a:lnTo>
                  <a:pt x="1162470" y="214590"/>
                </a:lnTo>
                <a:lnTo>
                  <a:pt x="1188220" y="190066"/>
                </a:lnTo>
                <a:lnTo>
                  <a:pt x="1217650" y="169220"/>
                </a:lnTo>
                <a:lnTo>
                  <a:pt x="1248306" y="153279"/>
                </a:lnTo>
                <a:lnTo>
                  <a:pt x="1285093" y="142243"/>
                </a:lnTo>
                <a:lnTo>
                  <a:pt x="1323107" y="137338"/>
                </a:lnTo>
                <a:lnTo>
                  <a:pt x="1362345" y="136111"/>
                </a:lnTo>
                <a:lnTo>
                  <a:pt x="1404036" y="139791"/>
                </a:lnTo>
                <a:lnTo>
                  <a:pt x="1445729" y="144696"/>
                </a:lnTo>
                <a:lnTo>
                  <a:pt x="1487421" y="150827"/>
                </a:lnTo>
                <a:lnTo>
                  <a:pt x="1529113" y="155732"/>
                </a:lnTo>
                <a:lnTo>
                  <a:pt x="1570804" y="158184"/>
                </a:lnTo>
                <a:lnTo>
                  <a:pt x="1611271" y="158184"/>
                </a:lnTo>
                <a:lnTo>
                  <a:pt x="1649285" y="153279"/>
                </a:lnTo>
                <a:lnTo>
                  <a:pt x="1687298" y="143469"/>
                </a:lnTo>
                <a:lnTo>
                  <a:pt x="1724085" y="128755"/>
                </a:lnTo>
                <a:lnTo>
                  <a:pt x="1760871" y="109134"/>
                </a:lnTo>
                <a:lnTo>
                  <a:pt x="1797658" y="89515"/>
                </a:lnTo>
                <a:lnTo>
                  <a:pt x="1834445" y="67443"/>
                </a:lnTo>
                <a:lnTo>
                  <a:pt x="1870007" y="46597"/>
                </a:lnTo>
                <a:lnTo>
                  <a:pt x="1908020" y="28203"/>
                </a:lnTo>
                <a:lnTo>
                  <a:pt x="1944806" y="13488"/>
                </a:lnTo>
                <a:lnTo>
                  <a:pt x="1982820" y="36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04A373E-EAF4-46A2-8719-E891BFA28F8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46" r="21095" b="4"/>
          <a:stretch/>
        </p:blipFill>
        <p:spPr>
          <a:xfrm>
            <a:off x="9018358" y="3890298"/>
            <a:ext cx="3173643" cy="2967700"/>
          </a:xfrm>
          <a:custGeom>
            <a:avLst/>
            <a:gdLst/>
            <a:ahLst/>
            <a:cxnLst/>
            <a:rect l="l" t="t" r="r" b="b"/>
            <a:pathLst>
              <a:path w="3173643" h="2967700">
                <a:moveTo>
                  <a:pt x="1885720" y="0"/>
                </a:moveTo>
                <a:lnTo>
                  <a:pt x="1922313" y="3430"/>
                </a:lnTo>
                <a:lnTo>
                  <a:pt x="1957763" y="12579"/>
                </a:lnTo>
                <a:lnTo>
                  <a:pt x="1992070" y="26302"/>
                </a:lnTo>
                <a:lnTo>
                  <a:pt x="2027519" y="43455"/>
                </a:lnTo>
                <a:lnTo>
                  <a:pt x="2060683" y="62896"/>
                </a:lnTo>
                <a:lnTo>
                  <a:pt x="2094991" y="83480"/>
                </a:lnTo>
                <a:lnTo>
                  <a:pt x="2129297" y="101777"/>
                </a:lnTo>
                <a:lnTo>
                  <a:pt x="2163602" y="120075"/>
                </a:lnTo>
                <a:lnTo>
                  <a:pt x="2196766" y="133797"/>
                </a:lnTo>
                <a:lnTo>
                  <a:pt x="2233360" y="142945"/>
                </a:lnTo>
                <a:lnTo>
                  <a:pt x="2268809" y="147520"/>
                </a:lnTo>
                <a:lnTo>
                  <a:pt x="2306546" y="147520"/>
                </a:lnTo>
                <a:lnTo>
                  <a:pt x="2345428" y="145233"/>
                </a:lnTo>
                <a:lnTo>
                  <a:pt x="2384308" y="140659"/>
                </a:lnTo>
                <a:lnTo>
                  <a:pt x="2423190" y="134941"/>
                </a:lnTo>
                <a:lnTo>
                  <a:pt x="2462070" y="130367"/>
                </a:lnTo>
                <a:lnTo>
                  <a:pt x="2500951" y="126936"/>
                </a:lnTo>
                <a:lnTo>
                  <a:pt x="2537544" y="128079"/>
                </a:lnTo>
                <a:lnTo>
                  <a:pt x="2572995" y="132653"/>
                </a:lnTo>
                <a:lnTo>
                  <a:pt x="2607301" y="142945"/>
                </a:lnTo>
                <a:lnTo>
                  <a:pt x="2635891" y="157812"/>
                </a:lnTo>
                <a:lnTo>
                  <a:pt x="2663335" y="177253"/>
                </a:lnTo>
                <a:lnTo>
                  <a:pt x="2687350" y="200124"/>
                </a:lnTo>
                <a:lnTo>
                  <a:pt x="2711365" y="226426"/>
                </a:lnTo>
                <a:lnTo>
                  <a:pt x="2733093" y="253871"/>
                </a:lnTo>
                <a:lnTo>
                  <a:pt x="2754820" y="282461"/>
                </a:lnTo>
                <a:lnTo>
                  <a:pt x="2776547" y="311049"/>
                </a:lnTo>
                <a:lnTo>
                  <a:pt x="2798275" y="338495"/>
                </a:lnTo>
                <a:lnTo>
                  <a:pt x="2821146" y="364797"/>
                </a:lnTo>
                <a:lnTo>
                  <a:pt x="2847448" y="387669"/>
                </a:lnTo>
                <a:lnTo>
                  <a:pt x="2872607" y="408253"/>
                </a:lnTo>
                <a:lnTo>
                  <a:pt x="2901195" y="424261"/>
                </a:lnTo>
                <a:lnTo>
                  <a:pt x="2932071" y="437985"/>
                </a:lnTo>
                <a:lnTo>
                  <a:pt x="2965233" y="449420"/>
                </a:lnTo>
                <a:lnTo>
                  <a:pt x="2999539" y="459712"/>
                </a:lnTo>
                <a:lnTo>
                  <a:pt x="3033847" y="468861"/>
                </a:lnTo>
                <a:lnTo>
                  <a:pt x="3069297" y="478010"/>
                </a:lnTo>
                <a:lnTo>
                  <a:pt x="3102460" y="488302"/>
                </a:lnTo>
                <a:lnTo>
                  <a:pt x="3135622" y="499737"/>
                </a:lnTo>
                <a:lnTo>
                  <a:pt x="3166499" y="513461"/>
                </a:lnTo>
                <a:lnTo>
                  <a:pt x="3173643" y="517926"/>
                </a:lnTo>
                <a:lnTo>
                  <a:pt x="3173643" y="2967700"/>
                </a:lnTo>
                <a:lnTo>
                  <a:pt x="452321" y="2967700"/>
                </a:lnTo>
                <a:lnTo>
                  <a:pt x="450560" y="2961831"/>
                </a:lnTo>
                <a:lnTo>
                  <a:pt x="439125" y="2928666"/>
                </a:lnTo>
                <a:lnTo>
                  <a:pt x="425402" y="2897790"/>
                </a:lnTo>
                <a:lnTo>
                  <a:pt x="409392" y="2869201"/>
                </a:lnTo>
                <a:lnTo>
                  <a:pt x="388809" y="2844043"/>
                </a:lnTo>
                <a:lnTo>
                  <a:pt x="365937" y="2817741"/>
                </a:lnTo>
                <a:lnTo>
                  <a:pt x="339636" y="2794870"/>
                </a:lnTo>
                <a:lnTo>
                  <a:pt x="311046" y="2773142"/>
                </a:lnTo>
                <a:lnTo>
                  <a:pt x="282458" y="2751415"/>
                </a:lnTo>
                <a:lnTo>
                  <a:pt x="253870" y="2729687"/>
                </a:lnTo>
                <a:lnTo>
                  <a:pt x="226423" y="2707959"/>
                </a:lnTo>
                <a:lnTo>
                  <a:pt x="200122" y="2683944"/>
                </a:lnTo>
                <a:lnTo>
                  <a:pt x="177251" y="2659930"/>
                </a:lnTo>
                <a:lnTo>
                  <a:pt x="157812" y="2632484"/>
                </a:lnTo>
                <a:lnTo>
                  <a:pt x="142945" y="2603895"/>
                </a:lnTo>
                <a:lnTo>
                  <a:pt x="132653" y="2569589"/>
                </a:lnTo>
                <a:lnTo>
                  <a:pt x="128079" y="2534138"/>
                </a:lnTo>
                <a:lnTo>
                  <a:pt x="126934" y="2497543"/>
                </a:lnTo>
                <a:lnTo>
                  <a:pt x="130365" y="2458662"/>
                </a:lnTo>
                <a:lnTo>
                  <a:pt x="134940" y="2419782"/>
                </a:lnTo>
                <a:lnTo>
                  <a:pt x="140657" y="2380900"/>
                </a:lnTo>
                <a:lnTo>
                  <a:pt x="145232" y="2342019"/>
                </a:lnTo>
                <a:lnTo>
                  <a:pt x="147519" y="2303138"/>
                </a:lnTo>
                <a:lnTo>
                  <a:pt x="147519" y="2265400"/>
                </a:lnTo>
                <a:lnTo>
                  <a:pt x="142945" y="2229950"/>
                </a:lnTo>
                <a:lnTo>
                  <a:pt x="133796" y="2194499"/>
                </a:lnTo>
                <a:lnTo>
                  <a:pt x="120073" y="2161335"/>
                </a:lnTo>
                <a:lnTo>
                  <a:pt x="102920" y="2127029"/>
                </a:lnTo>
                <a:lnTo>
                  <a:pt x="83479" y="2092723"/>
                </a:lnTo>
                <a:lnTo>
                  <a:pt x="62897" y="2058415"/>
                </a:lnTo>
                <a:lnTo>
                  <a:pt x="43456" y="2025251"/>
                </a:lnTo>
                <a:lnTo>
                  <a:pt x="26302" y="1989801"/>
                </a:lnTo>
                <a:lnTo>
                  <a:pt x="12580" y="1955494"/>
                </a:lnTo>
                <a:lnTo>
                  <a:pt x="3431" y="1920043"/>
                </a:lnTo>
                <a:lnTo>
                  <a:pt x="0" y="1883449"/>
                </a:lnTo>
                <a:lnTo>
                  <a:pt x="3431" y="1846856"/>
                </a:lnTo>
                <a:lnTo>
                  <a:pt x="12580" y="1811405"/>
                </a:lnTo>
                <a:lnTo>
                  <a:pt x="26302" y="1777098"/>
                </a:lnTo>
                <a:lnTo>
                  <a:pt x="43456" y="1741648"/>
                </a:lnTo>
                <a:lnTo>
                  <a:pt x="62897" y="1708484"/>
                </a:lnTo>
                <a:lnTo>
                  <a:pt x="83479" y="1674178"/>
                </a:lnTo>
                <a:lnTo>
                  <a:pt x="102920" y="1639870"/>
                </a:lnTo>
                <a:lnTo>
                  <a:pt x="120073" y="1605564"/>
                </a:lnTo>
                <a:lnTo>
                  <a:pt x="133796" y="1572400"/>
                </a:lnTo>
                <a:lnTo>
                  <a:pt x="142945" y="1536949"/>
                </a:lnTo>
                <a:lnTo>
                  <a:pt x="147519" y="1501500"/>
                </a:lnTo>
                <a:lnTo>
                  <a:pt x="147519" y="1463762"/>
                </a:lnTo>
                <a:lnTo>
                  <a:pt x="145232" y="1424880"/>
                </a:lnTo>
                <a:lnTo>
                  <a:pt x="140657" y="1386000"/>
                </a:lnTo>
                <a:lnTo>
                  <a:pt x="134940" y="1347118"/>
                </a:lnTo>
                <a:lnTo>
                  <a:pt x="130365" y="1308237"/>
                </a:lnTo>
                <a:lnTo>
                  <a:pt x="126934" y="1269356"/>
                </a:lnTo>
                <a:lnTo>
                  <a:pt x="128079" y="1232762"/>
                </a:lnTo>
                <a:lnTo>
                  <a:pt x="132653" y="1197312"/>
                </a:lnTo>
                <a:lnTo>
                  <a:pt x="142945" y="1163004"/>
                </a:lnTo>
                <a:lnTo>
                  <a:pt x="157812" y="1134416"/>
                </a:lnTo>
                <a:lnTo>
                  <a:pt x="177251" y="1106970"/>
                </a:lnTo>
                <a:lnTo>
                  <a:pt x="200122" y="1082955"/>
                </a:lnTo>
                <a:lnTo>
                  <a:pt x="226423" y="1058941"/>
                </a:lnTo>
                <a:lnTo>
                  <a:pt x="253870" y="1037212"/>
                </a:lnTo>
                <a:lnTo>
                  <a:pt x="282458" y="1015484"/>
                </a:lnTo>
                <a:lnTo>
                  <a:pt x="311046" y="993757"/>
                </a:lnTo>
                <a:lnTo>
                  <a:pt x="339636" y="972029"/>
                </a:lnTo>
                <a:lnTo>
                  <a:pt x="365937" y="949159"/>
                </a:lnTo>
                <a:lnTo>
                  <a:pt x="388809" y="922857"/>
                </a:lnTo>
                <a:lnTo>
                  <a:pt x="409392" y="897698"/>
                </a:lnTo>
                <a:lnTo>
                  <a:pt x="425402" y="869109"/>
                </a:lnTo>
                <a:lnTo>
                  <a:pt x="439125" y="838233"/>
                </a:lnTo>
                <a:lnTo>
                  <a:pt x="450560" y="805069"/>
                </a:lnTo>
                <a:lnTo>
                  <a:pt x="460852" y="770761"/>
                </a:lnTo>
                <a:lnTo>
                  <a:pt x="470001" y="736455"/>
                </a:lnTo>
                <a:lnTo>
                  <a:pt x="479150" y="701004"/>
                </a:lnTo>
                <a:lnTo>
                  <a:pt x="489442" y="667841"/>
                </a:lnTo>
                <a:lnTo>
                  <a:pt x="500877" y="634677"/>
                </a:lnTo>
                <a:lnTo>
                  <a:pt x="514600" y="603802"/>
                </a:lnTo>
                <a:lnTo>
                  <a:pt x="531753" y="576357"/>
                </a:lnTo>
                <a:lnTo>
                  <a:pt x="552336" y="551198"/>
                </a:lnTo>
                <a:lnTo>
                  <a:pt x="577494" y="530614"/>
                </a:lnTo>
                <a:lnTo>
                  <a:pt x="604941" y="513461"/>
                </a:lnTo>
                <a:lnTo>
                  <a:pt x="635815" y="499737"/>
                </a:lnTo>
                <a:lnTo>
                  <a:pt x="668979" y="488302"/>
                </a:lnTo>
                <a:lnTo>
                  <a:pt x="702142" y="478010"/>
                </a:lnTo>
                <a:lnTo>
                  <a:pt x="737592" y="468861"/>
                </a:lnTo>
                <a:lnTo>
                  <a:pt x="771898" y="459712"/>
                </a:lnTo>
                <a:lnTo>
                  <a:pt x="806205" y="449420"/>
                </a:lnTo>
                <a:lnTo>
                  <a:pt x="839368" y="437985"/>
                </a:lnTo>
                <a:lnTo>
                  <a:pt x="870244" y="424261"/>
                </a:lnTo>
                <a:lnTo>
                  <a:pt x="898833" y="408253"/>
                </a:lnTo>
                <a:lnTo>
                  <a:pt x="923991" y="387669"/>
                </a:lnTo>
                <a:lnTo>
                  <a:pt x="950293" y="364797"/>
                </a:lnTo>
                <a:lnTo>
                  <a:pt x="973165" y="338495"/>
                </a:lnTo>
                <a:lnTo>
                  <a:pt x="994892" y="311049"/>
                </a:lnTo>
                <a:lnTo>
                  <a:pt x="1016619" y="282461"/>
                </a:lnTo>
                <a:lnTo>
                  <a:pt x="1038347" y="253871"/>
                </a:lnTo>
                <a:lnTo>
                  <a:pt x="1060074" y="226426"/>
                </a:lnTo>
                <a:lnTo>
                  <a:pt x="1084089" y="200124"/>
                </a:lnTo>
                <a:lnTo>
                  <a:pt x="1108103" y="177253"/>
                </a:lnTo>
                <a:lnTo>
                  <a:pt x="1135549" y="157812"/>
                </a:lnTo>
                <a:lnTo>
                  <a:pt x="1164137" y="142945"/>
                </a:lnTo>
                <a:lnTo>
                  <a:pt x="1198445" y="132653"/>
                </a:lnTo>
                <a:lnTo>
                  <a:pt x="1233895" y="128079"/>
                </a:lnTo>
                <a:lnTo>
                  <a:pt x="1270487" y="126936"/>
                </a:lnTo>
                <a:lnTo>
                  <a:pt x="1309368" y="130367"/>
                </a:lnTo>
                <a:lnTo>
                  <a:pt x="1348249" y="134941"/>
                </a:lnTo>
                <a:lnTo>
                  <a:pt x="1387131" y="140659"/>
                </a:lnTo>
                <a:lnTo>
                  <a:pt x="1426011" y="145233"/>
                </a:lnTo>
                <a:lnTo>
                  <a:pt x="1464891" y="147520"/>
                </a:lnTo>
                <a:lnTo>
                  <a:pt x="1502630" y="147520"/>
                </a:lnTo>
                <a:lnTo>
                  <a:pt x="1538080" y="142945"/>
                </a:lnTo>
                <a:lnTo>
                  <a:pt x="1573531" y="133797"/>
                </a:lnTo>
                <a:lnTo>
                  <a:pt x="1607837" y="120075"/>
                </a:lnTo>
                <a:lnTo>
                  <a:pt x="1642143" y="101777"/>
                </a:lnTo>
                <a:lnTo>
                  <a:pt x="1676450" y="83480"/>
                </a:lnTo>
                <a:lnTo>
                  <a:pt x="1710756" y="62896"/>
                </a:lnTo>
                <a:lnTo>
                  <a:pt x="1743919" y="43455"/>
                </a:lnTo>
                <a:lnTo>
                  <a:pt x="1779370" y="26302"/>
                </a:lnTo>
                <a:lnTo>
                  <a:pt x="1813676" y="12579"/>
                </a:lnTo>
                <a:lnTo>
                  <a:pt x="1849126" y="34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7736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7" name="Rectangle 86">
            <a:extLst>
              <a:ext uri="{FF2B5EF4-FFF2-40B4-BE49-F238E27FC236}">
                <a16:creationId xmlns:a16="http://schemas.microsoft.com/office/drawing/2014/main" xmlns="" id="{018DD604-9FD1-4E35-84A0-CFD3632CA5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022"/>
            <a:ext cx="12192000" cy="68590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xmlns="" id="{EBAD34AF-5414-49A5-AB75-F1CA854B30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12191996" cy="6858000"/>
            <a:chOff x="1" y="0"/>
            <a:chExt cx="12191996" cy="6858000"/>
          </a:xfrm>
        </p:grpSpPr>
        <p:sp>
          <p:nvSpPr>
            <p:cNvPr id="148" name="Rectangle 89">
              <a:extLst>
                <a:ext uri="{FF2B5EF4-FFF2-40B4-BE49-F238E27FC236}">
                  <a16:creationId xmlns:a16="http://schemas.microsoft.com/office/drawing/2014/main" xmlns="" id="{7BAD3960-6DE9-4457-8083-F6FFBD58D7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9" name="Rectangle 90">
              <a:extLst>
                <a:ext uri="{FF2B5EF4-FFF2-40B4-BE49-F238E27FC236}">
                  <a16:creationId xmlns:a16="http://schemas.microsoft.com/office/drawing/2014/main" xmlns="" id="{F3F5E368-26F9-408D-9C1D-D007FCE0C2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5F0D1BF-85F1-4AF3-A7A3-61DEE16B6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51" y="662400"/>
            <a:ext cx="7007349" cy="64800"/>
          </a:xfrm>
        </p:spPr>
        <p:txBody>
          <a:bodyPr anchor="t"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41223B6-E841-4AC8-A469-E50A0CCDAF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1179443"/>
            <a:ext cx="4959231" cy="4951357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ИКТ уместно на любом этапе коррекционного взаимодействия:</a:t>
            </a:r>
          </a:p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при обследовании</a:t>
            </a:r>
          </a:p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при объяснении нового материала</a:t>
            </a:r>
          </a:p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при повторении</a:t>
            </a:r>
          </a:p>
          <a:p>
            <a:pPr algn="just">
              <a:spcAft>
                <a:spcPts val="800"/>
              </a:spcAft>
              <a:buFontTx/>
              <a:buChar char="-"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обобщении</a:t>
            </a:r>
          </a:p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при закреплении материала.</a:t>
            </a:r>
          </a:p>
          <a:p>
            <a:endParaRPr lang="ru-RU" sz="2000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150" name="Freeform: Shape 92">
            <a:extLst>
              <a:ext uri="{FF2B5EF4-FFF2-40B4-BE49-F238E27FC236}">
                <a16:creationId xmlns:a16="http://schemas.microsoft.com/office/drawing/2014/main" xmlns="" id="{4AF1E51D-8E17-4D73-9B13-D0D66F9E2A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610946" y="2529102"/>
            <a:ext cx="3361914" cy="3357830"/>
          </a:xfrm>
          <a:custGeom>
            <a:avLst/>
            <a:gdLst>
              <a:gd name="connsiteX0" fmla="*/ 3095991 w 6191980"/>
              <a:gd name="connsiteY0" fmla="*/ 0 h 6184462"/>
              <a:gd name="connsiteX1" fmla="*/ 3156069 w 6191980"/>
              <a:gd name="connsiteY1" fmla="*/ 5631 h 6184462"/>
              <a:gd name="connsiteX2" fmla="*/ 3214272 w 6191980"/>
              <a:gd name="connsiteY2" fmla="*/ 20652 h 6184462"/>
              <a:gd name="connsiteX3" fmla="*/ 3270598 w 6191980"/>
              <a:gd name="connsiteY3" fmla="*/ 43182 h 6184462"/>
              <a:gd name="connsiteX4" fmla="*/ 3328798 w 6191980"/>
              <a:gd name="connsiteY4" fmla="*/ 71344 h 6184462"/>
              <a:gd name="connsiteX5" fmla="*/ 3383247 w 6191980"/>
              <a:gd name="connsiteY5" fmla="*/ 103262 h 6184462"/>
              <a:gd name="connsiteX6" fmla="*/ 3439573 w 6191980"/>
              <a:gd name="connsiteY6" fmla="*/ 137057 h 6184462"/>
              <a:gd name="connsiteX7" fmla="*/ 3495897 w 6191980"/>
              <a:gd name="connsiteY7" fmla="*/ 167096 h 6184462"/>
              <a:gd name="connsiteX8" fmla="*/ 3552221 w 6191980"/>
              <a:gd name="connsiteY8" fmla="*/ 197137 h 6184462"/>
              <a:gd name="connsiteX9" fmla="*/ 3606669 w 6191980"/>
              <a:gd name="connsiteY9" fmla="*/ 219666 h 6184462"/>
              <a:gd name="connsiteX10" fmla="*/ 3666749 w 6191980"/>
              <a:gd name="connsiteY10" fmla="*/ 234686 h 6184462"/>
              <a:gd name="connsiteX11" fmla="*/ 3724950 w 6191980"/>
              <a:gd name="connsiteY11" fmla="*/ 242197 h 6184462"/>
              <a:gd name="connsiteX12" fmla="*/ 3786907 w 6191980"/>
              <a:gd name="connsiteY12" fmla="*/ 242197 h 6184462"/>
              <a:gd name="connsiteX13" fmla="*/ 3850743 w 6191980"/>
              <a:gd name="connsiteY13" fmla="*/ 238443 h 6184462"/>
              <a:gd name="connsiteX14" fmla="*/ 3914577 w 6191980"/>
              <a:gd name="connsiteY14" fmla="*/ 230932 h 6184462"/>
              <a:gd name="connsiteX15" fmla="*/ 3978413 w 6191980"/>
              <a:gd name="connsiteY15" fmla="*/ 221545 h 6184462"/>
              <a:gd name="connsiteX16" fmla="*/ 4042247 w 6191980"/>
              <a:gd name="connsiteY16" fmla="*/ 214035 h 6184462"/>
              <a:gd name="connsiteX17" fmla="*/ 4106083 w 6191980"/>
              <a:gd name="connsiteY17" fmla="*/ 208401 h 6184462"/>
              <a:gd name="connsiteX18" fmla="*/ 4166161 w 6191980"/>
              <a:gd name="connsiteY18" fmla="*/ 210279 h 6184462"/>
              <a:gd name="connsiteX19" fmla="*/ 4224364 w 6191980"/>
              <a:gd name="connsiteY19" fmla="*/ 217789 h 6184462"/>
              <a:gd name="connsiteX20" fmla="*/ 4280690 w 6191980"/>
              <a:gd name="connsiteY20" fmla="*/ 234686 h 6184462"/>
              <a:gd name="connsiteX21" fmla="*/ 4327628 w 6191980"/>
              <a:gd name="connsiteY21" fmla="*/ 259094 h 6184462"/>
              <a:gd name="connsiteX22" fmla="*/ 4372686 w 6191980"/>
              <a:gd name="connsiteY22" fmla="*/ 291012 h 6184462"/>
              <a:gd name="connsiteX23" fmla="*/ 4412114 w 6191980"/>
              <a:gd name="connsiteY23" fmla="*/ 328561 h 6184462"/>
              <a:gd name="connsiteX24" fmla="*/ 4451542 w 6191980"/>
              <a:gd name="connsiteY24" fmla="*/ 371743 h 6184462"/>
              <a:gd name="connsiteX25" fmla="*/ 4487214 w 6191980"/>
              <a:gd name="connsiteY25" fmla="*/ 416803 h 6184462"/>
              <a:gd name="connsiteX26" fmla="*/ 4522886 w 6191980"/>
              <a:gd name="connsiteY26" fmla="*/ 463741 h 6184462"/>
              <a:gd name="connsiteX27" fmla="*/ 4558559 w 6191980"/>
              <a:gd name="connsiteY27" fmla="*/ 510678 h 6184462"/>
              <a:gd name="connsiteX28" fmla="*/ 4594231 w 6191980"/>
              <a:gd name="connsiteY28" fmla="*/ 555737 h 6184462"/>
              <a:gd name="connsiteX29" fmla="*/ 4631782 w 6191980"/>
              <a:gd name="connsiteY29" fmla="*/ 598919 h 6184462"/>
              <a:gd name="connsiteX30" fmla="*/ 4674964 w 6191980"/>
              <a:gd name="connsiteY30" fmla="*/ 636471 h 6184462"/>
              <a:gd name="connsiteX31" fmla="*/ 4716270 w 6191980"/>
              <a:gd name="connsiteY31" fmla="*/ 670266 h 6184462"/>
              <a:gd name="connsiteX32" fmla="*/ 4763206 w 6191980"/>
              <a:gd name="connsiteY32" fmla="*/ 696549 h 6184462"/>
              <a:gd name="connsiteX33" fmla="*/ 4813899 w 6191980"/>
              <a:gd name="connsiteY33" fmla="*/ 719079 h 6184462"/>
              <a:gd name="connsiteX34" fmla="*/ 4868345 w 6191980"/>
              <a:gd name="connsiteY34" fmla="*/ 737854 h 6184462"/>
              <a:gd name="connsiteX35" fmla="*/ 4924669 w 6191980"/>
              <a:gd name="connsiteY35" fmla="*/ 754751 h 6184462"/>
              <a:gd name="connsiteX36" fmla="*/ 4980995 w 6191980"/>
              <a:gd name="connsiteY36" fmla="*/ 769772 h 6184462"/>
              <a:gd name="connsiteX37" fmla="*/ 5039198 w 6191980"/>
              <a:gd name="connsiteY37" fmla="*/ 784792 h 6184462"/>
              <a:gd name="connsiteX38" fmla="*/ 5093644 w 6191980"/>
              <a:gd name="connsiteY38" fmla="*/ 801690 h 6184462"/>
              <a:gd name="connsiteX39" fmla="*/ 5148091 w 6191980"/>
              <a:gd name="connsiteY39" fmla="*/ 820464 h 6184462"/>
              <a:gd name="connsiteX40" fmla="*/ 5198784 w 6191980"/>
              <a:gd name="connsiteY40" fmla="*/ 842995 h 6184462"/>
              <a:gd name="connsiteX41" fmla="*/ 5243845 w 6191980"/>
              <a:gd name="connsiteY41" fmla="*/ 871157 h 6184462"/>
              <a:gd name="connsiteX42" fmla="*/ 5285151 w 6191980"/>
              <a:gd name="connsiteY42" fmla="*/ 904952 h 6184462"/>
              <a:gd name="connsiteX43" fmla="*/ 5318944 w 6191980"/>
              <a:gd name="connsiteY43" fmla="*/ 946257 h 6184462"/>
              <a:gd name="connsiteX44" fmla="*/ 5347108 w 6191980"/>
              <a:gd name="connsiteY44" fmla="*/ 991317 h 6184462"/>
              <a:gd name="connsiteX45" fmla="*/ 5369636 w 6191980"/>
              <a:gd name="connsiteY45" fmla="*/ 1042007 h 6184462"/>
              <a:gd name="connsiteX46" fmla="*/ 5388410 w 6191980"/>
              <a:gd name="connsiteY46" fmla="*/ 1096456 h 6184462"/>
              <a:gd name="connsiteX47" fmla="*/ 5405308 w 6191980"/>
              <a:gd name="connsiteY47" fmla="*/ 1150903 h 6184462"/>
              <a:gd name="connsiteX48" fmla="*/ 5420328 w 6191980"/>
              <a:gd name="connsiteY48" fmla="*/ 1209105 h 6184462"/>
              <a:gd name="connsiteX49" fmla="*/ 5435349 w 6191980"/>
              <a:gd name="connsiteY49" fmla="*/ 1265429 h 6184462"/>
              <a:gd name="connsiteX50" fmla="*/ 5452246 w 6191980"/>
              <a:gd name="connsiteY50" fmla="*/ 1321755 h 6184462"/>
              <a:gd name="connsiteX51" fmla="*/ 5471021 w 6191980"/>
              <a:gd name="connsiteY51" fmla="*/ 1376203 h 6184462"/>
              <a:gd name="connsiteX52" fmla="*/ 5493550 w 6191980"/>
              <a:gd name="connsiteY52" fmla="*/ 1426896 h 6184462"/>
              <a:gd name="connsiteX53" fmla="*/ 5519836 w 6191980"/>
              <a:gd name="connsiteY53" fmla="*/ 1473832 h 6184462"/>
              <a:gd name="connsiteX54" fmla="*/ 5553632 w 6191980"/>
              <a:gd name="connsiteY54" fmla="*/ 1515138 h 6184462"/>
              <a:gd name="connsiteX55" fmla="*/ 5591181 w 6191980"/>
              <a:gd name="connsiteY55" fmla="*/ 1558320 h 6184462"/>
              <a:gd name="connsiteX56" fmla="*/ 5634364 w 6191980"/>
              <a:gd name="connsiteY56" fmla="*/ 1595869 h 6184462"/>
              <a:gd name="connsiteX57" fmla="*/ 5679425 w 6191980"/>
              <a:gd name="connsiteY57" fmla="*/ 1631541 h 6184462"/>
              <a:gd name="connsiteX58" fmla="*/ 5728238 w 6191980"/>
              <a:gd name="connsiteY58" fmla="*/ 1667213 h 6184462"/>
              <a:gd name="connsiteX59" fmla="*/ 5775175 w 6191980"/>
              <a:gd name="connsiteY59" fmla="*/ 1702885 h 6184462"/>
              <a:gd name="connsiteX60" fmla="*/ 5820236 w 6191980"/>
              <a:gd name="connsiteY60" fmla="*/ 1738560 h 6184462"/>
              <a:gd name="connsiteX61" fmla="*/ 5863416 w 6191980"/>
              <a:gd name="connsiteY61" fmla="*/ 1777986 h 6184462"/>
              <a:gd name="connsiteX62" fmla="*/ 5900968 w 6191980"/>
              <a:gd name="connsiteY62" fmla="*/ 1817414 h 6184462"/>
              <a:gd name="connsiteX63" fmla="*/ 5932886 w 6191980"/>
              <a:gd name="connsiteY63" fmla="*/ 1862474 h 6184462"/>
              <a:gd name="connsiteX64" fmla="*/ 5957294 w 6191980"/>
              <a:gd name="connsiteY64" fmla="*/ 1909410 h 6184462"/>
              <a:gd name="connsiteX65" fmla="*/ 5974191 w 6191980"/>
              <a:gd name="connsiteY65" fmla="*/ 1965736 h 6184462"/>
              <a:gd name="connsiteX66" fmla="*/ 5981700 w 6191980"/>
              <a:gd name="connsiteY66" fmla="*/ 2023938 h 6184462"/>
              <a:gd name="connsiteX67" fmla="*/ 5983578 w 6191980"/>
              <a:gd name="connsiteY67" fmla="*/ 2084018 h 6184462"/>
              <a:gd name="connsiteX68" fmla="*/ 5977945 w 6191980"/>
              <a:gd name="connsiteY68" fmla="*/ 2147852 h 6184462"/>
              <a:gd name="connsiteX69" fmla="*/ 5970435 w 6191980"/>
              <a:gd name="connsiteY69" fmla="*/ 2211686 h 6184462"/>
              <a:gd name="connsiteX70" fmla="*/ 5961048 w 6191980"/>
              <a:gd name="connsiteY70" fmla="*/ 2275522 h 6184462"/>
              <a:gd name="connsiteX71" fmla="*/ 5953538 w 6191980"/>
              <a:gd name="connsiteY71" fmla="*/ 2339356 h 6184462"/>
              <a:gd name="connsiteX72" fmla="*/ 5949784 w 6191980"/>
              <a:gd name="connsiteY72" fmla="*/ 2403192 h 6184462"/>
              <a:gd name="connsiteX73" fmla="*/ 5949784 w 6191980"/>
              <a:gd name="connsiteY73" fmla="*/ 2465149 h 6184462"/>
              <a:gd name="connsiteX74" fmla="*/ 5957294 w 6191980"/>
              <a:gd name="connsiteY74" fmla="*/ 2523350 h 6184462"/>
              <a:gd name="connsiteX75" fmla="*/ 5972312 w 6191980"/>
              <a:gd name="connsiteY75" fmla="*/ 2581552 h 6184462"/>
              <a:gd name="connsiteX76" fmla="*/ 5994843 w 6191980"/>
              <a:gd name="connsiteY76" fmla="*/ 2636001 h 6184462"/>
              <a:gd name="connsiteX77" fmla="*/ 6024884 w 6191980"/>
              <a:gd name="connsiteY77" fmla="*/ 2692325 h 6184462"/>
              <a:gd name="connsiteX78" fmla="*/ 6054922 w 6191980"/>
              <a:gd name="connsiteY78" fmla="*/ 2748651 h 6184462"/>
              <a:gd name="connsiteX79" fmla="*/ 6088718 w 6191980"/>
              <a:gd name="connsiteY79" fmla="*/ 2804974 h 6184462"/>
              <a:gd name="connsiteX80" fmla="*/ 6120634 w 6191980"/>
              <a:gd name="connsiteY80" fmla="*/ 2859423 h 6184462"/>
              <a:gd name="connsiteX81" fmla="*/ 6148798 w 6191980"/>
              <a:gd name="connsiteY81" fmla="*/ 2917624 h 6184462"/>
              <a:gd name="connsiteX82" fmla="*/ 6171326 w 6191980"/>
              <a:gd name="connsiteY82" fmla="*/ 2973950 h 6184462"/>
              <a:gd name="connsiteX83" fmla="*/ 6186347 w 6191980"/>
              <a:gd name="connsiteY83" fmla="*/ 3032152 h 6184462"/>
              <a:gd name="connsiteX84" fmla="*/ 6191980 w 6191980"/>
              <a:gd name="connsiteY84" fmla="*/ 3092230 h 6184462"/>
              <a:gd name="connsiteX85" fmla="*/ 6186347 w 6191980"/>
              <a:gd name="connsiteY85" fmla="*/ 3152310 h 6184462"/>
              <a:gd name="connsiteX86" fmla="*/ 6171326 w 6191980"/>
              <a:gd name="connsiteY86" fmla="*/ 3210513 h 6184462"/>
              <a:gd name="connsiteX87" fmla="*/ 6148798 w 6191980"/>
              <a:gd name="connsiteY87" fmla="*/ 3266839 h 6184462"/>
              <a:gd name="connsiteX88" fmla="*/ 6120634 w 6191980"/>
              <a:gd name="connsiteY88" fmla="*/ 3325039 h 6184462"/>
              <a:gd name="connsiteX89" fmla="*/ 6088718 w 6191980"/>
              <a:gd name="connsiteY89" fmla="*/ 3379488 h 6184462"/>
              <a:gd name="connsiteX90" fmla="*/ 6054922 w 6191980"/>
              <a:gd name="connsiteY90" fmla="*/ 3435814 h 6184462"/>
              <a:gd name="connsiteX91" fmla="*/ 6024884 w 6191980"/>
              <a:gd name="connsiteY91" fmla="*/ 3492137 h 6184462"/>
              <a:gd name="connsiteX92" fmla="*/ 5994843 w 6191980"/>
              <a:gd name="connsiteY92" fmla="*/ 3548461 h 6184462"/>
              <a:gd name="connsiteX93" fmla="*/ 5972312 w 6191980"/>
              <a:gd name="connsiteY93" fmla="*/ 3602910 h 6184462"/>
              <a:gd name="connsiteX94" fmla="*/ 5957294 w 6191980"/>
              <a:gd name="connsiteY94" fmla="*/ 3661113 h 6184462"/>
              <a:gd name="connsiteX95" fmla="*/ 5949784 w 6191980"/>
              <a:gd name="connsiteY95" fmla="*/ 3719313 h 6184462"/>
              <a:gd name="connsiteX96" fmla="*/ 5949784 w 6191980"/>
              <a:gd name="connsiteY96" fmla="*/ 3781272 h 6184462"/>
              <a:gd name="connsiteX97" fmla="*/ 5953538 w 6191980"/>
              <a:gd name="connsiteY97" fmla="*/ 3845106 h 6184462"/>
              <a:gd name="connsiteX98" fmla="*/ 5961048 w 6191980"/>
              <a:gd name="connsiteY98" fmla="*/ 3908940 h 6184462"/>
              <a:gd name="connsiteX99" fmla="*/ 5970435 w 6191980"/>
              <a:gd name="connsiteY99" fmla="*/ 3972776 h 6184462"/>
              <a:gd name="connsiteX100" fmla="*/ 5977945 w 6191980"/>
              <a:gd name="connsiteY100" fmla="*/ 4036610 h 6184462"/>
              <a:gd name="connsiteX101" fmla="*/ 5983578 w 6191980"/>
              <a:gd name="connsiteY101" fmla="*/ 4100444 h 6184462"/>
              <a:gd name="connsiteX102" fmla="*/ 5981700 w 6191980"/>
              <a:gd name="connsiteY102" fmla="*/ 4160526 h 6184462"/>
              <a:gd name="connsiteX103" fmla="*/ 5974191 w 6191980"/>
              <a:gd name="connsiteY103" fmla="*/ 4218729 h 6184462"/>
              <a:gd name="connsiteX104" fmla="*/ 5957294 w 6191980"/>
              <a:gd name="connsiteY104" fmla="*/ 4275053 h 6184462"/>
              <a:gd name="connsiteX105" fmla="*/ 5932886 w 6191980"/>
              <a:gd name="connsiteY105" fmla="*/ 4321989 h 6184462"/>
              <a:gd name="connsiteX106" fmla="*/ 5900968 w 6191980"/>
              <a:gd name="connsiteY106" fmla="*/ 4367050 h 6184462"/>
              <a:gd name="connsiteX107" fmla="*/ 5863416 w 6191980"/>
              <a:gd name="connsiteY107" fmla="*/ 4406477 h 6184462"/>
              <a:gd name="connsiteX108" fmla="*/ 5820236 w 6191980"/>
              <a:gd name="connsiteY108" fmla="*/ 4445903 h 6184462"/>
              <a:gd name="connsiteX109" fmla="*/ 5775175 w 6191980"/>
              <a:gd name="connsiteY109" fmla="*/ 4481577 h 6184462"/>
              <a:gd name="connsiteX110" fmla="*/ 5728238 w 6191980"/>
              <a:gd name="connsiteY110" fmla="*/ 4517249 h 6184462"/>
              <a:gd name="connsiteX111" fmla="*/ 5679425 w 6191980"/>
              <a:gd name="connsiteY111" fmla="*/ 4552921 h 6184462"/>
              <a:gd name="connsiteX112" fmla="*/ 5634364 w 6191980"/>
              <a:gd name="connsiteY112" fmla="*/ 4588593 h 6184462"/>
              <a:gd name="connsiteX113" fmla="*/ 5591181 w 6191980"/>
              <a:gd name="connsiteY113" fmla="*/ 4626142 h 6184462"/>
              <a:gd name="connsiteX114" fmla="*/ 5553632 w 6191980"/>
              <a:gd name="connsiteY114" fmla="*/ 4669325 h 6184462"/>
              <a:gd name="connsiteX115" fmla="*/ 5519836 w 6191980"/>
              <a:gd name="connsiteY115" fmla="*/ 4710630 h 6184462"/>
              <a:gd name="connsiteX116" fmla="*/ 5493550 w 6191980"/>
              <a:gd name="connsiteY116" fmla="*/ 4757566 h 6184462"/>
              <a:gd name="connsiteX117" fmla="*/ 5471021 w 6191980"/>
              <a:gd name="connsiteY117" fmla="*/ 4808259 h 6184462"/>
              <a:gd name="connsiteX118" fmla="*/ 5452246 w 6191980"/>
              <a:gd name="connsiteY118" fmla="*/ 4862708 h 6184462"/>
              <a:gd name="connsiteX119" fmla="*/ 5435349 w 6191980"/>
              <a:gd name="connsiteY119" fmla="*/ 4919033 h 6184462"/>
              <a:gd name="connsiteX120" fmla="*/ 5420328 w 6191980"/>
              <a:gd name="connsiteY120" fmla="*/ 4975357 h 6184462"/>
              <a:gd name="connsiteX121" fmla="*/ 5405308 w 6191980"/>
              <a:gd name="connsiteY121" fmla="*/ 5033560 h 6184462"/>
              <a:gd name="connsiteX122" fmla="*/ 5388410 w 6191980"/>
              <a:gd name="connsiteY122" fmla="*/ 5088007 h 6184462"/>
              <a:gd name="connsiteX123" fmla="*/ 5369636 w 6191980"/>
              <a:gd name="connsiteY123" fmla="*/ 5142453 h 6184462"/>
              <a:gd name="connsiteX124" fmla="*/ 5347108 w 6191980"/>
              <a:gd name="connsiteY124" fmla="*/ 5193146 h 6184462"/>
              <a:gd name="connsiteX125" fmla="*/ 5318944 w 6191980"/>
              <a:gd name="connsiteY125" fmla="*/ 5238207 h 6184462"/>
              <a:gd name="connsiteX126" fmla="*/ 5285151 w 6191980"/>
              <a:gd name="connsiteY126" fmla="*/ 5279510 h 6184462"/>
              <a:gd name="connsiteX127" fmla="*/ 5243845 w 6191980"/>
              <a:gd name="connsiteY127" fmla="*/ 5313305 h 6184462"/>
              <a:gd name="connsiteX128" fmla="*/ 5198784 w 6191980"/>
              <a:gd name="connsiteY128" fmla="*/ 5341467 h 6184462"/>
              <a:gd name="connsiteX129" fmla="*/ 5148091 w 6191980"/>
              <a:gd name="connsiteY129" fmla="*/ 5363998 h 6184462"/>
              <a:gd name="connsiteX130" fmla="*/ 5093644 w 6191980"/>
              <a:gd name="connsiteY130" fmla="*/ 5382773 h 6184462"/>
              <a:gd name="connsiteX131" fmla="*/ 5039198 w 6191980"/>
              <a:gd name="connsiteY131" fmla="*/ 5399670 h 6184462"/>
              <a:gd name="connsiteX132" fmla="*/ 4980995 w 6191980"/>
              <a:gd name="connsiteY132" fmla="*/ 5414691 h 6184462"/>
              <a:gd name="connsiteX133" fmla="*/ 4924669 w 6191980"/>
              <a:gd name="connsiteY133" fmla="*/ 5429711 h 6184462"/>
              <a:gd name="connsiteX134" fmla="*/ 4868345 w 6191980"/>
              <a:gd name="connsiteY134" fmla="*/ 5446609 h 6184462"/>
              <a:gd name="connsiteX135" fmla="*/ 4813899 w 6191980"/>
              <a:gd name="connsiteY135" fmla="*/ 5465383 h 6184462"/>
              <a:gd name="connsiteX136" fmla="*/ 4763206 w 6191980"/>
              <a:gd name="connsiteY136" fmla="*/ 5487914 h 6184462"/>
              <a:gd name="connsiteX137" fmla="*/ 4716270 w 6191980"/>
              <a:gd name="connsiteY137" fmla="*/ 5514197 h 6184462"/>
              <a:gd name="connsiteX138" fmla="*/ 4674964 w 6191980"/>
              <a:gd name="connsiteY138" fmla="*/ 5547992 h 6184462"/>
              <a:gd name="connsiteX139" fmla="*/ 4631782 w 6191980"/>
              <a:gd name="connsiteY139" fmla="*/ 5585543 h 6184462"/>
              <a:gd name="connsiteX140" fmla="*/ 4594231 w 6191980"/>
              <a:gd name="connsiteY140" fmla="*/ 5628725 h 6184462"/>
              <a:gd name="connsiteX141" fmla="*/ 4558559 w 6191980"/>
              <a:gd name="connsiteY141" fmla="*/ 5673785 h 6184462"/>
              <a:gd name="connsiteX142" fmla="*/ 4522886 w 6191980"/>
              <a:gd name="connsiteY142" fmla="*/ 5720721 h 6184462"/>
              <a:gd name="connsiteX143" fmla="*/ 4487214 w 6191980"/>
              <a:gd name="connsiteY143" fmla="*/ 5767659 h 6184462"/>
              <a:gd name="connsiteX144" fmla="*/ 4451542 w 6191980"/>
              <a:gd name="connsiteY144" fmla="*/ 5812719 h 6184462"/>
              <a:gd name="connsiteX145" fmla="*/ 4412114 w 6191980"/>
              <a:gd name="connsiteY145" fmla="*/ 5855901 h 6184462"/>
              <a:gd name="connsiteX146" fmla="*/ 4372686 w 6191980"/>
              <a:gd name="connsiteY146" fmla="*/ 5893450 h 6184462"/>
              <a:gd name="connsiteX147" fmla="*/ 4327628 w 6191980"/>
              <a:gd name="connsiteY147" fmla="*/ 5925368 h 6184462"/>
              <a:gd name="connsiteX148" fmla="*/ 4280690 w 6191980"/>
              <a:gd name="connsiteY148" fmla="*/ 5949776 h 6184462"/>
              <a:gd name="connsiteX149" fmla="*/ 4224364 w 6191980"/>
              <a:gd name="connsiteY149" fmla="*/ 5966674 h 6184462"/>
              <a:gd name="connsiteX150" fmla="*/ 4166161 w 6191980"/>
              <a:gd name="connsiteY150" fmla="*/ 5974184 h 6184462"/>
              <a:gd name="connsiteX151" fmla="*/ 4106083 w 6191980"/>
              <a:gd name="connsiteY151" fmla="*/ 5976061 h 6184462"/>
              <a:gd name="connsiteX152" fmla="*/ 4042247 w 6191980"/>
              <a:gd name="connsiteY152" fmla="*/ 5970428 h 6184462"/>
              <a:gd name="connsiteX153" fmla="*/ 3978413 w 6191980"/>
              <a:gd name="connsiteY153" fmla="*/ 5962919 h 6184462"/>
              <a:gd name="connsiteX154" fmla="*/ 3914577 w 6191980"/>
              <a:gd name="connsiteY154" fmla="*/ 5953530 h 6184462"/>
              <a:gd name="connsiteX155" fmla="*/ 3850743 w 6191980"/>
              <a:gd name="connsiteY155" fmla="*/ 5946022 h 6184462"/>
              <a:gd name="connsiteX156" fmla="*/ 3786907 w 6191980"/>
              <a:gd name="connsiteY156" fmla="*/ 5942266 h 6184462"/>
              <a:gd name="connsiteX157" fmla="*/ 3724950 w 6191980"/>
              <a:gd name="connsiteY157" fmla="*/ 5942266 h 6184462"/>
              <a:gd name="connsiteX158" fmla="*/ 3666749 w 6191980"/>
              <a:gd name="connsiteY158" fmla="*/ 5949776 h 6184462"/>
              <a:gd name="connsiteX159" fmla="*/ 3606669 w 6191980"/>
              <a:gd name="connsiteY159" fmla="*/ 5964797 h 6184462"/>
              <a:gd name="connsiteX160" fmla="*/ 3552221 w 6191980"/>
              <a:gd name="connsiteY160" fmla="*/ 5987325 h 6184462"/>
              <a:gd name="connsiteX161" fmla="*/ 3495897 w 6191980"/>
              <a:gd name="connsiteY161" fmla="*/ 6017366 h 6184462"/>
              <a:gd name="connsiteX162" fmla="*/ 3439573 w 6191980"/>
              <a:gd name="connsiteY162" fmla="*/ 6047407 h 6184462"/>
              <a:gd name="connsiteX163" fmla="*/ 3383247 w 6191980"/>
              <a:gd name="connsiteY163" fmla="*/ 6081200 h 6184462"/>
              <a:gd name="connsiteX164" fmla="*/ 3328798 w 6191980"/>
              <a:gd name="connsiteY164" fmla="*/ 6113118 h 6184462"/>
              <a:gd name="connsiteX165" fmla="*/ 3270598 w 6191980"/>
              <a:gd name="connsiteY165" fmla="*/ 6141280 h 6184462"/>
              <a:gd name="connsiteX166" fmla="*/ 3214272 w 6191980"/>
              <a:gd name="connsiteY166" fmla="*/ 6163811 h 6184462"/>
              <a:gd name="connsiteX167" fmla="*/ 3156069 w 6191980"/>
              <a:gd name="connsiteY167" fmla="*/ 6178831 h 6184462"/>
              <a:gd name="connsiteX168" fmla="*/ 3095991 w 6191980"/>
              <a:gd name="connsiteY168" fmla="*/ 6184462 h 6184462"/>
              <a:gd name="connsiteX169" fmla="*/ 3035911 w 6191980"/>
              <a:gd name="connsiteY169" fmla="*/ 6178831 h 6184462"/>
              <a:gd name="connsiteX170" fmla="*/ 2977708 w 6191980"/>
              <a:gd name="connsiteY170" fmla="*/ 6163811 h 6184462"/>
              <a:gd name="connsiteX171" fmla="*/ 2921385 w 6191980"/>
              <a:gd name="connsiteY171" fmla="*/ 6141280 h 6184462"/>
              <a:gd name="connsiteX172" fmla="*/ 2863182 w 6191980"/>
              <a:gd name="connsiteY172" fmla="*/ 6113118 h 6184462"/>
              <a:gd name="connsiteX173" fmla="*/ 2808733 w 6191980"/>
              <a:gd name="connsiteY173" fmla="*/ 6081200 h 6184462"/>
              <a:gd name="connsiteX174" fmla="*/ 2752409 w 6191980"/>
              <a:gd name="connsiteY174" fmla="*/ 6047407 h 6184462"/>
              <a:gd name="connsiteX175" fmla="*/ 2696083 w 6191980"/>
              <a:gd name="connsiteY175" fmla="*/ 6017366 h 6184462"/>
              <a:gd name="connsiteX176" fmla="*/ 2639760 w 6191980"/>
              <a:gd name="connsiteY176" fmla="*/ 5987325 h 6184462"/>
              <a:gd name="connsiteX177" fmla="*/ 2583436 w 6191980"/>
              <a:gd name="connsiteY177" fmla="*/ 5964797 h 6184462"/>
              <a:gd name="connsiteX178" fmla="*/ 2525233 w 6191980"/>
              <a:gd name="connsiteY178" fmla="*/ 5949776 h 6184462"/>
              <a:gd name="connsiteX179" fmla="*/ 2467030 w 6191980"/>
              <a:gd name="connsiteY179" fmla="*/ 5942266 h 6184462"/>
              <a:gd name="connsiteX180" fmla="*/ 2405071 w 6191980"/>
              <a:gd name="connsiteY180" fmla="*/ 5942266 h 6184462"/>
              <a:gd name="connsiteX181" fmla="*/ 2341237 w 6191980"/>
              <a:gd name="connsiteY181" fmla="*/ 5946022 h 6184462"/>
              <a:gd name="connsiteX182" fmla="*/ 2277403 w 6191980"/>
              <a:gd name="connsiteY182" fmla="*/ 5953530 h 6184462"/>
              <a:gd name="connsiteX183" fmla="*/ 2213567 w 6191980"/>
              <a:gd name="connsiteY183" fmla="*/ 5962919 h 6184462"/>
              <a:gd name="connsiteX184" fmla="*/ 2149731 w 6191980"/>
              <a:gd name="connsiteY184" fmla="*/ 5970428 h 6184462"/>
              <a:gd name="connsiteX185" fmla="*/ 2085897 w 6191980"/>
              <a:gd name="connsiteY185" fmla="*/ 5976061 h 6184462"/>
              <a:gd name="connsiteX186" fmla="*/ 2025819 w 6191980"/>
              <a:gd name="connsiteY186" fmla="*/ 5974184 h 6184462"/>
              <a:gd name="connsiteX187" fmla="*/ 1967617 w 6191980"/>
              <a:gd name="connsiteY187" fmla="*/ 5966674 h 6184462"/>
              <a:gd name="connsiteX188" fmla="*/ 1911291 w 6191980"/>
              <a:gd name="connsiteY188" fmla="*/ 5949776 h 6184462"/>
              <a:gd name="connsiteX189" fmla="*/ 1864354 w 6191980"/>
              <a:gd name="connsiteY189" fmla="*/ 5925368 h 6184462"/>
              <a:gd name="connsiteX190" fmla="*/ 1819293 w 6191980"/>
              <a:gd name="connsiteY190" fmla="*/ 5893450 h 6184462"/>
              <a:gd name="connsiteX191" fmla="*/ 1779867 w 6191980"/>
              <a:gd name="connsiteY191" fmla="*/ 5855901 h 6184462"/>
              <a:gd name="connsiteX192" fmla="*/ 1740438 w 6191980"/>
              <a:gd name="connsiteY192" fmla="*/ 5812719 h 6184462"/>
              <a:gd name="connsiteX193" fmla="*/ 1704766 w 6191980"/>
              <a:gd name="connsiteY193" fmla="*/ 5767659 h 6184462"/>
              <a:gd name="connsiteX194" fmla="*/ 1669094 w 6191980"/>
              <a:gd name="connsiteY194" fmla="*/ 5720721 h 6184462"/>
              <a:gd name="connsiteX195" fmla="*/ 1633422 w 6191980"/>
              <a:gd name="connsiteY195" fmla="*/ 5673785 h 6184462"/>
              <a:gd name="connsiteX196" fmla="*/ 1597750 w 6191980"/>
              <a:gd name="connsiteY196" fmla="*/ 5628725 h 6184462"/>
              <a:gd name="connsiteX197" fmla="*/ 1560199 w 6191980"/>
              <a:gd name="connsiteY197" fmla="*/ 5585543 h 6184462"/>
              <a:gd name="connsiteX198" fmla="*/ 1517016 w 6191980"/>
              <a:gd name="connsiteY198" fmla="*/ 5547992 h 6184462"/>
              <a:gd name="connsiteX199" fmla="*/ 1475711 w 6191980"/>
              <a:gd name="connsiteY199" fmla="*/ 5514197 h 6184462"/>
              <a:gd name="connsiteX200" fmla="*/ 1428774 w 6191980"/>
              <a:gd name="connsiteY200" fmla="*/ 5487914 h 6184462"/>
              <a:gd name="connsiteX201" fmla="*/ 1378082 w 6191980"/>
              <a:gd name="connsiteY201" fmla="*/ 5465383 h 6184462"/>
              <a:gd name="connsiteX202" fmla="*/ 1323635 w 6191980"/>
              <a:gd name="connsiteY202" fmla="*/ 5446609 h 6184462"/>
              <a:gd name="connsiteX203" fmla="*/ 1267309 w 6191980"/>
              <a:gd name="connsiteY203" fmla="*/ 5429711 h 6184462"/>
              <a:gd name="connsiteX204" fmla="*/ 1210986 w 6191980"/>
              <a:gd name="connsiteY204" fmla="*/ 5414691 h 6184462"/>
              <a:gd name="connsiteX205" fmla="*/ 1152783 w 6191980"/>
              <a:gd name="connsiteY205" fmla="*/ 5399670 h 6184462"/>
              <a:gd name="connsiteX206" fmla="*/ 1098336 w 6191980"/>
              <a:gd name="connsiteY206" fmla="*/ 5382773 h 6184462"/>
              <a:gd name="connsiteX207" fmla="*/ 1043887 w 6191980"/>
              <a:gd name="connsiteY207" fmla="*/ 5363998 h 6184462"/>
              <a:gd name="connsiteX208" fmla="*/ 993197 w 6191980"/>
              <a:gd name="connsiteY208" fmla="*/ 5341467 h 6184462"/>
              <a:gd name="connsiteX209" fmla="*/ 948135 w 6191980"/>
              <a:gd name="connsiteY209" fmla="*/ 5313305 h 6184462"/>
              <a:gd name="connsiteX210" fmla="*/ 906830 w 6191980"/>
              <a:gd name="connsiteY210" fmla="*/ 5279510 h 6184462"/>
              <a:gd name="connsiteX211" fmla="*/ 873037 w 6191980"/>
              <a:gd name="connsiteY211" fmla="*/ 5238207 h 6184462"/>
              <a:gd name="connsiteX212" fmla="*/ 844875 w 6191980"/>
              <a:gd name="connsiteY212" fmla="*/ 5193146 h 6184462"/>
              <a:gd name="connsiteX213" fmla="*/ 822344 w 6191980"/>
              <a:gd name="connsiteY213" fmla="*/ 5142453 h 6184462"/>
              <a:gd name="connsiteX214" fmla="*/ 803570 w 6191980"/>
              <a:gd name="connsiteY214" fmla="*/ 5088007 h 6184462"/>
              <a:gd name="connsiteX215" fmla="*/ 786672 w 6191980"/>
              <a:gd name="connsiteY215" fmla="*/ 5033560 h 6184462"/>
              <a:gd name="connsiteX216" fmla="*/ 771652 w 6191980"/>
              <a:gd name="connsiteY216" fmla="*/ 4975357 h 6184462"/>
              <a:gd name="connsiteX217" fmla="*/ 756631 w 6191980"/>
              <a:gd name="connsiteY217" fmla="*/ 4919033 h 6184462"/>
              <a:gd name="connsiteX218" fmla="*/ 739734 w 6191980"/>
              <a:gd name="connsiteY218" fmla="*/ 4862708 h 6184462"/>
              <a:gd name="connsiteX219" fmla="*/ 720959 w 6191980"/>
              <a:gd name="connsiteY219" fmla="*/ 4808259 h 6184462"/>
              <a:gd name="connsiteX220" fmla="*/ 698428 w 6191980"/>
              <a:gd name="connsiteY220" fmla="*/ 4757566 h 6184462"/>
              <a:gd name="connsiteX221" fmla="*/ 672143 w 6191980"/>
              <a:gd name="connsiteY221" fmla="*/ 4710630 h 6184462"/>
              <a:gd name="connsiteX222" fmla="*/ 638351 w 6191980"/>
              <a:gd name="connsiteY222" fmla="*/ 4669325 h 6184462"/>
              <a:gd name="connsiteX223" fmla="*/ 600799 w 6191980"/>
              <a:gd name="connsiteY223" fmla="*/ 4626142 h 6184462"/>
              <a:gd name="connsiteX224" fmla="*/ 557617 w 6191980"/>
              <a:gd name="connsiteY224" fmla="*/ 4588593 h 6184462"/>
              <a:gd name="connsiteX225" fmla="*/ 510678 w 6191980"/>
              <a:gd name="connsiteY225" fmla="*/ 4552921 h 6184462"/>
              <a:gd name="connsiteX226" fmla="*/ 463742 w 6191980"/>
              <a:gd name="connsiteY226" fmla="*/ 4517249 h 6184462"/>
              <a:gd name="connsiteX227" fmla="*/ 416805 w 6191980"/>
              <a:gd name="connsiteY227" fmla="*/ 4481577 h 6184462"/>
              <a:gd name="connsiteX228" fmla="*/ 371744 w 6191980"/>
              <a:gd name="connsiteY228" fmla="*/ 4445903 h 6184462"/>
              <a:gd name="connsiteX229" fmla="*/ 328562 w 6191980"/>
              <a:gd name="connsiteY229" fmla="*/ 4406477 h 6184462"/>
              <a:gd name="connsiteX230" fmla="*/ 291012 w 6191980"/>
              <a:gd name="connsiteY230" fmla="*/ 4367050 h 6184462"/>
              <a:gd name="connsiteX231" fmla="*/ 259096 w 6191980"/>
              <a:gd name="connsiteY231" fmla="*/ 4321989 h 6184462"/>
              <a:gd name="connsiteX232" fmla="*/ 234689 w 6191980"/>
              <a:gd name="connsiteY232" fmla="*/ 4275053 h 6184462"/>
              <a:gd name="connsiteX233" fmla="*/ 217791 w 6191980"/>
              <a:gd name="connsiteY233" fmla="*/ 4218729 h 6184462"/>
              <a:gd name="connsiteX234" fmla="*/ 210281 w 6191980"/>
              <a:gd name="connsiteY234" fmla="*/ 4160526 h 6184462"/>
              <a:gd name="connsiteX235" fmla="*/ 208402 w 6191980"/>
              <a:gd name="connsiteY235" fmla="*/ 4100444 h 6184462"/>
              <a:gd name="connsiteX236" fmla="*/ 214035 w 6191980"/>
              <a:gd name="connsiteY236" fmla="*/ 4036610 h 6184462"/>
              <a:gd name="connsiteX237" fmla="*/ 221545 w 6191980"/>
              <a:gd name="connsiteY237" fmla="*/ 3972776 h 6184462"/>
              <a:gd name="connsiteX238" fmla="*/ 230932 w 6191980"/>
              <a:gd name="connsiteY238" fmla="*/ 3908940 h 6184462"/>
              <a:gd name="connsiteX239" fmla="*/ 238443 w 6191980"/>
              <a:gd name="connsiteY239" fmla="*/ 3845106 h 6184462"/>
              <a:gd name="connsiteX240" fmla="*/ 242199 w 6191980"/>
              <a:gd name="connsiteY240" fmla="*/ 3781272 h 6184462"/>
              <a:gd name="connsiteX241" fmla="*/ 242199 w 6191980"/>
              <a:gd name="connsiteY241" fmla="*/ 3719313 h 6184462"/>
              <a:gd name="connsiteX242" fmla="*/ 234689 w 6191980"/>
              <a:gd name="connsiteY242" fmla="*/ 3661113 h 6184462"/>
              <a:gd name="connsiteX243" fmla="*/ 219668 w 6191980"/>
              <a:gd name="connsiteY243" fmla="*/ 3602910 h 6184462"/>
              <a:gd name="connsiteX244" fmla="*/ 197138 w 6191980"/>
              <a:gd name="connsiteY244" fmla="*/ 3548461 h 6184462"/>
              <a:gd name="connsiteX245" fmla="*/ 168976 w 6191980"/>
              <a:gd name="connsiteY245" fmla="*/ 3492137 h 6184462"/>
              <a:gd name="connsiteX246" fmla="*/ 137057 w 6191980"/>
              <a:gd name="connsiteY246" fmla="*/ 3435814 h 6184462"/>
              <a:gd name="connsiteX247" fmla="*/ 103264 w 6191980"/>
              <a:gd name="connsiteY247" fmla="*/ 3379488 h 6184462"/>
              <a:gd name="connsiteX248" fmla="*/ 71346 w 6191980"/>
              <a:gd name="connsiteY248" fmla="*/ 3325039 h 6184462"/>
              <a:gd name="connsiteX249" fmla="*/ 43182 w 6191980"/>
              <a:gd name="connsiteY249" fmla="*/ 3266839 h 6184462"/>
              <a:gd name="connsiteX250" fmla="*/ 20654 w 6191980"/>
              <a:gd name="connsiteY250" fmla="*/ 3210513 h 6184462"/>
              <a:gd name="connsiteX251" fmla="*/ 5634 w 6191980"/>
              <a:gd name="connsiteY251" fmla="*/ 3152310 h 6184462"/>
              <a:gd name="connsiteX252" fmla="*/ 0 w 6191980"/>
              <a:gd name="connsiteY252" fmla="*/ 3092230 h 6184462"/>
              <a:gd name="connsiteX253" fmla="*/ 5634 w 6191980"/>
              <a:gd name="connsiteY253" fmla="*/ 3032152 h 6184462"/>
              <a:gd name="connsiteX254" fmla="*/ 20654 w 6191980"/>
              <a:gd name="connsiteY254" fmla="*/ 2973950 h 6184462"/>
              <a:gd name="connsiteX255" fmla="*/ 43182 w 6191980"/>
              <a:gd name="connsiteY255" fmla="*/ 2917624 h 6184462"/>
              <a:gd name="connsiteX256" fmla="*/ 71346 w 6191980"/>
              <a:gd name="connsiteY256" fmla="*/ 2859423 h 6184462"/>
              <a:gd name="connsiteX257" fmla="*/ 103264 w 6191980"/>
              <a:gd name="connsiteY257" fmla="*/ 2804974 h 6184462"/>
              <a:gd name="connsiteX258" fmla="*/ 137057 w 6191980"/>
              <a:gd name="connsiteY258" fmla="*/ 2748651 h 6184462"/>
              <a:gd name="connsiteX259" fmla="*/ 168976 w 6191980"/>
              <a:gd name="connsiteY259" fmla="*/ 2692325 h 6184462"/>
              <a:gd name="connsiteX260" fmla="*/ 197138 w 6191980"/>
              <a:gd name="connsiteY260" fmla="*/ 2636001 h 6184462"/>
              <a:gd name="connsiteX261" fmla="*/ 219668 w 6191980"/>
              <a:gd name="connsiteY261" fmla="*/ 2581552 h 6184462"/>
              <a:gd name="connsiteX262" fmla="*/ 234689 w 6191980"/>
              <a:gd name="connsiteY262" fmla="*/ 2523350 h 6184462"/>
              <a:gd name="connsiteX263" fmla="*/ 242199 w 6191980"/>
              <a:gd name="connsiteY263" fmla="*/ 2465149 h 6184462"/>
              <a:gd name="connsiteX264" fmla="*/ 242199 w 6191980"/>
              <a:gd name="connsiteY264" fmla="*/ 2403192 h 6184462"/>
              <a:gd name="connsiteX265" fmla="*/ 238443 w 6191980"/>
              <a:gd name="connsiteY265" fmla="*/ 2339356 h 6184462"/>
              <a:gd name="connsiteX266" fmla="*/ 230932 w 6191980"/>
              <a:gd name="connsiteY266" fmla="*/ 2275522 h 6184462"/>
              <a:gd name="connsiteX267" fmla="*/ 221545 w 6191980"/>
              <a:gd name="connsiteY267" fmla="*/ 2211686 h 6184462"/>
              <a:gd name="connsiteX268" fmla="*/ 214035 w 6191980"/>
              <a:gd name="connsiteY268" fmla="*/ 2147852 h 6184462"/>
              <a:gd name="connsiteX269" fmla="*/ 208402 w 6191980"/>
              <a:gd name="connsiteY269" fmla="*/ 2084018 h 6184462"/>
              <a:gd name="connsiteX270" fmla="*/ 210281 w 6191980"/>
              <a:gd name="connsiteY270" fmla="*/ 2023938 h 6184462"/>
              <a:gd name="connsiteX271" fmla="*/ 217791 w 6191980"/>
              <a:gd name="connsiteY271" fmla="*/ 1965736 h 6184462"/>
              <a:gd name="connsiteX272" fmla="*/ 234689 w 6191980"/>
              <a:gd name="connsiteY272" fmla="*/ 1909410 h 6184462"/>
              <a:gd name="connsiteX273" fmla="*/ 259096 w 6191980"/>
              <a:gd name="connsiteY273" fmla="*/ 1862474 h 6184462"/>
              <a:gd name="connsiteX274" fmla="*/ 291012 w 6191980"/>
              <a:gd name="connsiteY274" fmla="*/ 1817414 h 6184462"/>
              <a:gd name="connsiteX275" fmla="*/ 328562 w 6191980"/>
              <a:gd name="connsiteY275" fmla="*/ 1777986 h 6184462"/>
              <a:gd name="connsiteX276" fmla="*/ 371744 w 6191980"/>
              <a:gd name="connsiteY276" fmla="*/ 1738560 h 6184462"/>
              <a:gd name="connsiteX277" fmla="*/ 416805 w 6191980"/>
              <a:gd name="connsiteY277" fmla="*/ 1702885 h 6184462"/>
              <a:gd name="connsiteX278" fmla="*/ 463742 w 6191980"/>
              <a:gd name="connsiteY278" fmla="*/ 1667213 h 6184462"/>
              <a:gd name="connsiteX279" fmla="*/ 510678 w 6191980"/>
              <a:gd name="connsiteY279" fmla="*/ 1631541 h 6184462"/>
              <a:gd name="connsiteX280" fmla="*/ 557617 w 6191980"/>
              <a:gd name="connsiteY280" fmla="*/ 1595869 h 6184462"/>
              <a:gd name="connsiteX281" fmla="*/ 600799 w 6191980"/>
              <a:gd name="connsiteY281" fmla="*/ 1558320 h 6184462"/>
              <a:gd name="connsiteX282" fmla="*/ 638351 w 6191980"/>
              <a:gd name="connsiteY282" fmla="*/ 1515138 h 6184462"/>
              <a:gd name="connsiteX283" fmla="*/ 672143 w 6191980"/>
              <a:gd name="connsiteY283" fmla="*/ 1473832 h 6184462"/>
              <a:gd name="connsiteX284" fmla="*/ 698428 w 6191980"/>
              <a:gd name="connsiteY284" fmla="*/ 1426896 h 6184462"/>
              <a:gd name="connsiteX285" fmla="*/ 720959 w 6191980"/>
              <a:gd name="connsiteY285" fmla="*/ 1376203 h 6184462"/>
              <a:gd name="connsiteX286" fmla="*/ 739734 w 6191980"/>
              <a:gd name="connsiteY286" fmla="*/ 1321755 h 6184462"/>
              <a:gd name="connsiteX287" fmla="*/ 756631 w 6191980"/>
              <a:gd name="connsiteY287" fmla="*/ 1265429 h 6184462"/>
              <a:gd name="connsiteX288" fmla="*/ 771652 w 6191980"/>
              <a:gd name="connsiteY288" fmla="*/ 1209105 h 6184462"/>
              <a:gd name="connsiteX289" fmla="*/ 786672 w 6191980"/>
              <a:gd name="connsiteY289" fmla="*/ 1150903 h 6184462"/>
              <a:gd name="connsiteX290" fmla="*/ 803570 w 6191980"/>
              <a:gd name="connsiteY290" fmla="*/ 1096456 h 6184462"/>
              <a:gd name="connsiteX291" fmla="*/ 822344 w 6191980"/>
              <a:gd name="connsiteY291" fmla="*/ 1042007 h 6184462"/>
              <a:gd name="connsiteX292" fmla="*/ 844875 w 6191980"/>
              <a:gd name="connsiteY292" fmla="*/ 991317 h 6184462"/>
              <a:gd name="connsiteX293" fmla="*/ 873037 w 6191980"/>
              <a:gd name="connsiteY293" fmla="*/ 946257 h 6184462"/>
              <a:gd name="connsiteX294" fmla="*/ 906830 w 6191980"/>
              <a:gd name="connsiteY294" fmla="*/ 904952 h 6184462"/>
              <a:gd name="connsiteX295" fmla="*/ 948135 w 6191980"/>
              <a:gd name="connsiteY295" fmla="*/ 871157 h 6184462"/>
              <a:gd name="connsiteX296" fmla="*/ 993197 w 6191980"/>
              <a:gd name="connsiteY296" fmla="*/ 842995 h 6184462"/>
              <a:gd name="connsiteX297" fmla="*/ 1043887 w 6191980"/>
              <a:gd name="connsiteY297" fmla="*/ 820464 h 6184462"/>
              <a:gd name="connsiteX298" fmla="*/ 1098336 w 6191980"/>
              <a:gd name="connsiteY298" fmla="*/ 801690 h 6184462"/>
              <a:gd name="connsiteX299" fmla="*/ 1152783 w 6191980"/>
              <a:gd name="connsiteY299" fmla="*/ 784792 h 6184462"/>
              <a:gd name="connsiteX300" fmla="*/ 1210986 w 6191980"/>
              <a:gd name="connsiteY300" fmla="*/ 769772 h 6184462"/>
              <a:gd name="connsiteX301" fmla="*/ 1267309 w 6191980"/>
              <a:gd name="connsiteY301" fmla="*/ 754751 h 6184462"/>
              <a:gd name="connsiteX302" fmla="*/ 1323635 w 6191980"/>
              <a:gd name="connsiteY302" fmla="*/ 737854 h 6184462"/>
              <a:gd name="connsiteX303" fmla="*/ 1378082 w 6191980"/>
              <a:gd name="connsiteY303" fmla="*/ 719079 h 6184462"/>
              <a:gd name="connsiteX304" fmla="*/ 1428774 w 6191980"/>
              <a:gd name="connsiteY304" fmla="*/ 696549 h 6184462"/>
              <a:gd name="connsiteX305" fmla="*/ 1475711 w 6191980"/>
              <a:gd name="connsiteY305" fmla="*/ 670266 h 6184462"/>
              <a:gd name="connsiteX306" fmla="*/ 1517016 w 6191980"/>
              <a:gd name="connsiteY306" fmla="*/ 636471 h 6184462"/>
              <a:gd name="connsiteX307" fmla="*/ 1560199 w 6191980"/>
              <a:gd name="connsiteY307" fmla="*/ 598919 h 6184462"/>
              <a:gd name="connsiteX308" fmla="*/ 1597750 w 6191980"/>
              <a:gd name="connsiteY308" fmla="*/ 555737 h 6184462"/>
              <a:gd name="connsiteX309" fmla="*/ 1633422 w 6191980"/>
              <a:gd name="connsiteY309" fmla="*/ 510678 h 6184462"/>
              <a:gd name="connsiteX310" fmla="*/ 1669094 w 6191980"/>
              <a:gd name="connsiteY310" fmla="*/ 463741 h 6184462"/>
              <a:gd name="connsiteX311" fmla="*/ 1704766 w 6191980"/>
              <a:gd name="connsiteY311" fmla="*/ 416803 h 6184462"/>
              <a:gd name="connsiteX312" fmla="*/ 1740438 w 6191980"/>
              <a:gd name="connsiteY312" fmla="*/ 371743 h 6184462"/>
              <a:gd name="connsiteX313" fmla="*/ 1779867 w 6191980"/>
              <a:gd name="connsiteY313" fmla="*/ 328561 h 6184462"/>
              <a:gd name="connsiteX314" fmla="*/ 1819293 w 6191980"/>
              <a:gd name="connsiteY314" fmla="*/ 291012 h 6184462"/>
              <a:gd name="connsiteX315" fmla="*/ 1864354 w 6191980"/>
              <a:gd name="connsiteY315" fmla="*/ 259094 h 6184462"/>
              <a:gd name="connsiteX316" fmla="*/ 1911291 w 6191980"/>
              <a:gd name="connsiteY316" fmla="*/ 234686 h 6184462"/>
              <a:gd name="connsiteX317" fmla="*/ 1967617 w 6191980"/>
              <a:gd name="connsiteY317" fmla="*/ 217789 h 6184462"/>
              <a:gd name="connsiteX318" fmla="*/ 2025819 w 6191980"/>
              <a:gd name="connsiteY318" fmla="*/ 210279 h 6184462"/>
              <a:gd name="connsiteX319" fmla="*/ 2085897 w 6191980"/>
              <a:gd name="connsiteY319" fmla="*/ 208401 h 6184462"/>
              <a:gd name="connsiteX320" fmla="*/ 2149731 w 6191980"/>
              <a:gd name="connsiteY320" fmla="*/ 214035 h 6184462"/>
              <a:gd name="connsiteX321" fmla="*/ 2213567 w 6191980"/>
              <a:gd name="connsiteY321" fmla="*/ 221545 h 6184462"/>
              <a:gd name="connsiteX322" fmla="*/ 2277403 w 6191980"/>
              <a:gd name="connsiteY322" fmla="*/ 230932 h 6184462"/>
              <a:gd name="connsiteX323" fmla="*/ 2341237 w 6191980"/>
              <a:gd name="connsiteY323" fmla="*/ 238443 h 6184462"/>
              <a:gd name="connsiteX324" fmla="*/ 2405071 w 6191980"/>
              <a:gd name="connsiteY324" fmla="*/ 242197 h 6184462"/>
              <a:gd name="connsiteX325" fmla="*/ 2467030 w 6191980"/>
              <a:gd name="connsiteY325" fmla="*/ 242197 h 6184462"/>
              <a:gd name="connsiteX326" fmla="*/ 2525233 w 6191980"/>
              <a:gd name="connsiteY326" fmla="*/ 234686 h 6184462"/>
              <a:gd name="connsiteX327" fmla="*/ 2583436 w 6191980"/>
              <a:gd name="connsiteY327" fmla="*/ 219666 h 6184462"/>
              <a:gd name="connsiteX328" fmla="*/ 2639760 w 6191980"/>
              <a:gd name="connsiteY328" fmla="*/ 197137 h 6184462"/>
              <a:gd name="connsiteX329" fmla="*/ 2696083 w 6191980"/>
              <a:gd name="connsiteY329" fmla="*/ 167096 h 6184462"/>
              <a:gd name="connsiteX330" fmla="*/ 2752409 w 6191980"/>
              <a:gd name="connsiteY330" fmla="*/ 137057 h 6184462"/>
              <a:gd name="connsiteX331" fmla="*/ 2808733 w 6191980"/>
              <a:gd name="connsiteY331" fmla="*/ 103262 h 6184462"/>
              <a:gd name="connsiteX332" fmla="*/ 2863182 w 6191980"/>
              <a:gd name="connsiteY332" fmla="*/ 71344 h 6184462"/>
              <a:gd name="connsiteX333" fmla="*/ 2921385 w 6191980"/>
              <a:gd name="connsiteY333" fmla="*/ 43182 h 6184462"/>
              <a:gd name="connsiteX334" fmla="*/ 2977708 w 6191980"/>
              <a:gd name="connsiteY334" fmla="*/ 20652 h 6184462"/>
              <a:gd name="connsiteX335" fmla="*/ 3035911 w 6191980"/>
              <a:gd name="connsiteY335" fmla="*/ 5631 h 618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6191980" h="6184462">
                <a:moveTo>
                  <a:pt x="3095991" y="0"/>
                </a:moveTo>
                <a:lnTo>
                  <a:pt x="3156069" y="5631"/>
                </a:lnTo>
                <a:lnTo>
                  <a:pt x="3214272" y="20652"/>
                </a:lnTo>
                <a:lnTo>
                  <a:pt x="3270598" y="43182"/>
                </a:lnTo>
                <a:lnTo>
                  <a:pt x="3328798" y="71344"/>
                </a:lnTo>
                <a:lnTo>
                  <a:pt x="3383247" y="103262"/>
                </a:lnTo>
                <a:lnTo>
                  <a:pt x="3439573" y="137057"/>
                </a:lnTo>
                <a:lnTo>
                  <a:pt x="3495897" y="167096"/>
                </a:lnTo>
                <a:lnTo>
                  <a:pt x="3552221" y="197137"/>
                </a:lnTo>
                <a:lnTo>
                  <a:pt x="3606669" y="219666"/>
                </a:lnTo>
                <a:lnTo>
                  <a:pt x="3666749" y="234686"/>
                </a:lnTo>
                <a:lnTo>
                  <a:pt x="3724950" y="242197"/>
                </a:lnTo>
                <a:lnTo>
                  <a:pt x="3786907" y="242197"/>
                </a:lnTo>
                <a:lnTo>
                  <a:pt x="3850743" y="238443"/>
                </a:lnTo>
                <a:lnTo>
                  <a:pt x="3914577" y="230932"/>
                </a:lnTo>
                <a:lnTo>
                  <a:pt x="3978413" y="221545"/>
                </a:lnTo>
                <a:lnTo>
                  <a:pt x="4042247" y="214035"/>
                </a:lnTo>
                <a:lnTo>
                  <a:pt x="4106083" y="208401"/>
                </a:lnTo>
                <a:lnTo>
                  <a:pt x="4166161" y="210279"/>
                </a:lnTo>
                <a:lnTo>
                  <a:pt x="4224364" y="217789"/>
                </a:lnTo>
                <a:lnTo>
                  <a:pt x="4280690" y="234686"/>
                </a:lnTo>
                <a:lnTo>
                  <a:pt x="4327628" y="259094"/>
                </a:lnTo>
                <a:lnTo>
                  <a:pt x="4372686" y="291012"/>
                </a:lnTo>
                <a:lnTo>
                  <a:pt x="4412114" y="328561"/>
                </a:lnTo>
                <a:lnTo>
                  <a:pt x="4451542" y="371743"/>
                </a:lnTo>
                <a:lnTo>
                  <a:pt x="4487214" y="416803"/>
                </a:lnTo>
                <a:lnTo>
                  <a:pt x="4522886" y="463741"/>
                </a:lnTo>
                <a:lnTo>
                  <a:pt x="4558559" y="510678"/>
                </a:lnTo>
                <a:lnTo>
                  <a:pt x="4594231" y="555737"/>
                </a:lnTo>
                <a:lnTo>
                  <a:pt x="4631782" y="598919"/>
                </a:lnTo>
                <a:lnTo>
                  <a:pt x="4674964" y="636471"/>
                </a:lnTo>
                <a:lnTo>
                  <a:pt x="4716270" y="670266"/>
                </a:lnTo>
                <a:lnTo>
                  <a:pt x="4763206" y="696549"/>
                </a:lnTo>
                <a:lnTo>
                  <a:pt x="4813899" y="719079"/>
                </a:lnTo>
                <a:lnTo>
                  <a:pt x="4868345" y="737854"/>
                </a:lnTo>
                <a:lnTo>
                  <a:pt x="4924669" y="754751"/>
                </a:lnTo>
                <a:lnTo>
                  <a:pt x="4980995" y="769772"/>
                </a:lnTo>
                <a:lnTo>
                  <a:pt x="5039198" y="784792"/>
                </a:lnTo>
                <a:lnTo>
                  <a:pt x="5093644" y="801690"/>
                </a:lnTo>
                <a:lnTo>
                  <a:pt x="5148091" y="820464"/>
                </a:lnTo>
                <a:lnTo>
                  <a:pt x="5198784" y="842995"/>
                </a:lnTo>
                <a:lnTo>
                  <a:pt x="5243845" y="871157"/>
                </a:lnTo>
                <a:lnTo>
                  <a:pt x="5285151" y="904952"/>
                </a:lnTo>
                <a:lnTo>
                  <a:pt x="5318944" y="946257"/>
                </a:lnTo>
                <a:lnTo>
                  <a:pt x="5347108" y="991317"/>
                </a:lnTo>
                <a:lnTo>
                  <a:pt x="5369636" y="1042007"/>
                </a:lnTo>
                <a:lnTo>
                  <a:pt x="5388410" y="1096456"/>
                </a:lnTo>
                <a:lnTo>
                  <a:pt x="5405308" y="1150903"/>
                </a:lnTo>
                <a:lnTo>
                  <a:pt x="5420328" y="1209105"/>
                </a:lnTo>
                <a:lnTo>
                  <a:pt x="5435349" y="1265429"/>
                </a:lnTo>
                <a:lnTo>
                  <a:pt x="5452246" y="1321755"/>
                </a:lnTo>
                <a:lnTo>
                  <a:pt x="5471021" y="1376203"/>
                </a:lnTo>
                <a:lnTo>
                  <a:pt x="5493550" y="1426896"/>
                </a:lnTo>
                <a:lnTo>
                  <a:pt x="5519836" y="1473832"/>
                </a:lnTo>
                <a:lnTo>
                  <a:pt x="5553632" y="1515138"/>
                </a:lnTo>
                <a:lnTo>
                  <a:pt x="5591181" y="1558320"/>
                </a:lnTo>
                <a:lnTo>
                  <a:pt x="5634364" y="1595869"/>
                </a:lnTo>
                <a:lnTo>
                  <a:pt x="5679425" y="1631541"/>
                </a:lnTo>
                <a:lnTo>
                  <a:pt x="5728238" y="1667213"/>
                </a:lnTo>
                <a:lnTo>
                  <a:pt x="5775175" y="1702885"/>
                </a:lnTo>
                <a:lnTo>
                  <a:pt x="5820236" y="1738560"/>
                </a:lnTo>
                <a:lnTo>
                  <a:pt x="5863416" y="1777986"/>
                </a:lnTo>
                <a:lnTo>
                  <a:pt x="5900968" y="1817414"/>
                </a:lnTo>
                <a:lnTo>
                  <a:pt x="5932886" y="1862474"/>
                </a:lnTo>
                <a:lnTo>
                  <a:pt x="5957294" y="1909410"/>
                </a:lnTo>
                <a:lnTo>
                  <a:pt x="5974191" y="1965736"/>
                </a:lnTo>
                <a:lnTo>
                  <a:pt x="5981700" y="2023938"/>
                </a:lnTo>
                <a:lnTo>
                  <a:pt x="5983578" y="2084018"/>
                </a:lnTo>
                <a:lnTo>
                  <a:pt x="5977945" y="2147852"/>
                </a:lnTo>
                <a:lnTo>
                  <a:pt x="5970435" y="2211686"/>
                </a:lnTo>
                <a:lnTo>
                  <a:pt x="5961048" y="2275522"/>
                </a:lnTo>
                <a:lnTo>
                  <a:pt x="5953538" y="2339356"/>
                </a:lnTo>
                <a:lnTo>
                  <a:pt x="5949784" y="2403192"/>
                </a:lnTo>
                <a:lnTo>
                  <a:pt x="5949784" y="2465149"/>
                </a:lnTo>
                <a:lnTo>
                  <a:pt x="5957294" y="2523350"/>
                </a:lnTo>
                <a:lnTo>
                  <a:pt x="5972312" y="2581552"/>
                </a:lnTo>
                <a:lnTo>
                  <a:pt x="5994843" y="2636001"/>
                </a:lnTo>
                <a:lnTo>
                  <a:pt x="6024884" y="2692325"/>
                </a:lnTo>
                <a:lnTo>
                  <a:pt x="6054922" y="2748651"/>
                </a:lnTo>
                <a:lnTo>
                  <a:pt x="6088718" y="2804974"/>
                </a:lnTo>
                <a:lnTo>
                  <a:pt x="6120634" y="2859423"/>
                </a:lnTo>
                <a:lnTo>
                  <a:pt x="6148798" y="2917624"/>
                </a:lnTo>
                <a:lnTo>
                  <a:pt x="6171326" y="2973950"/>
                </a:lnTo>
                <a:lnTo>
                  <a:pt x="6186347" y="3032152"/>
                </a:lnTo>
                <a:lnTo>
                  <a:pt x="6191980" y="3092230"/>
                </a:lnTo>
                <a:lnTo>
                  <a:pt x="6186347" y="3152310"/>
                </a:lnTo>
                <a:lnTo>
                  <a:pt x="6171326" y="3210513"/>
                </a:lnTo>
                <a:lnTo>
                  <a:pt x="6148798" y="3266839"/>
                </a:lnTo>
                <a:lnTo>
                  <a:pt x="6120634" y="3325039"/>
                </a:lnTo>
                <a:lnTo>
                  <a:pt x="6088718" y="3379488"/>
                </a:lnTo>
                <a:lnTo>
                  <a:pt x="6054922" y="3435814"/>
                </a:lnTo>
                <a:lnTo>
                  <a:pt x="6024884" y="3492137"/>
                </a:lnTo>
                <a:lnTo>
                  <a:pt x="5994843" y="3548461"/>
                </a:lnTo>
                <a:lnTo>
                  <a:pt x="5972312" y="3602910"/>
                </a:lnTo>
                <a:lnTo>
                  <a:pt x="5957294" y="3661113"/>
                </a:lnTo>
                <a:lnTo>
                  <a:pt x="5949784" y="3719313"/>
                </a:lnTo>
                <a:lnTo>
                  <a:pt x="5949784" y="3781272"/>
                </a:lnTo>
                <a:lnTo>
                  <a:pt x="5953538" y="3845106"/>
                </a:lnTo>
                <a:lnTo>
                  <a:pt x="5961048" y="3908940"/>
                </a:lnTo>
                <a:lnTo>
                  <a:pt x="5970435" y="3972776"/>
                </a:lnTo>
                <a:lnTo>
                  <a:pt x="5977945" y="4036610"/>
                </a:lnTo>
                <a:lnTo>
                  <a:pt x="5983578" y="4100444"/>
                </a:lnTo>
                <a:lnTo>
                  <a:pt x="5981700" y="4160526"/>
                </a:lnTo>
                <a:lnTo>
                  <a:pt x="5974191" y="4218729"/>
                </a:lnTo>
                <a:lnTo>
                  <a:pt x="5957294" y="4275053"/>
                </a:lnTo>
                <a:lnTo>
                  <a:pt x="5932886" y="4321989"/>
                </a:lnTo>
                <a:lnTo>
                  <a:pt x="5900968" y="4367050"/>
                </a:lnTo>
                <a:lnTo>
                  <a:pt x="5863416" y="4406477"/>
                </a:lnTo>
                <a:lnTo>
                  <a:pt x="5820236" y="4445903"/>
                </a:lnTo>
                <a:lnTo>
                  <a:pt x="5775175" y="4481577"/>
                </a:lnTo>
                <a:lnTo>
                  <a:pt x="5728238" y="4517249"/>
                </a:lnTo>
                <a:lnTo>
                  <a:pt x="5679425" y="4552921"/>
                </a:lnTo>
                <a:lnTo>
                  <a:pt x="5634364" y="4588593"/>
                </a:lnTo>
                <a:lnTo>
                  <a:pt x="5591181" y="4626142"/>
                </a:lnTo>
                <a:lnTo>
                  <a:pt x="5553632" y="4669325"/>
                </a:lnTo>
                <a:lnTo>
                  <a:pt x="5519836" y="4710630"/>
                </a:lnTo>
                <a:lnTo>
                  <a:pt x="5493550" y="4757566"/>
                </a:lnTo>
                <a:lnTo>
                  <a:pt x="5471021" y="4808259"/>
                </a:lnTo>
                <a:lnTo>
                  <a:pt x="5452246" y="4862708"/>
                </a:lnTo>
                <a:lnTo>
                  <a:pt x="5435349" y="4919033"/>
                </a:lnTo>
                <a:lnTo>
                  <a:pt x="5420328" y="4975357"/>
                </a:lnTo>
                <a:lnTo>
                  <a:pt x="5405308" y="5033560"/>
                </a:lnTo>
                <a:lnTo>
                  <a:pt x="5388410" y="5088007"/>
                </a:lnTo>
                <a:lnTo>
                  <a:pt x="5369636" y="5142453"/>
                </a:lnTo>
                <a:lnTo>
                  <a:pt x="5347108" y="5193146"/>
                </a:lnTo>
                <a:lnTo>
                  <a:pt x="5318944" y="5238207"/>
                </a:lnTo>
                <a:lnTo>
                  <a:pt x="5285151" y="5279510"/>
                </a:lnTo>
                <a:lnTo>
                  <a:pt x="5243845" y="5313305"/>
                </a:lnTo>
                <a:lnTo>
                  <a:pt x="5198784" y="5341467"/>
                </a:lnTo>
                <a:lnTo>
                  <a:pt x="5148091" y="5363998"/>
                </a:lnTo>
                <a:lnTo>
                  <a:pt x="5093644" y="5382773"/>
                </a:lnTo>
                <a:lnTo>
                  <a:pt x="5039198" y="5399670"/>
                </a:lnTo>
                <a:lnTo>
                  <a:pt x="4980995" y="5414691"/>
                </a:lnTo>
                <a:lnTo>
                  <a:pt x="4924669" y="5429711"/>
                </a:lnTo>
                <a:lnTo>
                  <a:pt x="4868345" y="5446609"/>
                </a:lnTo>
                <a:lnTo>
                  <a:pt x="4813899" y="5465383"/>
                </a:lnTo>
                <a:lnTo>
                  <a:pt x="4763206" y="5487914"/>
                </a:lnTo>
                <a:lnTo>
                  <a:pt x="4716270" y="5514197"/>
                </a:lnTo>
                <a:lnTo>
                  <a:pt x="4674964" y="5547992"/>
                </a:lnTo>
                <a:lnTo>
                  <a:pt x="4631782" y="5585543"/>
                </a:lnTo>
                <a:lnTo>
                  <a:pt x="4594231" y="5628725"/>
                </a:lnTo>
                <a:lnTo>
                  <a:pt x="4558559" y="5673785"/>
                </a:lnTo>
                <a:lnTo>
                  <a:pt x="4522886" y="5720721"/>
                </a:lnTo>
                <a:lnTo>
                  <a:pt x="4487214" y="5767659"/>
                </a:lnTo>
                <a:lnTo>
                  <a:pt x="4451542" y="5812719"/>
                </a:lnTo>
                <a:lnTo>
                  <a:pt x="4412114" y="5855901"/>
                </a:lnTo>
                <a:lnTo>
                  <a:pt x="4372686" y="5893450"/>
                </a:lnTo>
                <a:lnTo>
                  <a:pt x="4327628" y="5925368"/>
                </a:lnTo>
                <a:lnTo>
                  <a:pt x="4280690" y="5949776"/>
                </a:lnTo>
                <a:lnTo>
                  <a:pt x="4224364" y="5966674"/>
                </a:lnTo>
                <a:lnTo>
                  <a:pt x="4166161" y="5974184"/>
                </a:lnTo>
                <a:lnTo>
                  <a:pt x="4106083" y="5976061"/>
                </a:lnTo>
                <a:lnTo>
                  <a:pt x="4042247" y="5970428"/>
                </a:lnTo>
                <a:lnTo>
                  <a:pt x="3978413" y="5962919"/>
                </a:lnTo>
                <a:lnTo>
                  <a:pt x="3914577" y="5953530"/>
                </a:lnTo>
                <a:lnTo>
                  <a:pt x="3850743" y="5946022"/>
                </a:lnTo>
                <a:lnTo>
                  <a:pt x="3786907" y="5942266"/>
                </a:lnTo>
                <a:lnTo>
                  <a:pt x="3724950" y="5942266"/>
                </a:lnTo>
                <a:lnTo>
                  <a:pt x="3666749" y="5949776"/>
                </a:lnTo>
                <a:lnTo>
                  <a:pt x="3606669" y="5964797"/>
                </a:lnTo>
                <a:lnTo>
                  <a:pt x="3552221" y="5987325"/>
                </a:lnTo>
                <a:lnTo>
                  <a:pt x="3495897" y="6017366"/>
                </a:lnTo>
                <a:lnTo>
                  <a:pt x="3439573" y="6047407"/>
                </a:lnTo>
                <a:lnTo>
                  <a:pt x="3383247" y="6081200"/>
                </a:lnTo>
                <a:lnTo>
                  <a:pt x="3328798" y="6113118"/>
                </a:lnTo>
                <a:lnTo>
                  <a:pt x="3270598" y="6141280"/>
                </a:lnTo>
                <a:lnTo>
                  <a:pt x="3214272" y="6163811"/>
                </a:lnTo>
                <a:lnTo>
                  <a:pt x="3156069" y="6178831"/>
                </a:lnTo>
                <a:lnTo>
                  <a:pt x="3095991" y="6184462"/>
                </a:lnTo>
                <a:lnTo>
                  <a:pt x="3035911" y="6178831"/>
                </a:lnTo>
                <a:lnTo>
                  <a:pt x="2977708" y="6163811"/>
                </a:lnTo>
                <a:lnTo>
                  <a:pt x="2921385" y="6141280"/>
                </a:lnTo>
                <a:lnTo>
                  <a:pt x="2863182" y="6113118"/>
                </a:lnTo>
                <a:lnTo>
                  <a:pt x="2808733" y="6081200"/>
                </a:lnTo>
                <a:lnTo>
                  <a:pt x="2752409" y="6047407"/>
                </a:lnTo>
                <a:lnTo>
                  <a:pt x="2696083" y="6017366"/>
                </a:lnTo>
                <a:lnTo>
                  <a:pt x="2639760" y="5987325"/>
                </a:lnTo>
                <a:lnTo>
                  <a:pt x="2583436" y="5964797"/>
                </a:lnTo>
                <a:lnTo>
                  <a:pt x="2525233" y="5949776"/>
                </a:lnTo>
                <a:lnTo>
                  <a:pt x="2467030" y="5942266"/>
                </a:lnTo>
                <a:lnTo>
                  <a:pt x="2405071" y="5942266"/>
                </a:lnTo>
                <a:lnTo>
                  <a:pt x="2341237" y="5946022"/>
                </a:lnTo>
                <a:lnTo>
                  <a:pt x="2277403" y="5953530"/>
                </a:lnTo>
                <a:lnTo>
                  <a:pt x="2213567" y="5962919"/>
                </a:lnTo>
                <a:lnTo>
                  <a:pt x="2149731" y="5970428"/>
                </a:lnTo>
                <a:lnTo>
                  <a:pt x="2085897" y="5976061"/>
                </a:lnTo>
                <a:lnTo>
                  <a:pt x="2025819" y="5974184"/>
                </a:lnTo>
                <a:lnTo>
                  <a:pt x="1967617" y="5966674"/>
                </a:lnTo>
                <a:lnTo>
                  <a:pt x="1911291" y="5949776"/>
                </a:lnTo>
                <a:lnTo>
                  <a:pt x="1864354" y="5925368"/>
                </a:lnTo>
                <a:lnTo>
                  <a:pt x="1819293" y="5893450"/>
                </a:lnTo>
                <a:lnTo>
                  <a:pt x="1779867" y="5855901"/>
                </a:lnTo>
                <a:lnTo>
                  <a:pt x="1740438" y="5812719"/>
                </a:lnTo>
                <a:lnTo>
                  <a:pt x="1704766" y="5767659"/>
                </a:lnTo>
                <a:lnTo>
                  <a:pt x="1669094" y="5720721"/>
                </a:lnTo>
                <a:lnTo>
                  <a:pt x="1633422" y="5673785"/>
                </a:lnTo>
                <a:lnTo>
                  <a:pt x="1597750" y="5628725"/>
                </a:lnTo>
                <a:lnTo>
                  <a:pt x="1560199" y="5585543"/>
                </a:lnTo>
                <a:lnTo>
                  <a:pt x="1517016" y="5547992"/>
                </a:lnTo>
                <a:lnTo>
                  <a:pt x="1475711" y="5514197"/>
                </a:lnTo>
                <a:lnTo>
                  <a:pt x="1428774" y="5487914"/>
                </a:lnTo>
                <a:lnTo>
                  <a:pt x="1378082" y="5465383"/>
                </a:lnTo>
                <a:lnTo>
                  <a:pt x="1323635" y="5446609"/>
                </a:lnTo>
                <a:lnTo>
                  <a:pt x="1267309" y="5429711"/>
                </a:lnTo>
                <a:lnTo>
                  <a:pt x="1210986" y="5414691"/>
                </a:lnTo>
                <a:lnTo>
                  <a:pt x="1152783" y="5399670"/>
                </a:lnTo>
                <a:lnTo>
                  <a:pt x="1098336" y="5382773"/>
                </a:lnTo>
                <a:lnTo>
                  <a:pt x="1043887" y="5363998"/>
                </a:lnTo>
                <a:lnTo>
                  <a:pt x="993197" y="5341467"/>
                </a:lnTo>
                <a:lnTo>
                  <a:pt x="948135" y="5313305"/>
                </a:lnTo>
                <a:lnTo>
                  <a:pt x="906830" y="5279510"/>
                </a:lnTo>
                <a:lnTo>
                  <a:pt x="873037" y="5238207"/>
                </a:lnTo>
                <a:lnTo>
                  <a:pt x="844875" y="5193146"/>
                </a:lnTo>
                <a:lnTo>
                  <a:pt x="822344" y="5142453"/>
                </a:lnTo>
                <a:lnTo>
                  <a:pt x="803570" y="5088007"/>
                </a:lnTo>
                <a:lnTo>
                  <a:pt x="786672" y="5033560"/>
                </a:lnTo>
                <a:lnTo>
                  <a:pt x="771652" y="4975357"/>
                </a:lnTo>
                <a:lnTo>
                  <a:pt x="756631" y="4919033"/>
                </a:lnTo>
                <a:lnTo>
                  <a:pt x="739734" y="4862708"/>
                </a:lnTo>
                <a:lnTo>
                  <a:pt x="720959" y="4808259"/>
                </a:lnTo>
                <a:lnTo>
                  <a:pt x="698428" y="4757566"/>
                </a:lnTo>
                <a:lnTo>
                  <a:pt x="672143" y="4710630"/>
                </a:lnTo>
                <a:lnTo>
                  <a:pt x="638351" y="4669325"/>
                </a:lnTo>
                <a:lnTo>
                  <a:pt x="600799" y="4626142"/>
                </a:lnTo>
                <a:lnTo>
                  <a:pt x="557617" y="4588593"/>
                </a:lnTo>
                <a:lnTo>
                  <a:pt x="510678" y="4552921"/>
                </a:lnTo>
                <a:lnTo>
                  <a:pt x="463742" y="4517249"/>
                </a:lnTo>
                <a:lnTo>
                  <a:pt x="416805" y="4481577"/>
                </a:lnTo>
                <a:lnTo>
                  <a:pt x="371744" y="4445903"/>
                </a:lnTo>
                <a:lnTo>
                  <a:pt x="328562" y="4406477"/>
                </a:lnTo>
                <a:lnTo>
                  <a:pt x="291012" y="4367050"/>
                </a:lnTo>
                <a:lnTo>
                  <a:pt x="259096" y="4321989"/>
                </a:lnTo>
                <a:lnTo>
                  <a:pt x="234689" y="4275053"/>
                </a:lnTo>
                <a:lnTo>
                  <a:pt x="217791" y="4218729"/>
                </a:lnTo>
                <a:lnTo>
                  <a:pt x="210281" y="4160526"/>
                </a:lnTo>
                <a:lnTo>
                  <a:pt x="208402" y="4100444"/>
                </a:lnTo>
                <a:lnTo>
                  <a:pt x="214035" y="4036610"/>
                </a:lnTo>
                <a:lnTo>
                  <a:pt x="221545" y="3972776"/>
                </a:lnTo>
                <a:lnTo>
                  <a:pt x="230932" y="3908940"/>
                </a:lnTo>
                <a:lnTo>
                  <a:pt x="238443" y="3845106"/>
                </a:lnTo>
                <a:lnTo>
                  <a:pt x="242199" y="3781272"/>
                </a:lnTo>
                <a:lnTo>
                  <a:pt x="242199" y="3719313"/>
                </a:lnTo>
                <a:lnTo>
                  <a:pt x="234689" y="3661113"/>
                </a:lnTo>
                <a:lnTo>
                  <a:pt x="219668" y="3602910"/>
                </a:lnTo>
                <a:lnTo>
                  <a:pt x="197138" y="3548461"/>
                </a:lnTo>
                <a:lnTo>
                  <a:pt x="168976" y="3492137"/>
                </a:lnTo>
                <a:lnTo>
                  <a:pt x="137057" y="3435814"/>
                </a:lnTo>
                <a:lnTo>
                  <a:pt x="103264" y="3379488"/>
                </a:lnTo>
                <a:lnTo>
                  <a:pt x="71346" y="3325039"/>
                </a:lnTo>
                <a:lnTo>
                  <a:pt x="43182" y="3266839"/>
                </a:lnTo>
                <a:lnTo>
                  <a:pt x="20654" y="3210513"/>
                </a:lnTo>
                <a:lnTo>
                  <a:pt x="5634" y="3152310"/>
                </a:lnTo>
                <a:lnTo>
                  <a:pt x="0" y="3092230"/>
                </a:lnTo>
                <a:lnTo>
                  <a:pt x="5634" y="3032152"/>
                </a:lnTo>
                <a:lnTo>
                  <a:pt x="20654" y="2973950"/>
                </a:lnTo>
                <a:lnTo>
                  <a:pt x="43182" y="2917624"/>
                </a:lnTo>
                <a:lnTo>
                  <a:pt x="71346" y="2859423"/>
                </a:lnTo>
                <a:lnTo>
                  <a:pt x="103264" y="2804974"/>
                </a:lnTo>
                <a:lnTo>
                  <a:pt x="137057" y="2748651"/>
                </a:lnTo>
                <a:lnTo>
                  <a:pt x="168976" y="2692325"/>
                </a:lnTo>
                <a:lnTo>
                  <a:pt x="197138" y="2636001"/>
                </a:lnTo>
                <a:lnTo>
                  <a:pt x="219668" y="2581552"/>
                </a:lnTo>
                <a:lnTo>
                  <a:pt x="234689" y="2523350"/>
                </a:lnTo>
                <a:lnTo>
                  <a:pt x="242199" y="2465149"/>
                </a:lnTo>
                <a:lnTo>
                  <a:pt x="242199" y="2403192"/>
                </a:lnTo>
                <a:lnTo>
                  <a:pt x="238443" y="2339356"/>
                </a:lnTo>
                <a:lnTo>
                  <a:pt x="230932" y="2275522"/>
                </a:lnTo>
                <a:lnTo>
                  <a:pt x="221545" y="2211686"/>
                </a:lnTo>
                <a:lnTo>
                  <a:pt x="214035" y="2147852"/>
                </a:lnTo>
                <a:lnTo>
                  <a:pt x="208402" y="2084018"/>
                </a:lnTo>
                <a:lnTo>
                  <a:pt x="210281" y="2023938"/>
                </a:lnTo>
                <a:lnTo>
                  <a:pt x="217791" y="1965736"/>
                </a:lnTo>
                <a:lnTo>
                  <a:pt x="234689" y="1909410"/>
                </a:lnTo>
                <a:lnTo>
                  <a:pt x="259096" y="1862474"/>
                </a:lnTo>
                <a:lnTo>
                  <a:pt x="291012" y="1817414"/>
                </a:lnTo>
                <a:lnTo>
                  <a:pt x="328562" y="1777986"/>
                </a:lnTo>
                <a:lnTo>
                  <a:pt x="371744" y="1738560"/>
                </a:lnTo>
                <a:lnTo>
                  <a:pt x="416805" y="1702885"/>
                </a:lnTo>
                <a:lnTo>
                  <a:pt x="463742" y="1667213"/>
                </a:lnTo>
                <a:lnTo>
                  <a:pt x="510678" y="1631541"/>
                </a:lnTo>
                <a:lnTo>
                  <a:pt x="557617" y="1595869"/>
                </a:lnTo>
                <a:lnTo>
                  <a:pt x="600799" y="1558320"/>
                </a:lnTo>
                <a:lnTo>
                  <a:pt x="638351" y="1515138"/>
                </a:lnTo>
                <a:lnTo>
                  <a:pt x="672143" y="1473832"/>
                </a:lnTo>
                <a:lnTo>
                  <a:pt x="698428" y="1426896"/>
                </a:lnTo>
                <a:lnTo>
                  <a:pt x="720959" y="1376203"/>
                </a:lnTo>
                <a:lnTo>
                  <a:pt x="739734" y="1321755"/>
                </a:lnTo>
                <a:lnTo>
                  <a:pt x="756631" y="1265429"/>
                </a:lnTo>
                <a:lnTo>
                  <a:pt x="771652" y="1209105"/>
                </a:lnTo>
                <a:lnTo>
                  <a:pt x="786672" y="1150903"/>
                </a:lnTo>
                <a:lnTo>
                  <a:pt x="803570" y="1096456"/>
                </a:lnTo>
                <a:lnTo>
                  <a:pt x="822344" y="1042007"/>
                </a:lnTo>
                <a:lnTo>
                  <a:pt x="844875" y="991317"/>
                </a:lnTo>
                <a:lnTo>
                  <a:pt x="873037" y="946257"/>
                </a:lnTo>
                <a:lnTo>
                  <a:pt x="906830" y="904952"/>
                </a:lnTo>
                <a:lnTo>
                  <a:pt x="948135" y="871157"/>
                </a:lnTo>
                <a:lnTo>
                  <a:pt x="993197" y="842995"/>
                </a:lnTo>
                <a:lnTo>
                  <a:pt x="1043887" y="820464"/>
                </a:lnTo>
                <a:lnTo>
                  <a:pt x="1098336" y="801690"/>
                </a:lnTo>
                <a:lnTo>
                  <a:pt x="1152783" y="784792"/>
                </a:lnTo>
                <a:lnTo>
                  <a:pt x="1210986" y="769772"/>
                </a:lnTo>
                <a:lnTo>
                  <a:pt x="1267309" y="754751"/>
                </a:lnTo>
                <a:lnTo>
                  <a:pt x="1323635" y="737854"/>
                </a:lnTo>
                <a:lnTo>
                  <a:pt x="1378082" y="719079"/>
                </a:lnTo>
                <a:lnTo>
                  <a:pt x="1428774" y="696549"/>
                </a:lnTo>
                <a:lnTo>
                  <a:pt x="1475711" y="670266"/>
                </a:lnTo>
                <a:lnTo>
                  <a:pt x="1517016" y="636471"/>
                </a:lnTo>
                <a:lnTo>
                  <a:pt x="1560199" y="598919"/>
                </a:lnTo>
                <a:lnTo>
                  <a:pt x="1597750" y="555737"/>
                </a:lnTo>
                <a:lnTo>
                  <a:pt x="1633422" y="510678"/>
                </a:lnTo>
                <a:lnTo>
                  <a:pt x="1669094" y="463741"/>
                </a:lnTo>
                <a:lnTo>
                  <a:pt x="1704766" y="416803"/>
                </a:lnTo>
                <a:lnTo>
                  <a:pt x="1740438" y="371743"/>
                </a:lnTo>
                <a:lnTo>
                  <a:pt x="1779867" y="328561"/>
                </a:lnTo>
                <a:lnTo>
                  <a:pt x="1819293" y="291012"/>
                </a:lnTo>
                <a:lnTo>
                  <a:pt x="1864354" y="259094"/>
                </a:lnTo>
                <a:lnTo>
                  <a:pt x="1911291" y="234686"/>
                </a:lnTo>
                <a:lnTo>
                  <a:pt x="1967617" y="217789"/>
                </a:lnTo>
                <a:lnTo>
                  <a:pt x="2025819" y="210279"/>
                </a:lnTo>
                <a:lnTo>
                  <a:pt x="2085897" y="208401"/>
                </a:lnTo>
                <a:lnTo>
                  <a:pt x="2149731" y="214035"/>
                </a:lnTo>
                <a:lnTo>
                  <a:pt x="2213567" y="221545"/>
                </a:lnTo>
                <a:lnTo>
                  <a:pt x="2277403" y="230932"/>
                </a:lnTo>
                <a:lnTo>
                  <a:pt x="2341237" y="238443"/>
                </a:lnTo>
                <a:lnTo>
                  <a:pt x="2405071" y="242197"/>
                </a:lnTo>
                <a:lnTo>
                  <a:pt x="2467030" y="242197"/>
                </a:lnTo>
                <a:lnTo>
                  <a:pt x="2525233" y="234686"/>
                </a:lnTo>
                <a:lnTo>
                  <a:pt x="2583436" y="219666"/>
                </a:lnTo>
                <a:lnTo>
                  <a:pt x="2639760" y="197137"/>
                </a:lnTo>
                <a:lnTo>
                  <a:pt x="2696083" y="167096"/>
                </a:lnTo>
                <a:lnTo>
                  <a:pt x="2752409" y="137057"/>
                </a:lnTo>
                <a:lnTo>
                  <a:pt x="2808733" y="103262"/>
                </a:lnTo>
                <a:lnTo>
                  <a:pt x="2863182" y="71344"/>
                </a:lnTo>
                <a:lnTo>
                  <a:pt x="2921385" y="43182"/>
                </a:lnTo>
                <a:lnTo>
                  <a:pt x="2977708" y="20652"/>
                </a:lnTo>
                <a:lnTo>
                  <a:pt x="3035911" y="56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xmlns="" id="{CA31F01E-6863-47B2-B5F8-4C443DA141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56276" y="0"/>
            <a:ext cx="4335725" cy="3532180"/>
          </a:xfrm>
          <a:custGeom>
            <a:avLst/>
            <a:gdLst>
              <a:gd name="connsiteX0" fmla="*/ 179111 w 4335725"/>
              <a:gd name="connsiteY0" fmla="*/ 0 h 3532180"/>
              <a:gd name="connsiteX1" fmla="*/ 4335725 w 4335725"/>
              <a:gd name="connsiteY1" fmla="*/ 0 h 3532180"/>
              <a:gd name="connsiteX2" fmla="*/ 4335725 w 4335725"/>
              <a:gd name="connsiteY2" fmla="*/ 2845937 h 3532180"/>
              <a:gd name="connsiteX3" fmla="*/ 4315217 w 4335725"/>
              <a:gd name="connsiteY3" fmla="*/ 2853009 h 3532180"/>
              <a:gd name="connsiteX4" fmla="*/ 4269092 w 4335725"/>
              <a:gd name="connsiteY4" fmla="*/ 2867324 h 3532180"/>
              <a:gd name="connsiteX5" fmla="*/ 4219783 w 4335725"/>
              <a:gd name="connsiteY5" fmla="*/ 2880049 h 3532180"/>
              <a:gd name="connsiteX6" fmla="*/ 4172065 w 4335725"/>
              <a:gd name="connsiteY6" fmla="*/ 2892774 h 3532180"/>
              <a:gd name="connsiteX7" fmla="*/ 4124349 w 4335725"/>
              <a:gd name="connsiteY7" fmla="*/ 2907089 h 3532180"/>
              <a:gd name="connsiteX8" fmla="*/ 4078224 w 4335725"/>
              <a:gd name="connsiteY8" fmla="*/ 2922994 h 3532180"/>
              <a:gd name="connsiteX9" fmla="*/ 4035278 w 4335725"/>
              <a:gd name="connsiteY9" fmla="*/ 2942082 h 3532180"/>
              <a:gd name="connsiteX10" fmla="*/ 3995515 w 4335725"/>
              <a:gd name="connsiteY10" fmla="*/ 2964348 h 3532180"/>
              <a:gd name="connsiteX11" fmla="*/ 3960521 w 4335725"/>
              <a:gd name="connsiteY11" fmla="*/ 2992978 h 3532180"/>
              <a:gd name="connsiteX12" fmla="*/ 3923939 w 4335725"/>
              <a:gd name="connsiteY12" fmla="*/ 3024791 h 3532180"/>
              <a:gd name="connsiteX13" fmla="*/ 3892126 w 4335725"/>
              <a:gd name="connsiteY13" fmla="*/ 3061373 h 3532180"/>
              <a:gd name="connsiteX14" fmla="*/ 3861905 w 4335725"/>
              <a:gd name="connsiteY14" fmla="*/ 3099547 h 3532180"/>
              <a:gd name="connsiteX15" fmla="*/ 3831684 w 4335725"/>
              <a:gd name="connsiteY15" fmla="*/ 3139310 h 3532180"/>
              <a:gd name="connsiteX16" fmla="*/ 3801464 w 4335725"/>
              <a:gd name="connsiteY16" fmla="*/ 3179075 h 3532180"/>
              <a:gd name="connsiteX17" fmla="*/ 3771243 w 4335725"/>
              <a:gd name="connsiteY17" fmla="*/ 3217249 h 3532180"/>
              <a:gd name="connsiteX18" fmla="*/ 3737841 w 4335725"/>
              <a:gd name="connsiteY18" fmla="*/ 3253831 h 3532180"/>
              <a:gd name="connsiteX19" fmla="*/ 3704438 w 4335725"/>
              <a:gd name="connsiteY19" fmla="*/ 3285642 h 3532180"/>
              <a:gd name="connsiteX20" fmla="*/ 3666266 w 4335725"/>
              <a:gd name="connsiteY20" fmla="*/ 3312682 h 3532180"/>
              <a:gd name="connsiteX21" fmla="*/ 3626501 w 4335725"/>
              <a:gd name="connsiteY21" fmla="*/ 3333360 h 3532180"/>
              <a:gd name="connsiteX22" fmla="*/ 3578783 w 4335725"/>
              <a:gd name="connsiteY22" fmla="*/ 3347676 h 3532180"/>
              <a:gd name="connsiteX23" fmla="*/ 3529475 w 4335725"/>
              <a:gd name="connsiteY23" fmla="*/ 3354038 h 3532180"/>
              <a:gd name="connsiteX24" fmla="*/ 3478579 w 4335725"/>
              <a:gd name="connsiteY24" fmla="*/ 3355628 h 3532180"/>
              <a:gd name="connsiteX25" fmla="*/ 3424498 w 4335725"/>
              <a:gd name="connsiteY25" fmla="*/ 3350856 h 3532180"/>
              <a:gd name="connsiteX26" fmla="*/ 3370419 w 4335725"/>
              <a:gd name="connsiteY26" fmla="*/ 3344494 h 3532180"/>
              <a:gd name="connsiteX27" fmla="*/ 3316339 w 4335725"/>
              <a:gd name="connsiteY27" fmla="*/ 3336540 h 3532180"/>
              <a:gd name="connsiteX28" fmla="*/ 3262260 w 4335725"/>
              <a:gd name="connsiteY28" fmla="*/ 3330180 h 3532180"/>
              <a:gd name="connsiteX29" fmla="*/ 3208180 w 4335725"/>
              <a:gd name="connsiteY29" fmla="*/ 3326998 h 3532180"/>
              <a:gd name="connsiteX30" fmla="*/ 3155691 w 4335725"/>
              <a:gd name="connsiteY30" fmla="*/ 3326998 h 3532180"/>
              <a:gd name="connsiteX31" fmla="*/ 3106385 w 4335725"/>
              <a:gd name="connsiteY31" fmla="*/ 3333360 h 3532180"/>
              <a:gd name="connsiteX32" fmla="*/ 3055487 w 4335725"/>
              <a:gd name="connsiteY32" fmla="*/ 3346085 h 3532180"/>
              <a:gd name="connsiteX33" fmla="*/ 3009359 w 4335725"/>
              <a:gd name="connsiteY33" fmla="*/ 3365171 h 3532180"/>
              <a:gd name="connsiteX34" fmla="*/ 2961643 w 4335725"/>
              <a:gd name="connsiteY34" fmla="*/ 3390621 h 3532180"/>
              <a:gd name="connsiteX35" fmla="*/ 2913927 w 4335725"/>
              <a:gd name="connsiteY35" fmla="*/ 3416071 h 3532180"/>
              <a:gd name="connsiteX36" fmla="*/ 2866209 w 4335725"/>
              <a:gd name="connsiteY36" fmla="*/ 3444699 h 3532180"/>
              <a:gd name="connsiteX37" fmla="*/ 2820081 w 4335725"/>
              <a:gd name="connsiteY37" fmla="*/ 3471739 h 3532180"/>
              <a:gd name="connsiteX38" fmla="*/ 2770775 w 4335725"/>
              <a:gd name="connsiteY38" fmla="*/ 3495598 h 3532180"/>
              <a:gd name="connsiteX39" fmla="*/ 2723057 w 4335725"/>
              <a:gd name="connsiteY39" fmla="*/ 3514685 h 3532180"/>
              <a:gd name="connsiteX40" fmla="*/ 2673749 w 4335725"/>
              <a:gd name="connsiteY40" fmla="*/ 3527410 h 3532180"/>
              <a:gd name="connsiteX41" fmla="*/ 2622852 w 4335725"/>
              <a:gd name="connsiteY41" fmla="*/ 3532180 h 3532180"/>
              <a:gd name="connsiteX42" fmla="*/ 2571953 w 4335725"/>
              <a:gd name="connsiteY42" fmla="*/ 3527410 h 3532180"/>
              <a:gd name="connsiteX43" fmla="*/ 2522645 w 4335725"/>
              <a:gd name="connsiteY43" fmla="*/ 3514685 h 3532180"/>
              <a:gd name="connsiteX44" fmla="*/ 2474930 w 4335725"/>
              <a:gd name="connsiteY44" fmla="*/ 3495598 h 3532180"/>
              <a:gd name="connsiteX45" fmla="*/ 2425621 w 4335725"/>
              <a:gd name="connsiteY45" fmla="*/ 3471739 h 3532180"/>
              <a:gd name="connsiteX46" fmla="*/ 2379493 w 4335725"/>
              <a:gd name="connsiteY46" fmla="*/ 3444699 h 3532180"/>
              <a:gd name="connsiteX47" fmla="*/ 2331777 w 4335725"/>
              <a:gd name="connsiteY47" fmla="*/ 3416071 h 3532180"/>
              <a:gd name="connsiteX48" fmla="*/ 2284059 w 4335725"/>
              <a:gd name="connsiteY48" fmla="*/ 3390621 h 3532180"/>
              <a:gd name="connsiteX49" fmla="*/ 2236343 w 4335725"/>
              <a:gd name="connsiteY49" fmla="*/ 3365171 h 3532180"/>
              <a:gd name="connsiteX50" fmla="*/ 2188627 w 4335725"/>
              <a:gd name="connsiteY50" fmla="*/ 3346085 h 3532180"/>
              <a:gd name="connsiteX51" fmla="*/ 2139319 w 4335725"/>
              <a:gd name="connsiteY51" fmla="*/ 3333360 h 3532180"/>
              <a:gd name="connsiteX52" fmla="*/ 2090011 w 4335725"/>
              <a:gd name="connsiteY52" fmla="*/ 3326998 h 3532180"/>
              <a:gd name="connsiteX53" fmla="*/ 2037520 w 4335725"/>
              <a:gd name="connsiteY53" fmla="*/ 3326998 h 3532180"/>
              <a:gd name="connsiteX54" fmla="*/ 1983442 w 4335725"/>
              <a:gd name="connsiteY54" fmla="*/ 3330180 h 3532180"/>
              <a:gd name="connsiteX55" fmla="*/ 1929363 w 4335725"/>
              <a:gd name="connsiteY55" fmla="*/ 3336540 h 3532180"/>
              <a:gd name="connsiteX56" fmla="*/ 1875283 w 4335725"/>
              <a:gd name="connsiteY56" fmla="*/ 3344494 h 3532180"/>
              <a:gd name="connsiteX57" fmla="*/ 1821202 w 4335725"/>
              <a:gd name="connsiteY57" fmla="*/ 3350856 h 3532180"/>
              <a:gd name="connsiteX58" fmla="*/ 1767124 w 4335725"/>
              <a:gd name="connsiteY58" fmla="*/ 3355628 h 3532180"/>
              <a:gd name="connsiteX59" fmla="*/ 1716227 w 4335725"/>
              <a:gd name="connsiteY59" fmla="*/ 3354038 h 3532180"/>
              <a:gd name="connsiteX60" fmla="*/ 1666919 w 4335725"/>
              <a:gd name="connsiteY60" fmla="*/ 3347676 h 3532180"/>
              <a:gd name="connsiteX61" fmla="*/ 1619201 w 4335725"/>
              <a:gd name="connsiteY61" fmla="*/ 3333360 h 3532180"/>
              <a:gd name="connsiteX62" fmla="*/ 1579437 w 4335725"/>
              <a:gd name="connsiteY62" fmla="*/ 3312682 h 3532180"/>
              <a:gd name="connsiteX63" fmla="*/ 1541263 w 4335725"/>
              <a:gd name="connsiteY63" fmla="*/ 3285642 h 3532180"/>
              <a:gd name="connsiteX64" fmla="*/ 1507862 w 4335725"/>
              <a:gd name="connsiteY64" fmla="*/ 3253831 h 3532180"/>
              <a:gd name="connsiteX65" fmla="*/ 1474459 w 4335725"/>
              <a:gd name="connsiteY65" fmla="*/ 3217249 h 3532180"/>
              <a:gd name="connsiteX66" fmla="*/ 1444238 w 4335725"/>
              <a:gd name="connsiteY66" fmla="*/ 3179075 h 3532180"/>
              <a:gd name="connsiteX67" fmla="*/ 1414018 w 4335725"/>
              <a:gd name="connsiteY67" fmla="*/ 3139310 h 3532180"/>
              <a:gd name="connsiteX68" fmla="*/ 1383797 w 4335725"/>
              <a:gd name="connsiteY68" fmla="*/ 3099547 h 3532180"/>
              <a:gd name="connsiteX69" fmla="*/ 1353577 w 4335725"/>
              <a:gd name="connsiteY69" fmla="*/ 3061373 h 3532180"/>
              <a:gd name="connsiteX70" fmla="*/ 1321765 w 4335725"/>
              <a:gd name="connsiteY70" fmla="*/ 3024791 h 3532180"/>
              <a:gd name="connsiteX71" fmla="*/ 1285181 w 4335725"/>
              <a:gd name="connsiteY71" fmla="*/ 2992978 h 3532180"/>
              <a:gd name="connsiteX72" fmla="*/ 1250188 w 4335725"/>
              <a:gd name="connsiteY72" fmla="*/ 2964348 h 3532180"/>
              <a:gd name="connsiteX73" fmla="*/ 1210424 w 4335725"/>
              <a:gd name="connsiteY73" fmla="*/ 2942082 h 3532180"/>
              <a:gd name="connsiteX74" fmla="*/ 1167479 w 4335725"/>
              <a:gd name="connsiteY74" fmla="*/ 2922994 h 3532180"/>
              <a:gd name="connsiteX75" fmla="*/ 1121353 w 4335725"/>
              <a:gd name="connsiteY75" fmla="*/ 2907089 h 3532180"/>
              <a:gd name="connsiteX76" fmla="*/ 1073635 w 4335725"/>
              <a:gd name="connsiteY76" fmla="*/ 2892774 h 3532180"/>
              <a:gd name="connsiteX77" fmla="*/ 1025919 w 4335725"/>
              <a:gd name="connsiteY77" fmla="*/ 2880049 h 3532180"/>
              <a:gd name="connsiteX78" fmla="*/ 976611 w 4335725"/>
              <a:gd name="connsiteY78" fmla="*/ 2867324 h 3532180"/>
              <a:gd name="connsiteX79" fmla="*/ 930485 w 4335725"/>
              <a:gd name="connsiteY79" fmla="*/ 2853009 h 3532180"/>
              <a:gd name="connsiteX80" fmla="*/ 884357 w 4335725"/>
              <a:gd name="connsiteY80" fmla="*/ 2837103 h 3532180"/>
              <a:gd name="connsiteX81" fmla="*/ 841413 w 4335725"/>
              <a:gd name="connsiteY81" fmla="*/ 2818015 h 3532180"/>
              <a:gd name="connsiteX82" fmla="*/ 803238 w 4335725"/>
              <a:gd name="connsiteY82" fmla="*/ 2794157 h 3532180"/>
              <a:gd name="connsiteX83" fmla="*/ 768245 w 4335725"/>
              <a:gd name="connsiteY83" fmla="*/ 2765527 h 3532180"/>
              <a:gd name="connsiteX84" fmla="*/ 739617 w 4335725"/>
              <a:gd name="connsiteY84" fmla="*/ 2730536 h 3532180"/>
              <a:gd name="connsiteX85" fmla="*/ 715759 w 4335725"/>
              <a:gd name="connsiteY85" fmla="*/ 2692361 h 3532180"/>
              <a:gd name="connsiteX86" fmla="*/ 696671 w 4335725"/>
              <a:gd name="connsiteY86" fmla="*/ 2649416 h 3532180"/>
              <a:gd name="connsiteX87" fmla="*/ 680766 w 4335725"/>
              <a:gd name="connsiteY87" fmla="*/ 2603290 h 3532180"/>
              <a:gd name="connsiteX88" fmla="*/ 666450 w 4335725"/>
              <a:gd name="connsiteY88" fmla="*/ 2557164 h 3532180"/>
              <a:gd name="connsiteX89" fmla="*/ 653726 w 4335725"/>
              <a:gd name="connsiteY89" fmla="*/ 2507856 h 3532180"/>
              <a:gd name="connsiteX90" fmla="*/ 641000 w 4335725"/>
              <a:gd name="connsiteY90" fmla="*/ 2460140 h 3532180"/>
              <a:gd name="connsiteX91" fmla="*/ 626685 w 4335725"/>
              <a:gd name="connsiteY91" fmla="*/ 2412422 h 3532180"/>
              <a:gd name="connsiteX92" fmla="*/ 610780 w 4335725"/>
              <a:gd name="connsiteY92" fmla="*/ 2366295 h 3532180"/>
              <a:gd name="connsiteX93" fmla="*/ 591692 w 4335725"/>
              <a:gd name="connsiteY93" fmla="*/ 2323348 h 3532180"/>
              <a:gd name="connsiteX94" fmla="*/ 569424 w 4335725"/>
              <a:gd name="connsiteY94" fmla="*/ 2283586 h 3532180"/>
              <a:gd name="connsiteX95" fmla="*/ 540796 w 4335725"/>
              <a:gd name="connsiteY95" fmla="*/ 2248593 h 3532180"/>
              <a:gd name="connsiteX96" fmla="*/ 508983 w 4335725"/>
              <a:gd name="connsiteY96" fmla="*/ 2212010 h 3532180"/>
              <a:gd name="connsiteX97" fmla="*/ 472400 w 4335725"/>
              <a:gd name="connsiteY97" fmla="*/ 2180199 h 3532180"/>
              <a:gd name="connsiteX98" fmla="*/ 432635 w 4335725"/>
              <a:gd name="connsiteY98" fmla="*/ 2149978 h 3532180"/>
              <a:gd name="connsiteX99" fmla="*/ 392872 w 4335725"/>
              <a:gd name="connsiteY99" fmla="*/ 2119758 h 3532180"/>
              <a:gd name="connsiteX100" fmla="*/ 353108 w 4335725"/>
              <a:gd name="connsiteY100" fmla="*/ 2089537 h 3532180"/>
              <a:gd name="connsiteX101" fmla="*/ 314933 w 4335725"/>
              <a:gd name="connsiteY101" fmla="*/ 2059315 h 3532180"/>
              <a:gd name="connsiteX102" fmla="*/ 278350 w 4335725"/>
              <a:gd name="connsiteY102" fmla="*/ 2025914 h 3532180"/>
              <a:gd name="connsiteX103" fmla="*/ 246539 w 4335725"/>
              <a:gd name="connsiteY103" fmla="*/ 1992513 h 3532180"/>
              <a:gd name="connsiteX104" fmla="*/ 219500 w 4335725"/>
              <a:gd name="connsiteY104" fmla="*/ 1954338 h 3532180"/>
              <a:gd name="connsiteX105" fmla="*/ 198823 w 4335725"/>
              <a:gd name="connsiteY105" fmla="*/ 1914575 h 3532180"/>
              <a:gd name="connsiteX106" fmla="*/ 184508 w 4335725"/>
              <a:gd name="connsiteY106" fmla="*/ 1866859 h 3532180"/>
              <a:gd name="connsiteX107" fmla="*/ 178145 w 4335725"/>
              <a:gd name="connsiteY107" fmla="*/ 1817551 h 3532180"/>
              <a:gd name="connsiteX108" fmla="*/ 176554 w 4335725"/>
              <a:gd name="connsiteY108" fmla="*/ 1766651 h 3532180"/>
              <a:gd name="connsiteX109" fmla="*/ 181326 w 4335725"/>
              <a:gd name="connsiteY109" fmla="*/ 1712572 h 3532180"/>
              <a:gd name="connsiteX110" fmla="*/ 187688 w 4335725"/>
              <a:gd name="connsiteY110" fmla="*/ 1658493 h 3532180"/>
              <a:gd name="connsiteX111" fmla="*/ 195640 w 4335725"/>
              <a:gd name="connsiteY111" fmla="*/ 1604413 h 3532180"/>
              <a:gd name="connsiteX112" fmla="*/ 202004 w 4335725"/>
              <a:gd name="connsiteY112" fmla="*/ 1550335 h 3532180"/>
              <a:gd name="connsiteX113" fmla="*/ 205186 w 4335725"/>
              <a:gd name="connsiteY113" fmla="*/ 1496256 h 3532180"/>
              <a:gd name="connsiteX114" fmla="*/ 205186 w 4335725"/>
              <a:gd name="connsiteY114" fmla="*/ 1443766 h 3532180"/>
              <a:gd name="connsiteX115" fmla="*/ 198823 w 4335725"/>
              <a:gd name="connsiteY115" fmla="*/ 1394460 h 3532180"/>
              <a:gd name="connsiteX116" fmla="*/ 186098 w 4335725"/>
              <a:gd name="connsiteY116" fmla="*/ 1345152 h 3532180"/>
              <a:gd name="connsiteX117" fmla="*/ 167011 w 4335725"/>
              <a:gd name="connsiteY117" fmla="*/ 1299024 h 3532180"/>
              <a:gd name="connsiteX118" fmla="*/ 143153 w 4335725"/>
              <a:gd name="connsiteY118" fmla="*/ 1251308 h 3532180"/>
              <a:gd name="connsiteX119" fmla="*/ 116112 w 4335725"/>
              <a:gd name="connsiteY119" fmla="*/ 1203592 h 3532180"/>
              <a:gd name="connsiteX120" fmla="*/ 87483 w 4335725"/>
              <a:gd name="connsiteY120" fmla="*/ 1155874 h 3532180"/>
              <a:gd name="connsiteX121" fmla="*/ 60443 w 4335725"/>
              <a:gd name="connsiteY121" fmla="*/ 1109746 h 3532180"/>
              <a:gd name="connsiteX122" fmla="*/ 36583 w 4335725"/>
              <a:gd name="connsiteY122" fmla="*/ 1060441 h 3532180"/>
              <a:gd name="connsiteX123" fmla="*/ 17498 w 4335725"/>
              <a:gd name="connsiteY123" fmla="*/ 1012723 h 3532180"/>
              <a:gd name="connsiteX124" fmla="*/ 4773 w 4335725"/>
              <a:gd name="connsiteY124" fmla="*/ 963415 h 3532180"/>
              <a:gd name="connsiteX125" fmla="*/ 0 w 4335725"/>
              <a:gd name="connsiteY125" fmla="*/ 912516 h 3532180"/>
              <a:gd name="connsiteX126" fmla="*/ 4773 w 4335725"/>
              <a:gd name="connsiteY126" fmla="*/ 861620 h 3532180"/>
              <a:gd name="connsiteX127" fmla="*/ 17498 w 4335725"/>
              <a:gd name="connsiteY127" fmla="*/ 812312 h 3532180"/>
              <a:gd name="connsiteX128" fmla="*/ 36583 w 4335725"/>
              <a:gd name="connsiteY128" fmla="*/ 764594 h 3532180"/>
              <a:gd name="connsiteX129" fmla="*/ 60443 w 4335725"/>
              <a:gd name="connsiteY129" fmla="*/ 715288 h 3532180"/>
              <a:gd name="connsiteX130" fmla="*/ 87483 w 4335725"/>
              <a:gd name="connsiteY130" fmla="*/ 669160 h 3532180"/>
              <a:gd name="connsiteX131" fmla="*/ 116112 w 4335725"/>
              <a:gd name="connsiteY131" fmla="*/ 621444 h 3532180"/>
              <a:gd name="connsiteX132" fmla="*/ 143153 w 4335725"/>
              <a:gd name="connsiteY132" fmla="*/ 573726 h 3532180"/>
              <a:gd name="connsiteX133" fmla="*/ 167011 w 4335725"/>
              <a:gd name="connsiteY133" fmla="*/ 526010 h 3532180"/>
              <a:gd name="connsiteX134" fmla="*/ 186098 w 4335725"/>
              <a:gd name="connsiteY134" fmla="*/ 479882 h 3532180"/>
              <a:gd name="connsiteX135" fmla="*/ 198823 w 4335725"/>
              <a:gd name="connsiteY135" fmla="*/ 430575 h 3532180"/>
              <a:gd name="connsiteX136" fmla="*/ 205186 w 4335725"/>
              <a:gd name="connsiteY136" fmla="*/ 381268 h 3532180"/>
              <a:gd name="connsiteX137" fmla="*/ 205186 w 4335725"/>
              <a:gd name="connsiteY137" fmla="*/ 328780 h 3532180"/>
              <a:gd name="connsiteX138" fmla="*/ 202004 w 4335725"/>
              <a:gd name="connsiteY138" fmla="*/ 274700 h 3532180"/>
              <a:gd name="connsiteX139" fmla="*/ 195640 w 4335725"/>
              <a:gd name="connsiteY139" fmla="*/ 220621 h 3532180"/>
              <a:gd name="connsiteX140" fmla="*/ 187688 w 4335725"/>
              <a:gd name="connsiteY140" fmla="*/ 166541 h 3532180"/>
              <a:gd name="connsiteX141" fmla="*/ 181326 w 4335725"/>
              <a:gd name="connsiteY141" fmla="*/ 112462 h 3532180"/>
              <a:gd name="connsiteX142" fmla="*/ 176554 w 4335725"/>
              <a:gd name="connsiteY142" fmla="*/ 58383 h 3532180"/>
              <a:gd name="connsiteX143" fmla="*/ 178145 w 4335725"/>
              <a:gd name="connsiteY143" fmla="*/ 7485 h 353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335725" h="3532180">
                <a:moveTo>
                  <a:pt x="179111" y="0"/>
                </a:moveTo>
                <a:lnTo>
                  <a:pt x="4335725" y="0"/>
                </a:lnTo>
                <a:lnTo>
                  <a:pt x="4335725" y="2845937"/>
                </a:lnTo>
                <a:lnTo>
                  <a:pt x="4315217" y="2853009"/>
                </a:lnTo>
                <a:lnTo>
                  <a:pt x="4269092" y="2867324"/>
                </a:lnTo>
                <a:lnTo>
                  <a:pt x="4219783" y="2880049"/>
                </a:lnTo>
                <a:lnTo>
                  <a:pt x="4172065" y="2892774"/>
                </a:lnTo>
                <a:lnTo>
                  <a:pt x="4124349" y="2907089"/>
                </a:lnTo>
                <a:lnTo>
                  <a:pt x="4078224" y="2922994"/>
                </a:lnTo>
                <a:lnTo>
                  <a:pt x="4035278" y="2942082"/>
                </a:lnTo>
                <a:lnTo>
                  <a:pt x="3995515" y="2964348"/>
                </a:lnTo>
                <a:lnTo>
                  <a:pt x="3960521" y="2992978"/>
                </a:lnTo>
                <a:lnTo>
                  <a:pt x="3923939" y="3024791"/>
                </a:lnTo>
                <a:lnTo>
                  <a:pt x="3892126" y="3061373"/>
                </a:lnTo>
                <a:lnTo>
                  <a:pt x="3861905" y="3099547"/>
                </a:lnTo>
                <a:lnTo>
                  <a:pt x="3831684" y="3139310"/>
                </a:lnTo>
                <a:lnTo>
                  <a:pt x="3801464" y="3179075"/>
                </a:lnTo>
                <a:lnTo>
                  <a:pt x="3771243" y="3217249"/>
                </a:lnTo>
                <a:lnTo>
                  <a:pt x="3737841" y="3253831"/>
                </a:lnTo>
                <a:lnTo>
                  <a:pt x="3704438" y="3285642"/>
                </a:lnTo>
                <a:lnTo>
                  <a:pt x="3666266" y="3312682"/>
                </a:lnTo>
                <a:lnTo>
                  <a:pt x="3626501" y="3333360"/>
                </a:lnTo>
                <a:lnTo>
                  <a:pt x="3578783" y="3347676"/>
                </a:lnTo>
                <a:lnTo>
                  <a:pt x="3529475" y="3354038"/>
                </a:lnTo>
                <a:lnTo>
                  <a:pt x="3478579" y="3355628"/>
                </a:lnTo>
                <a:lnTo>
                  <a:pt x="3424498" y="3350856"/>
                </a:lnTo>
                <a:lnTo>
                  <a:pt x="3370419" y="3344494"/>
                </a:lnTo>
                <a:lnTo>
                  <a:pt x="3316339" y="3336540"/>
                </a:lnTo>
                <a:lnTo>
                  <a:pt x="3262260" y="3330180"/>
                </a:lnTo>
                <a:lnTo>
                  <a:pt x="3208180" y="3326998"/>
                </a:lnTo>
                <a:lnTo>
                  <a:pt x="3155691" y="3326998"/>
                </a:lnTo>
                <a:lnTo>
                  <a:pt x="3106385" y="3333360"/>
                </a:lnTo>
                <a:lnTo>
                  <a:pt x="3055487" y="3346085"/>
                </a:lnTo>
                <a:lnTo>
                  <a:pt x="3009359" y="3365171"/>
                </a:lnTo>
                <a:lnTo>
                  <a:pt x="2961643" y="3390621"/>
                </a:lnTo>
                <a:lnTo>
                  <a:pt x="2913927" y="3416071"/>
                </a:lnTo>
                <a:lnTo>
                  <a:pt x="2866209" y="3444699"/>
                </a:lnTo>
                <a:lnTo>
                  <a:pt x="2820081" y="3471739"/>
                </a:lnTo>
                <a:lnTo>
                  <a:pt x="2770775" y="3495598"/>
                </a:lnTo>
                <a:lnTo>
                  <a:pt x="2723057" y="3514685"/>
                </a:lnTo>
                <a:lnTo>
                  <a:pt x="2673749" y="3527410"/>
                </a:lnTo>
                <a:lnTo>
                  <a:pt x="2622852" y="3532180"/>
                </a:lnTo>
                <a:lnTo>
                  <a:pt x="2571953" y="3527410"/>
                </a:lnTo>
                <a:lnTo>
                  <a:pt x="2522645" y="3514685"/>
                </a:lnTo>
                <a:lnTo>
                  <a:pt x="2474930" y="3495598"/>
                </a:lnTo>
                <a:lnTo>
                  <a:pt x="2425621" y="3471739"/>
                </a:lnTo>
                <a:lnTo>
                  <a:pt x="2379493" y="3444699"/>
                </a:lnTo>
                <a:lnTo>
                  <a:pt x="2331777" y="3416071"/>
                </a:lnTo>
                <a:lnTo>
                  <a:pt x="2284059" y="3390621"/>
                </a:lnTo>
                <a:lnTo>
                  <a:pt x="2236343" y="3365171"/>
                </a:lnTo>
                <a:lnTo>
                  <a:pt x="2188627" y="3346085"/>
                </a:lnTo>
                <a:lnTo>
                  <a:pt x="2139319" y="3333360"/>
                </a:lnTo>
                <a:lnTo>
                  <a:pt x="2090011" y="3326998"/>
                </a:lnTo>
                <a:lnTo>
                  <a:pt x="2037520" y="3326998"/>
                </a:lnTo>
                <a:lnTo>
                  <a:pt x="1983442" y="3330180"/>
                </a:lnTo>
                <a:lnTo>
                  <a:pt x="1929363" y="3336540"/>
                </a:lnTo>
                <a:lnTo>
                  <a:pt x="1875283" y="3344494"/>
                </a:lnTo>
                <a:lnTo>
                  <a:pt x="1821202" y="3350856"/>
                </a:lnTo>
                <a:lnTo>
                  <a:pt x="1767124" y="3355628"/>
                </a:lnTo>
                <a:lnTo>
                  <a:pt x="1716227" y="3354038"/>
                </a:lnTo>
                <a:lnTo>
                  <a:pt x="1666919" y="3347676"/>
                </a:lnTo>
                <a:lnTo>
                  <a:pt x="1619201" y="3333360"/>
                </a:lnTo>
                <a:lnTo>
                  <a:pt x="1579437" y="3312682"/>
                </a:lnTo>
                <a:lnTo>
                  <a:pt x="1541263" y="3285642"/>
                </a:lnTo>
                <a:lnTo>
                  <a:pt x="1507862" y="3253831"/>
                </a:lnTo>
                <a:lnTo>
                  <a:pt x="1474459" y="3217249"/>
                </a:lnTo>
                <a:lnTo>
                  <a:pt x="1444238" y="3179075"/>
                </a:lnTo>
                <a:lnTo>
                  <a:pt x="1414018" y="3139310"/>
                </a:lnTo>
                <a:lnTo>
                  <a:pt x="1383797" y="3099547"/>
                </a:lnTo>
                <a:lnTo>
                  <a:pt x="1353577" y="3061373"/>
                </a:lnTo>
                <a:lnTo>
                  <a:pt x="1321765" y="3024791"/>
                </a:lnTo>
                <a:lnTo>
                  <a:pt x="1285181" y="2992978"/>
                </a:lnTo>
                <a:lnTo>
                  <a:pt x="1250188" y="2964348"/>
                </a:lnTo>
                <a:lnTo>
                  <a:pt x="1210424" y="2942082"/>
                </a:lnTo>
                <a:lnTo>
                  <a:pt x="1167479" y="2922994"/>
                </a:lnTo>
                <a:lnTo>
                  <a:pt x="1121353" y="2907089"/>
                </a:lnTo>
                <a:lnTo>
                  <a:pt x="1073635" y="2892774"/>
                </a:lnTo>
                <a:lnTo>
                  <a:pt x="1025919" y="2880049"/>
                </a:lnTo>
                <a:lnTo>
                  <a:pt x="976611" y="2867324"/>
                </a:lnTo>
                <a:lnTo>
                  <a:pt x="930485" y="2853009"/>
                </a:lnTo>
                <a:lnTo>
                  <a:pt x="884357" y="2837103"/>
                </a:lnTo>
                <a:lnTo>
                  <a:pt x="841413" y="2818015"/>
                </a:lnTo>
                <a:lnTo>
                  <a:pt x="803238" y="2794157"/>
                </a:lnTo>
                <a:lnTo>
                  <a:pt x="768245" y="2765527"/>
                </a:lnTo>
                <a:lnTo>
                  <a:pt x="739617" y="2730536"/>
                </a:lnTo>
                <a:lnTo>
                  <a:pt x="715759" y="2692361"/>
                </a:lnTo>
                <a:lnTo>
                  <a:pt x="696671" y="2649416"/>
                </a:lnTo>
                <a:lnTo>
                  <a:pt x="680766" y="2603290"/>
                </a:lnTo>
                <a:lnTo>
                  <a:pt x="666450" y="2557164"/>
                </a:lnTo>
                <a:lnTo>
                  <a:pt x="653726" y="2507856"/>
                </a:lnTo>
                <a:lnTo>
                  <a:pt x="641000" y="2460140"/>
                </a:lnTo>
                <a:lnTo>
                  <a:pt x="626685" y="2412422"/>
                </a:lnTo>
                <a:lnTo>
                  <a:pt x="610780" y="2366295"/>
                </a:lnTo>
                <a:lnTo>
                  <a:pt x="591692" y="2323348"/>
                </a:lnTo>
                <a:lnTo>
                  <a:pt x="569424" y="2283586"/>
                </a:lnTo>
                <a:lnTo>
                  <a:pt x="540796" y="2248593"/>
                </a:lnTo>
                <a:lnTo>
                  <a:pt x="508983" y="2212010"/>
                </a:lnTo>
                <a:lnTo>
                  <a:pt x="472400" y="2180199"/>
                </a:lnTo>
                <a:lnTo>
                  <a:pt x="432635" y="2149978"/>
                </a:lnTo>
                <a:lnTo>
                  <a:pt x="392872" y="2119758"/>
                </a:lnTo>
                <a:lnTo>
                  <a:pt x="353108" y="2089537"/>
                </a:lnTo>
                <a:lnTo>
                  <a:pt x="314933" y="2059315"/>
                </a:lnTo>
                <a:lnTo>
                  <a:pt x="278350" y="2025914"/>
                </a:lnTo>
                <a:lnTo>
                  <a:pt x="246539" y="1992513"/>
                </a:lnTo>
                <a:lnTo>
                  <a:pt x="219500" y="1954338"/>
                </a:lnTo>
                <a:lnTo>
                  <a:pt x="198823" y="1914575"/>
                </a:lnTo>
                <a:lnTo>
                  <a:pt x="184508" y="1866859"/>
                </a:lnTo>
                <a:lnTo>
                  <a:pt x="178145" y="1817551"/>
                </a:lnTo>
                <a:lnTo>
                  <a:pt x="176554" y="1766651"/>
                </a:lnTo>
                <a:lnTo>
                  <a:pt x="181326" y="1712572"/>
                </a:lnTo>
                <a:lnTo>
                  <a:pt x="187688" y="1658493"/>
                </a:lnTo>
                <a:lnTo>
                  <a:pt x="195640" y="1604413"/>
                </a:lnTo>
                <a:lnTo>
                  <a:pt x="202004" y="1550335"/>
                </a:lnTo>
                <a:lnTo>
                  <a:pt x="205186" y="1496256"/>
                </a:lnTo>
                <a:lnTo>
                  <a:pt x="205186" y="1443766"/>
                </a:lnTo>
                <a:lnTo>
                  <a:pt x="198823" y="1394460"/>
                </a:lnTo>
                <a:lnTo>
                  <a:pt x="186098" y="1345152"/>
                </a:lnTo>
                <a:lnTo>
                  <a:pt x="167011" y="1299024"/>
                </a:lnTo>
                <a:lnTo>
                  <a:pt x="143153" y="1251308"/>
                </a:lnTo>
                <a:lnTo>
                  <a:pt x="116112" y="1203592"/>
                </a:lnTo>
                <a:lnTo>
                  <a:pt x="87483" y="1155874"/>
                </a:lnTo>
                <a:lnTo>
                  <a:pt x="60443" y="1109746"/>
                </a:lnTo>
                <a:lnTo>
                  <a:pt x="36583" y="1060441"/>
                </a:lnTo>
                <a:lnTo>
                  <a:pt x="17498" y="1012723"/>
                </a:lnTo>
                <a:lnTo>
                  <a:pt x="4773" y="963415"/>
                </a:lnTo>
                <a:lnTo>
                  <a:pt x="0" y="912516"/>
                </a:lnTo>
                <a:lnTo>
                  <a:pt x="4773" y="861620"/>
                </a:lnTo>
                <a:lnTo>
                  <a:pt x="17498" y="812312"/>
                </a:lnTo>
                <a:lnTo>
                  <a:pt x="36583" y="764594"/>
                </a:lnTo>
                <a:lnTo>
                  <a:pt x="60443" y="715288"/>
                </a:lnTo>
                <a:lnTo>
                  <a:pt x="87483" y="669160"/>
                </a:lnTo>
                <a:lnTo>
                  <a:pt x="116112" y="621444"/>
                </a:lnTo>
                <a:lnTo>
                  <a:pt x="143153" y="573726"/>
                </a:lnTo>
                <a:lnTo>
                  <a:pt x="167011" y="526010"/>
                </a:lnTo>
                <a:lnTo>
                  <a:pt x="186098" y="479882"/>
                </a:lnTo>
                <a:lnTo>
                  <a:pt x="198823" y="430575"/>
                </a:lnTo>
                <a:lnTo>
                  <a:pt x="205186" y="381268"/>
                </a:lnTo>
                <a:lnTo>
                  <a:pt x="205186" y="328780"/>
                </a:lnTo>
                <a:lnTo>
                  <a:pt x="202004" y="274700"/>
                </a:lnTo>
                <a:lnTo>
                  <a:pt x="195640" y="220621"/>
                </a:lnTo>
                <a:lnTo>
                  <a:pt x="187688" y="166541"/>
                </a:lnTo>
                <a:lnTo>
                  <a:pt x="181326" y="112462"/>
                </a:lnTo>
                <a:lnTo>
                  <a:pt x="176554" y="58383"/>
                </a:lnTo>
                <a:lnTo>
                  <a:pt x="178145" y="74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DAEC305-3351-4FCA-8B2B-94CEBA3B79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773" r="14135" b="-2"/>
          <a:stretch/>
        </p:blipFill>
        <p:spPr>
          <a:xfrm>
            <a:off x="5724287" y="2642287"/>
            <a:ext cx="3135234" cy="3131460"/>
          </a:xfrm>
          <a:custGeom>
            <a:avLst/>
            <a:gdLst/>
            <a:ahLst/>
            <a:cxnLst/>
            <a:rect l="l" t="t" r="r" b="b"/>
            <a:pathLst>
              <a:path w="2998601" h="2994963">
                <a:moveTo>
                  <a:pt x="1499301" y="0"/>
                </a:moveTo>
                <a:lnTo>
                  <a:pt x="1528395" y="2727"/>
                </a:lnTo>
                <a:lnTo>
                  <a:pt x="1556581" y="10001"/>
                </a:lnTo>
                <a:lnTo>
                  <a:pt x="1583858" y="20912"/>
                </a:lnTo>
                <a:lnTo>
                  <a:pt x="1612043" y="34550"/>
                </a:lnTo>
                <a:lnTo>
                  <a:pt x="1638411" y="50007"/>
                </a:lnTo>
                <a:lnTo>
                  <a:pt x="1665688" y="66373"/>
                </a:lnTo>
                <a:lnTo>
                  <a:pt x="1692964" y="80920"/>
                </a:lnTo>
                <a:lnTo>
                  <a:pt x="1720240" y="95468"/>
                </a:lnTo>
                <a:lnTo>
                  <a:pt x="1746608" y="106378"/>
                </a:lnTo>
                <a:lnTo>
                  <a:pt x="1775703" y="113652"/>
                </a:lnTo>
                <a:lnTo>
                  <a:pt x="1803888" y="117289"/>
                </a:lnTo>
                <a:lnTo>
                  <a:pt x="1833892" y="117289"/>
                </a:lnTo>
                <a:lnTo>
                  <a:pt x="1864806" y="115471"/>
                </a:lnTo>
                <a:lnTo>
                  <a:pt x="1895719" y="111834"/>
                </a:lnTo>
                <a:lnTo>
                  <a:pt x="1926633" y="107288"/>
                </a:lnTo>
                <a:lnTo>
                  <a:pt x="1957546" y="103651"/>
                </a:lnTo>
                <a:lnTo>
                  <a:pt x="1988460" y="100923"/>
                </a:lnTo>
                <a:lnTo>
                  <a:pt x="2017554" y="101832"/>
                </a:lnTo>
                <a:lnTo>
                  <a:pt x="2045740" y="105469"/>
                </a:lnTo>
                <a:lnTo>
                  <a:pt x="2073017" y="113652"/>
                </a:lnTo>
                <a:lnTo>
                  <a:pt x="2095748" y="125472"/>
                </a:lnTo>
                <a:lnTo>
                  <a:pt x="2117568" y="140929"/>
                </a:lnTo>
                <a:lnTo>
                  <a:pt x="2136662" y="159113"/>
                </a:lnTo>
                <a:lnTo>
                  <a:pt x="2155756" y="180025"/>
                </a:lnTo>
                <a:lnTo>
                  <a:pt x="2173031" y="201846"/>
                </a:lnTo>
                <a:lnTo>
                  <a:pt x="2190306" y="224577"/>
                </a:lnTo>
                <a:lnTo>
                  <a:pt x="2207581" y="247307"/>
                </a:lnTo>
                <a:lnTo>
                  <a:pt x="2224856" y="269128"/>
                </a:lnTo>
                <a:lnTo>
                  <a:pt x="2243041" y="290040"/>
                </a:lnTo>
                <a:lnTo>
                  <a:pt x="2263953" y="308225"/>
                </a:lnTo>
                <a:lnTo>
                  <a:pt x="2283956" y="324591"/>
                </a:lnTo>
                <a:lnTo>
                  <a:pt x="2306686" y="337319"/>
                </a:lnTo>
                <a:lnTo>
                  <a:pt x="2331235" y="348230"/>
                </a:lnTo>
                <a:lnTo>
                  <a:pt x="2357602" y="357322"/>
                </a:lnTo>
                <a:lnTo>
                  <a:pt x="2384878" y="365505"/>
                </a:lnTo>
                <a:lnTo>
                  <a:pt x="2412155" y="372779"/>
                </a:lnTo>
                <a:lnTo>
                  <a:pt x="2440341" y="380053"/>
                </a:lnTo>
                <a:lnTo>
                  <a:pt x="2466708" y="388236"/>
                </a:lnTo>
                <a:lnTo>
                  <a:pt x="2493075" y="397328"/>
                </a:lnTo>
                <a:lnTo>
                  <a:pt x="2517624" y="408239"/>
                </a:lnTo>
                <a:lnTo>
                  <a:pt x="2539446" y="421877"/>
                </a:lnTo>
                <a:lnTo>
                  <a:pt x="2559449" y="438243"/>
                </a:lnTo>
                <a:lnTo>
                  <a:pt x="2575814" y="458246"/>
                </a:lnTo>
                <a:lnTo>
                  <a:pt x="2589453" y="480067"/>
                </a:lnTo>
                <a:lnTo>
                  <a:pt x="2600363" y="504615"/>
                </a:lnTo>
                <a:lnTo>
                  <a:pt x="2609455" y="530983"/>
                </a:lnTo>
                <a:lnTo>
                  <a:pt x="2617638" y="557350"/>
                </a:lnTo>
                <a:lnTo>
                  <a:pt x="2624912" y="585536"/>
                </a:lnTo>
                <a:lnTo>
                  <a:pt x="2632186" y="612812"/>
                </a:lnTo>
                <a:lnTo>
                  <a:pt x="2640369" y="640089"/>
                </a:lnTo>
                <a:lnTo>
                  <a:pt x="2649461" y="666457"/>
                </a:lnTo>
                <a:lnTo>
                  <a:pt x="2660371" y="691006"/>
                </a:lnTo>
                <a:lnTo>
                  <a:pt x="2673101" y="713736"/>
                </a:lnTo>
                <a:lnTo>
                  <a:pt x="2689467" y="733739"/>
                </a:lnTo>
                <a:lnTo>
                  <a:pt x="2707651" y="754651"/>
                </a:lnTo>
                <a:lnTo>
                  <a:pt x="2728563" y="772835"/>
                </a:lnTo>
                <a:lnTo>
                  <a:pt x="2750385" y="790110"/>
                </a:lnTo>
                <a:lnTo>
                  <a:pt x="2774024" y="807385"/>
                </a:lnTo>
                <a:lnTo>
                  <a:pt x="2796754" y="824660"/>
                </a:lnTo>
                <a:lnTo>
                  <a:pt x="2818576" y="841936"/>
                </a:lnTo>
                <a:lnTo>
                  <a:pt x="2839487" y="861029"/>
                </a:lnTo>
                <a:lnTo>
                  <a:pt x="2857672" y="880123"/>
                </a:lnTo>
                <a:lnTo>
                  <a:pt x="2873129" y="901944"/>
                </a:lnTo>
                <a:lnTo>
                  <a:pt x="2884949" y="924674"/>
                </a:lnTo>
                <a:lnTo>
                  <a:pt x="2893132" y="951951"/>
                </a:lnTo>
                <a:lnTo>
                  <a:pt x="2896768" y="980137"/>
                </a:lnTo>
                <a:lnTo>
                  <a:pt x="2897678" y="1009232"/>
                </a:lnTo>
                <a:lnTo>
                  <a:pt x="2894950" y="1040145"/>
                </a:lnTo>
                <a:lnTo>
                  <a:pt x="2891313" y="1071058"/>
                </a:lnTo>
                <a:lnTo>
                  <a:pt x="2886767" y="1101972"/>
                </a:lnTo>
                <a:lnTo>
                  <a:pt x="2883130" y="1132885"/>
                </a:lnTo>
                <a:lnTo>
                  <a:pt x="2881312" y="1163799"/>
                </a:lnTo>
                <a:lnTo>
                  <a:pt x="2881312" y="1193803"/>
                </a:lnTo>
                <a:lnTo>
                  <a:pt x="2884949" y="1221988"/>
                </a:lnTo>
                <a:lnTo>
                  <a:pt x="2892222" y="1250174"/>
                </a:lnTo>
                <a:lnTo>
                  <a:pt x="2903133" y="1276542"/>
                </a:lnTo>
                <a:lnTo>
                  <a:pt x="2917681" y="1303818"/>
                </a:lnTo>
                <a:lnTo>
                  <a:pt x="2932228" y="1331095"/>
                </a:lnTo>
                <a:lnTo>
                  <a:pt x="2948594" y="1358371"/>
                </a:lnTo>
                <a:lnTo>
                  <a:pt x="2964050" y="1384739"/>
                </a:lnTo>
                <a:lnTo>
                  <a:pt x="2977689" y="1412924"/>
                </a:lnTo>
                <a:lnTo>
                  <a:pt x="2988599" y="1440201"/>
                </a:lnTo>
                <a:lnTo>
                  <a:pt x="2995873" y="1468387"/>
                </a:lnTo>
                <a:lnTo>
                  <a:pt x="2998601" y="1497481"/>
                </a:lnTo>
                <a:lnTo>
                  <a:pt x="2995873" y="1526576"/>
                </a:lnTo>
                <a:lnTo>
                  <a:pt x="2988599" y="1554762"/>
                </a:lnTo>
                <a:lnTo>
                  <a:pt x="2977689" y="1582039"/>
                </a:lnTo>
                <a:lnTo>
                  <a:pt x="2964050" y="1610224"/>
                </a:lnTo>
                <a:lnTo>
                  <a:pt x="2948594" y="1636592"/>
                </a:lnTo>
                <a:lnTo>
                  <a:pt x="2932228" y="1663869"/>
                </a:lnTo>
                <a:lnTo>
                  <a:pt x="2917681" y="1691145"/>
                </a:lnTo>
                <a:lnTo>
                  <a:pt x="2903133" y="1718421"/>
                </a:lnTo>
                <a:lnTo>
                  <a:pt x="2892222" y="1744789"/>
                </a:lnTo>
                <a:lnTo>
                  <a:pt x="2884949" y="1772975"/>
                </a:lnTo>
                <a:lnTo>
                  <a:pt x="2881312" y="1801160"/>
                </a:lnTo>
                <a:lnTo>
                  <a:pt x="2881312" y="1831165"/>
                </a:lnTo>
                <a:lnTo>
                  <a:pt x="2883130" y="1862078"/>
                </a:lnTo>
                <a:lnTo>
                  <a:pt x="2886767" y="1892991"/>
                </a:lnTo>
                <a:lnTo>
                  <a:pt x="2891313" y="1923905"/>
                </a:lnTo>
                <a:lnTo>
                  <a:pt x="2894950" y="1954818"/>
                </a:lnTo>
                <a:lnTo>
                  <a:pt x="2897678" y="1985731"/>
                </a:lnTo>
                <a:lnTo>
                  <a:pt x="2896768" y="2014827"/>
                </a:lnTo>
                <a:lnTo>
                  <a:pt x="2893132" y="2043013"/>
                </a:lnTo>
                <a:lnTo>
                  <a:pt x="2884949" y="2070289"/>
                </a:lnTo>
                <a:lnTo>
                  <a:pt x="2873129" y="2093019"/>
                </a:lnTo>
                <a:lnTo>
                  <a:pt x="2857672" y="2114841"/>
                </a:lnTo>
                <a:lnTo>
                  <a:pt x="2839487" y="2133934"/>
                </a:lnTo>
                <a:lnTo>
                  <a:pt x="2818576" y="2153027"/>
                </a:lnTo>
                <a:lnTo>
                  <a:pt x="2796754" y="2170303"/>
                </a:lnTo>
                <a:lnTo>
                  <a:pt x="2774024" y="2187578"/>
                </a:lnTo>
                <a:lnTo>
                  <a:pt x="2750385" y="2204853"/>
                </a:lnTo>
                <a:lnTo>
                  <a:pt x="2728563" y="2222128"/>
                </a:lnTo>
                <a:lnTo>
                  <a:pt x="2707651" y="2240312"/>
                </a:lnTo>
                <a:lnTo>
                  <a:pt x="2689467" y="2261224"/>
                </a:lnTo>
                <a:lnTo>
                  <a:pt x="2673101" y="2281227"/>
                </a:lnTo>
                <a:lnTo>
                  <a:pt x="2660371" y="2303957"/>
                </a:lnTo>
                <a:lnTo>
                  <a:pt x="2649461" y="2328506"/>
                </a:lnTo>
                <a:lnTo>
                  <a:pt x="2640369" y="2354874"/>
                </a:lnTo>
                <a:lnTo>
                  <a:pt x="2632186" y="2382151"/>
                </a:lnTo>
                <a:lnTo>
                  <a:pt x="2624912" y="2409427"/>
                </a:lnTo>
                <a:lnTo>
                  <a:pt x="2617638" y="2437613"/>
                </a:lnTo>
                <a:lnTo>
                  <a:pt x="2609455" y="2463980"/>
                </a:lnTo>
                <a:lnTo>
                  <a:pt x="2600363" y="2490347"/>
                </a:lnTo>
                <a:lnTo>
                  <a:pt x="2589453" y="2514896"/>
                </a:lnTo>
                <a:lnTo>
                  <a:pt x="2575814" y="2536718"/>
                </a:lnTo>
                <a:lnTo>
                  <a:pt x="2559449" y="2556720"/>
                </a:lnTo>
                <a:lnTo>
                  <a:pt x="2539446" y="2573086"/>
                </a:lnTo>
                <a:lnTo>
                  <a:pt x="2517624" y="2586724"/>
                </a:lnTo>
                <a:lnTo>
                  <a:pt x="2493075" y="2597635"/>
                </a:lnTo>
                <a:lnTo>
                  <a:pt x="2466708" y="2606727"/>
                </a:lnTo>
                <a:lnTo>
                  <a:pt x="2440341" y="2614910"/>
                </a:lnTo>
                <a:lnTo>
                  <a:pt x="2412155" y="2622184"/>
                </a:lnTo>
                <a:lnTo>
                  <a:pt x="2384878" y="2629458"/>
                </a:lnTo>
                <a:lnTo>
                  <a:pt x="2357602" y="2637641"/>
                </a:lnTo>
                <a:lnTo>
                  <a:pt x="2331235" y="2646733"/>
                </a:lnTo>
                <a:lnTo>
                  <a:pt x="2306686" y="2657644"/>
                </a:lnTo>
                <a:lnTo>
                  <a:pt x="2283956" y="2670372"/>
                </a:lnTo>
                <a:lnTo>
                  <a:pt x="2263953" y="2686738"/>
                </a:lnTo>
                <a:lnTo>
                  <a:pt x="2243041" y="2704923"/>
                </a:lnTo>
                <a:lnTo>
                  <a:pt x="2224856" y="2725835"/>
                </a:lnTo>
                <a:lnTo>
                  <a:pt x="2207581" y="2747656"/>
                </a:lnTo>
                <a:lnTo>
                  <a:pt x="2190306" y="2770386"/>
                </a:lnTo>
                <a:lnTo>
                  <a:pt x="2173031" y="2793117"/>
                </a:lnTo>
                <a:lnTo>
                  <a:pt x="2155756" y="2814938"/>
                </a:lnTo>
                <a:lnTo>
                  <a:pt x="2136662" y="2835850"/>
                </a:lnTo>
                <a:lnTo>
                  <a:pt x="2117568" y="2854034"/>
                </a:lnTo>
                <a:lnTo>
                  <a:pt x="2095748" y="2869491"/>
                </a:lnTo>
                <a:lnTo>
                  <a:pt x="2073017" y="2881311"/>
                </a:lnTo>
                <a:lnTo>
                  <a:pt x="2045740" y="2889494"/>
                </a:lnTo>
                <a:lnTo>
                  <a:pt x="2017554" y="2893131"/>
                </a:lnTo>
                <a:lnTo>
                  <a:pt x="1988460" y="2894040"/>
                </a:lnTo>
                <a:lnTo>
                  <a:pt x="1957546" y="2891312"/>
                </a:lnTo>
                <a:lnTo>
                  <a:pt x="1926633" y="2887676"/>
                </a:lnTo>
                <a:lnTo>
                  <a:pt x="1895719" y="2883129"/>
                </a:lnTo>
                <a:lnTo>
                  <a:pt x="1864806" y="2879493"/>
                </a:lnTo>
                <a:lnTo>
                  <a:pt x="1833892" y="2877674"/>
                </a:lnTo>
                <a:lnTo>
                  <a:pt x="1803888" y="2877674"/>
                </a:lnTo>
                <a:lnTo>
                  <a:pt x="1775703" y="2881311"/>
                </a:lnTo>
                <a:lnTo>
                  <a:pt x="1746608" y="2888585"/>
                </a:lnTo>
                <a:lnTo>
                  <a:pt x="1720240" y="2899495"/>
                </a:lnTo>
                <a:lnTo>
                  <a:pt x="1692964" y="2914043"/>
                </a:lnTo>
                <a:lnTo>
                  <a:pt x="1665688" y="2928591"/>
                </a:lnTo>
                <a:lnTo>
                  <a:pt x="1638411" y="2944956"/>
                </a:lnTo>
                <a:lnTo>
                  <a:pt x="1612043" y="2960413"/>
                </a:lnTo>
                <a:lnTo>
                  <a:pt x="1583858" y="2974051"/>
                </a:lnTo>
                <a:lnTo>
                  <a:pt x="1556581" y="2984962"/>
                </a:lnTo>
                <a:lnTo>
                  <a:pt x="1528395" y="2992236"/>
                </a:lnTo>
                <a:lnTo>
                  <a:pt x="1499301" y="2994963"/>
                </a:lnTo>
                <a:lnTo>
                  <a:pt x="1470206" y="2992236"/>
                </a:lnTo>
                <a:lnTo>
                  <a:pt x="1442020" y="2984962"/>
                </a:lnTo>
                <a:lnTo>
                  <a:pt x="1414744" y="2974051"/>
                </a:lnTo>
                <a:lnTo>
                  <a:pt x="1386558" y="2960413"/>
                </a:lnTo>
                <a:lnTo>
                  <a:pt x="1360190" y="2944956"/>
                </a:lnTo>
                <a:lnTo>
                  <a:pt x="1332914" y="2928591"/>
                </a:lnTo>
                <a:lnTo>
                  <a:pt x="1305637" y="2914043"/>
                </a:lnTo>
                <a:lnTo>
                  <a:pt x="1278361" y="2899495"/>
                </a:lnTo>
                <a:lnTo>
                  <a:pt x="1251085" y="2888585"/>
                </a:lnTo>
                <a:lnTo>
                  <a:pt x="1222899" y="2881311"/>
                </a:lnTo>
                <a:lnTo>
                  <a:pt x="1194713" y="2877674"/>
                </a:lnTo>
                <a:lnTo>
                  <a:pt x="1164708" y="2877674"/>
                </a:lnTo>
                <a:lnTo>
                  <a:pt x="1133795" y="2879493"/>
                </a:lnTo>
                <a:lnTo>
                  <a:pt x="1102882" y="2883129"/>
                </a:lnTo>
                <a:lnTo>
                  <a:pt x="1071968" y="2887676"/>
                </a:lnTo>
                <a:lnTo>
                  <a:pt x="1041054" y="2891312"/>
                </a:lnTo>
                <a:lnTo>
                  <a:pt x="1010141" y="2894040"/>
                </a:lnTo>
                <a:lnTo>
                  <a:pt x="981047" y="2893131"/>
                </a:lnTo>
                <a:lnTo>
                  <a:pt x="952861" y="2889494"/>
                </a:lnTo>
                <a:lnTo>
                  <a:pt x="925584" y="2881311"/>
                </a:lnTo>
                <a:lnTo>
                  <a:pt x="902854" y="2869491"/>
                </a:lnTo>
                <a:lnTo>
                  <a:pt x="881032" y="2854034"/>
                </a:lnTo>
                <a:lnTo>
                  <a:pt x="861939" y="2835850"/>
                </a:lnTo>
                <a:lnTo>
                  <a:pt x="842845" y="2814938"/>
                </a:lnTo>
                <a:lnTo>
                  <a:pt x="825570" y="2793117"/>
                </a:lnTo>
                <a:lnTo>
                  <a:pt x="808295" y="2770386"/>
                </a:lnTo>
                <a:lnTo>
                  <a:pt x="791020" y="2747656"/>
                </a:lnTo>
                <a:lnTo>
                  <a:pt x="773745" y="2725835"/>
                </a:lnTo>
                <a:lnTo>
                  <a:pt x="755560" y="2704923"/>
                </a:lnTo>
                <a:lnTo>
                  <a:pt x="734648" y="2686738"/>
                </a:lnTo>
                <a:lnTo>
                  <a:pt x="714645" y="2670372"/>
                </a:lnTo>
                <a:lnTo>
                  <a:pt x="691915" y="2657644"/>
                </a:lnTo>
                <a:lnTo>
                  <a:pt x="667366" y="2646733"/>
                </a:lnTo>
                <a:lnTo>
                  <a:pt x="640999" y="2637641"/>
                </a:lnTo>
                <a:lnTo>
                  <a:pt x="613722" y="2629458"/>
                </a:lnTo>
                <a:lnTo>
                  <a:pt x="586446" y="2622184"/>
                </a:lnTo>
                <a:lnTo>
                  <a:pt x="558260" y="2614910"/>
                </a:lnTo>
                <a:lnTo>
                  <a:pt x="531893" y="2606727"/>
                </a:lnTo>
                <a:lnTo>
                  <a:pt x="505525" y="2597635"/>
                </a:lnTo>
                <a:lnTo>
                  <a:pt x="480977" y="2586724"/>
                </a:lnTo>
                <a:lnTo>
                  <a:pt x="459155" y="2573086"/>
                </a:lnTo>
                <a:lnTo>
                  <a:pt x="439152" y="2556720"/>
                </a:lnTo>
                <a:lnTo>
                  <a:pt x="422787" y="2536718"/>
                </a:lnTo>
                <a:lnTo>
                  <a:pt x="409149" y="2514896"/>
                </a:lnTo>
                <a:lnTo>
                  <a:pt x="398238" y="2490347"/>
                </a:lnTo>
                <a:lnTo>
                  <a:pt x="389146" y="2463980"/>
                </a:lnTo>
                <a:lnTo>
                  <a:pt x="380963" y="2437613"/>
                </a:lnTo>
                <a:lnTo>
                  <a:pt x="373689" y="2409427"/>
                </a:lnTo>
                <a:lnTo>
                  <a:pt x="366415" y="2382151"/>
                </a:lnTo>
                <a:lnTo>
                  <a:pt x="358232" y="2354874"/>
                </a:lnTo>
                <a:lnTo>
                  <a:pt x="349140" y="2328506"/>
                </a:lnTo>
                <a:lnTo>
                  <a:pt x="338229" y="2303957"/>
                </a:lnTo>
                <a:lnTo>
                  <a:pt x="325500" y="2281227"/>
                </a:lnTo>
                <a:lnTo>
                  <a:pt x="309135" y="2261224"/>
                </a:lnTo>
                <a:lnTo>
                  <a:pt x="290950" y="2240312"/>
                </a:lnTo>
                <a:lnTo>
                  <a:pt x="270038" y="2222128"/>
                </a:lnTo>
                <a:lnTo>
                  <a:pt x="247307" y="2204853"/>
                </a:lnTo>
                <a:lnTo>
                  <a:pt x="224577" y="2187578"/>
                </a:lnTo>
                <a:lnTo>
                  <a:pt x="201847" y="2170303"/>
                </a:lnTo>
                <a:lnTo>
                  <a:pt x="180025" y="2153027"/>
                </a:lnTo>
                <a:lnTo>
                  <a:pt x="159113" y="2133934"/>
                </a:lnTo>
                <a:lnTo>
                  <a:pt x="140929" y="2114841"/>
                </a:lnTo>
                <a:lnTo>
                  <a:pt x="125473" y="2093019"/>
                </a:lnTo>
                <a:lnTo>
                  <a:pt x="113653" y="2070289"/>
                </a:lnTo>
                <a:lnTo>
                  <a:pt x="105470" y="2043013"/>
                </a:lnTo>
                <a:lnTo>
                  <a:pt x="101833" y="2014827"/>
                </a:lnTo>
                <a:lnTo>
                  <a:pt x="100923" y="1985731"/>
                </a:lnTo>
                <a:lnTo>
                  <a:pt x="103651" y="1954818"/>
                </a:lnTo>
                <a:lnTo>
                  <a:pt x="107288" y="1923905"/>
                </a:lnTo>
                <a:lnTo>
                  <a:pt x="111834" y="1892991"/>
                </a:lnTo>
                <a:lnTo>
                  <a:pt x="115471" y="1862078"/>
                </a:lnTo>
                <a:lnTo>
                  <a:pt x="117290" y="1831165"/>
                </a:lnTo>
                <a:lnTo>
                  <a:pt x="117290" y="1801160"/>
                </a:lnTo>
                <a:lnTo>
                  <a:pt x="113653" y="1772975"/>
                </a:lnTo>
                <a:lnTo>
                  <a:pt x="106379" y="1744789"/>
                </a:lnTo>
                <a:lnTo>
                  <a:pt x="95468" y="1718421"/>
                </a:lnTo>
                <a:lnTo>
                  <a:pt x="81830" y="1691145"/>
                </a:lnTo>
                <a:lnTo>
                  <a:pt x="66373" y="1663869"/>
                </a:lnTo>
                <a:lnTo>
                  <a:pt x="50008" y="1636592"/>
                </a:lnTo>
                <a:lnTo>
                  <a:pt x="34551" y="1610224"/>
                </a:lnTo>
                <a:lnTo>
                  <a:pt x="20912" y="1582039"/>
                </a:lnTo>
                <a:lnTo>
                  <a:pt x="10002" y="1554762"/>
                </a:lnTo>
                <a:lnTo>
                  <a:pt x="2728" y="1526576"/>
                </a:lnTo>
                <a:lnTo>
                  <a:pt x="0" y="1497481"/>
                </a:lnTo>
                <a:lnTo>
                  <a:pt x="2728" y="1468387"/>
                </a:lnTo>
                <a:lnTo>
                  <a:pt x="10002" y="1440201"/>
                </a:lnTo>
                <a:lnTo>
                  <a:pt x="20912" y="1412924"/>
                </a:lnTo>
                <a:lnTo>
                  <a:pt x="34551" y="1384739"/>
                </a:lnTo>
                <a:lnTo>
                  <a:pt x="50008" y="1358371"/>
                </a:lnTo>
                <a:lnTo>
                  <a:pt x="66373" y="1331095"/>
                </a:lnTo>
                <a:lnTo>
                  <a:pt x="81830" y="1303818"/>
                </a:lnTo>
                <a:lnTo>
                  <a:pt x="95468" y="1276542"/>
                </a:lnTo>
                <a:lnTo>
                  <a:pt x="106379" y="1250174"/>
                </a:lnTo>
                <a:lnTo>
                  <a:pt x="113653" y="1221988"/>
                </a:lnTo>
                <a:lnTo>
                  <a:pt x="117290" y="1193803"/>
                </a:lnTo>
                <a:lnTo>
                  <a:pt x="117290" y="1163799"/>
                </a:lnTo>
                <a:lnTo>
                  <a:pt x="115471" y="1132885"/>
                </a:lnTo>
                <a:lnTo>
                  <a:pt x="111834" y="1101972"/>
                </a:lnTo>
                <a:lnTo>
                  <a:pt x="107288" y="1071058"/>
                </a:lnTo>
                <a:lnTo>
                  <a:pt x="103651" y="1040145"/>
                </a:lnTo>
                <a:lnTo>
                  <a:pt x="100923" y="1009232"/>
                </a:lnTo>
                <a:lnTo>
                  <a:pt x="101833" y="980137"/>
                </a:lnTo>
                <a:lnTo>
                  <a:pt x="105470" y="951951"/>
                </a:lnTo>
                <a:lnTo>
                  <a:pt x="113653" y="924674"/>
                </a:lnTo>
                <a:lnTo>
                  <a:pt x="125473" y="901944"/>
                </a:lnTo>
                <a:lnTo>
                  <a:pt x="140929" y="880123"/>
                </a:lnTo>
                <a:lnTo>
                  <a:pt x="159113" y="861029"/>
                </a:lnTo>
                <a:lnTo>
                  <a:pt x="180025" y="841936"/>
                </a:lnTo>
                <a:lnTo>
                  <a:pt x="201847" y="824660"/>
                </a:lnTo>
                <a:lnTo>
                  <a:pt x="224577" y="807385"/>
                </a:lnTo>
                <a:lnTo>
                  <a:pt x="247307" y="790110"/>
                </a:lnTo>
                <a:lnTo>
                  <a:pt x="270038" y="772835"/>
                </a:lnTo>
                <a:lnTo>
                  <a:pt x="290950" y="754651"/>
                </a:lnTo>
                <a:lnTo>
                  <a:pt x="309135" y="733739"/>
                </a:lnTo>
                <a:lnTo>
                  <a:pt x="325500" y="713736"/>
                </a:lnTo>
                <a:lnTo>
                  <a:pt x="338229" y="691006"/>
                </a:lnTo>
                <a:lnTo>
                  <a:pt x="349140" y="666457"/>
                </a:lnTo>
                <a:lnTo>
                  <a:pt x="358232" y="640089"/>
                </a:lnTo>
                <a:lnTo>
                  <a:pt x="366415" y="612812"/>
                </a:lnTo>
                <a:lnTo>
                  <a:pt x="373689" y="585536"/>
                </a:lnTo>
                <a:lnTo>
                  <a:pt x="380963" y="557350"/>
                </a:lnTo>
                <a:lnTo>
                  <a:pt x="389146" y="530983"/>
                </a:lnTo>
                <a:lnTo>
                  <a:pt x="398238" y="504615"/>
                </a:lnTo>
                <a:lnTo>
                  <a:pt x="409149" y="480067"/>
                </a:lnTo>
                <a:lnTo>
                  <a:pt x="422787" y="458246"/>
                </a:lnTo>
                <a:lnTo>
                  <a:pt x="439152" y="438243"/>
                </a:lnTo>
                <a:lnTo>
                  <a:pt x="459155" y="421877"/>
                </a:lnTo>
                <a:lnTo>
                  <a:pt x="480977" y="408239"/>
                </a:lnTo>
                <a:lnTo>
                  <a:pt x="505525" y="397328"/>
                </a:lnTo>
                <a:lnTo>
                  <a:pt x="531893" y="388236"/>
                </a:lnTo>
                <a:lnTo>
                  <a:pt x="558260" y="380053"/>
                </a:lnTo>
                <a:lnTo>
                  <a:pt x="586446" y="372779"/>
                </a:lnTo>
                <a:lnTo>
                  <a:pt x="613722" y="365505"/>
                </a:lnTo>
                <a:lnTo>
                  <a:pt x="640999" y="357322"/>
                </a:lnTo>
                <a:lnTo>
                  <a:pt x="667366" y="348230"/>
                </a:lnTo>
                <a:lnTo>
                  <a:pt x="691915" y="337319"/>
                </a:lnTo>
                <a:lnTo>
                  <a:pt x="714645" y="324591"/>
                </a:lnTo>
                <a:lnTo>
                  <a:pt x="734648" y="308225"/>
                </a:lnTo>
                <a:lnTo>
                  <a:pt x="755560" y="290040"/>
                </a:lnTo>
                <a:lnTo>
                  <a:pt x="773745" y="269128"/>
                </a:lnTo>
                <a:lnTo>
                  <a:pt x="791020" y="247307"/>
                </a:lnTo>
                <a:lnTo>
                  <a:pt x="808295" y="224577"/>
                </a:lnTo>
                <a:lnTo>
                  <a:pt x="825570" y="201846"/>
                </a:lnTo>
                <a:lnTo>
                  <a:pt x="842845" y="180025"/>
                </a:lnTo>
                <a:lnTo>
                  <a:pt x="861939" y="159113"/>
                </a:lnTo>
                <a:lnTo>
                  <a:pt x="881032" y="140929"/>
                </a:lnTo>
                <a:lnTo>
                  <a:pt x="902854" y="125472"/>
                </a:lnTo>
                <a:lnTo>
                  <a:pt x="925584" y="113652"/>
                </a:lnTo>
                <a:lnTo>
                  <a:pt x="952861" y="105469"/>
                </a:lnTo>
                <a:lnTo>
                  <a:pt x="981047" y="101832"/>
                </a:lnTo>
                <a:lnTo>
                  <a:pt x="1010141" y="100923"/>
                </a:lnTo>
                <a:lnTo>
                  <a:pt x="1041054" y="103651"/>
                </a:lnTo>
                <a:lnTo>
                  <a:pt x="1071968" y="107288"/>
                </a:lnTo>
                <a:lnTo>
                  <a:pt x="1102882" y="111834"/>
                </a:lnTo>
                <a:lnTo>
                  <a:pt x="1133795" y="115471"/>
                </a:lnTo>
                <a:lnTo>
                  <a:pt x="1164708" y="117289"/>
                </a:lnTo>
                <a:lnTo>
                  <a:pt x="1194713" y="117289"/>
                </a:lnTo>
                <a:lnTo>
                  <a:pt x="1222899" y="113652"/>
                </a:lnTo>
                <a:lnTo>
                  <a:pt x="1251085" y="106378"/>
                </a:lnTo>
                <a:lnTo>
                  <a:pt x="1278361" y="95468"/>
                </a:lnTo>
                <a:lnTo>
                  <a:pt x="1305637" y="80920"/>
                </a:lnTo>
                <a:lnTo>
                  <a:pt x="1332914" y="66373"/>
                </a:lnTo>
                <a:lnTo>
                  <a:pt x="1360190" y="50007"/>
                </a:lnTo>
                <a:lnTo>
                  <a:pt x="1386558" y="34550"/>
                </a:lnTo>
                <a:lnTo>
                  <a:pt x="1414744" y="20912"/>
                </a:lnTo>
                <a:lnTo>
                  <a:pt x="1442020" y="10001"/>
                </a:lnTo>
                <a:lnTo>
                  <a:pt x="1470206" y="2727"/>
                </a:lnTo>
                <a:close/>
              </a:path>
            </a:pathLst>
          </a:cu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10FE46A-8DE5-4CC0-A305-8FC5E31B89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427"/>
          <a:stretch/>
        </p:blipFill>
        <p:spPr>
          <a:xfrm>
            <a:off x="7959581" y="10"/>
            <a:ext cx="4232421" cy="3428990"/>
          </a:xfrm>
          <a:custGeom>
            <a:avLst/>
            <a:gdLst/>
            <a:ahLst/>
            <a:cxnLst/>
            <a:rect l="l" t="t" r="r" b="b"/>
            <a:pathLst>
              <a:path w="4232421" h="3429000">
                <a:moveTo>
                  <a:pt x="176695" y="0"/>
                </a:moveTo>
                <a:lnTo>
                  <a:pt x="4232421" y="0"/>
                </a:lnTo>
                <a:lnTo>
                  <a:pt x="4232421" y="2741963"/>
                </a:lnTo>
                <a:lnTo>
                  <a:pt x="4230819" y="2742965"/>
                </a:lnTo>
                <a:lnTo>
                  <a:pt x="4189566" y="2761300"/>
                </a:lnTo>
                <a:lnTo>
                  <a:pt x="4145256" y="2776579"/>
                </a:lnTo>
                <a:lnTo>
                  <a:pt x="4100946" y="2790330"/>
                </a:lnTo>
                <a:lnTo>
                  <a:pt x="4053581" y="2802553"/>
                </a:lnTo>
                <a:lnTo>
                  <a:pt x="4007741" y="2814777"/>
                </a:lnTo>
                <a:lnTo>
                  <a:pt x="3961906" y="2828531"/>
                </a:lnTo>
                <a:lnTo>
                  <a:pt x="3917596" y="2843809"/>
                </a:lnTo>
                <a:lnTo>
                  <a:pt x="3876343" y="2862145"/>
                </a:lnTo>
                <a:lnTo>
                  <a:pt x="3838145" y="2883535"/>
                </a:lnTo>
                <a:lnTo>
                  <a:pt x="3804531" y="2911037"/>
                </a:lnTo>
                <a:lnTo>
                  <a:pt x="3769387" y="2941596"/>
                </a:lnTo>
                <a:lnTo>
                  <a:pt x="3738828" y="2976737"/>
                </a:lnTo>
                <a:lnTo>
                  <a:pt x="3709798" y="3013408"/>
                </a:lnTo>
                <a:lnTo>
                  <a:pt x="3680767" y="3051604"/>
                </a:lnTo>
                <a:lnTo>
                  <a:pt x="3651737" y="3089802"/>
                </a:lnTo>
                <a:lnTo>
                  <a:pt x="3622708" y="3126473"/>
                </a:lnTo>
                <a:lnTo>
                  <a:pt x="3590619" y="3161614"/>
                </a:lnTo>
                <a:lnTo>
                  <a:pt x="3558532" y="3192174"/>
                </a:lnTo>
                <a:lnTo>
                  <a:pt x="3521864" y="3218148"/>
                </a:lnTo>
                <a:lnTo>
                  <a:pt x="3483665" y="3238011"/>
                </a:lnTo>
                <a:lnTo>
                  <a:pt x="3437828" y="3251762"/>
                </a:lnTo>
                <a:lnTo>
                  <a:pt x="3390461" y="3257874"/>
                </a:lnTo>
                <a:lnTo>
                  <a:pt x="3341569" y="3259401"/>
                </a:lnTo>
                <a:lnTo>
                  <a:pt x="3289619" y="3254819"/>
                </a:lnTo>
                <a:lnTo>
                  <a:pt x="3237670" y="3248707"/>
                </a:lnTo>
                <a:lnTo>
                  <a:pt x="3185721" y="3241066"/>
                </a:lnTo>
                <a:lnTo>
                  <a:pt x="3133771" y="3234956"/>
                </a:lnTo>
                <a:lnTo>
                  <a:pt x="3081822" y="3231899"/>
                </a:lnTo>
                <a:lnTo>
                  <a:pt x="3031400" y="3231899"/>
                </a:lnTo>
                <a:lnTo>
                  <a:pt x="2984035" y="3238011"/>
                </a:lnTo>
                <a:lnTo>
                  <a:pt x="2935140" y="3250235"/>
                </a:lnTo>
                <a:lnTo>
                  <a:pt x="2890830" y="3268570"/>
                </a:lnTo>
                <a:lnTo>
                  <a:pt x="2844995" y="3293018"/>
                </a:lnTo>
                <a:lnTo>
                  <a:pt x="2799158" y="3317465"/>
                </a:lnTo>
                <a:lnTo>
                  <a:pt x="2753317" y="3344964"/>
                </a:lnTo>
                <a:lnTo>
                  <a:pt x="2709007" y="3370942"/>
                </a:lnTo>
                <a:lnTo>
                  <a:pt x="2661643" y="3393859"/>
                </a:lnTo>
                <a:lnTo>
                  <a:pt x="2615805" y="3412195"/>
                </a:lnTo>
                <a:lnTo>
                  <a:pt x="2568440" y="3424418"/>
                </a:lnTo>
                <a:lnTo>
                  <a:pt x="2519548" y="3429000"/>
                </a:lnTo>
                <a:lnTo>
                  <a:pt x="2470653" y="3424418"/>
                </a:lnTo>
                <a:lnTo>
                  <a:pt x="2423286" y="3412195"/>
                </a:lnTo>
                <a:lnTo>
                  <a:pt x="2377451" y="3393859"/>
                </a:lnTo>
                <a:lnTo>
                  <a:pt x="2330084" y="3370942"/>
                </a:lnTo>
                <a:lnTo>
                  <a:pt x="2285773" y="3344964"/>
                </a:lnTo>
                <a:lnTo>
                  <a:pt x="2239936" y="3317465"/>
                </a:lnTo>
                <a:lnTo>
                  <a:pt x="2194099" y="3293018"/>
                </a:lnTo>
                <a:lnTo>
                  <a:pt x="2148261" y="3268570"/>
                </a:lnTo>
                <a:lnTo>
                  <a:pt x="2102426" y="3250235"/>
                </a:lnTo>
                <a:lnTo>
                  <a:pt x="2055059" y="3238011"/>
                </a:lnTo>
                <a:lnTo>
                  <a:pt x="2007691" y="3231899"/>
                </a:lnTo>
                <a:lnTo>
                  <a:pt x="1957269" y="3231899"/>
                </a:lnTo>
                <a:lnTo>
                  <a:pt x="1905320" y="3234956"/>
                </a:lnTo>
                <a:lnTo>
                  <a:pt x="1853373" y="3241066"/>
                </a:lnTo>
                <a:lnTo>
                  <a:pt x="1801421" y="3248707"/>
                </a:lnTo>
                <a:lnTo>
                  <a:pt x="1749472" y="3254819"/>
                </a:lnTo>
                <a:lnTo>
                  <a:pt x="1697523" y="3259401"/>
                </a:lnTo>
                <a:lnTo>
                  <a:pt x="1648630" y="3257874"/>
                </a:lnTo>
                <a:lnTo>
                  <a:pt x="1601266" y="3251762"/>
                </a:lnTo>
                <a:lnTo>
                  <a:pt x="1555428" y="3238011"/>
                </a:lnTo>
                <a:lnTo>
                  <a:pt x="1517230" y="3218148"/>
                </a:lnTo>
                <a:lnTo>
                  <a:pt x="1480559" y="3192174"/>
                </a:lnTo>
                <a:lnTo>
                  <a:pt x="1448472" y="3161614"/>
                </a:lnTo>
                <a:lnTo>
                  <a:pt x="1416386" y="3126473"/>
                </a:lnTo>
                <a:lnTo>
                  <a:pt x="1387354" y="3089802"/>
                </a:lnTo>
                <a:lnTo>
                  <a:pt x="1358325" y="3051604"/>
                </a:lnTo>
                <a:lnTo>
                  <a:pt x="1329295" y="3013408"/>
                </a:lnTo>
                <a:lnTo>
                  <a:pt x="1300263" y="2976737"/>
                </a:lnTo>
                <a:lnTo>
                  <a:pt x="1269704" y="2941596"/>
                </a:lnTo>
                <a:lnTo>
                  <a:pt x="1234563" y="2911037"/>
                </a:lnTo>
                <a:lnTo>
                  <a:pt x="1200949" y="2883535"/>
                </a:lnTo>
                <a:lnTo>
                  <a:pt x="1162751" y="2862145"/>
                </a:lnTo>
                <a:lnTo>
                  <a:pt x="1121495" y="2843809"/>
                </a:lnTo>
                <a:lnTo>
                  <a:pt x="1077188" y="2828531"/>
                </a:lnTo>
                <a:lnTo>
                  <a:pt x="1031348" y="2814777"/>
                </a:lnTo>
                <a:lnTo>
                  <a:pt x="985513" y="2802553"/>
                </a:lnTo>
                <a:lnTo>
                  <a:pt x="938145" y="2790330"/>
                </a:lnTo>
                <a:lnTo>
                  <a:pt x="893838" y="2776579"/>
                </a:lnTo>
                <a:lnTo>
                  <a:pt x="849525" y="2761300"/>
                </a:lnTo>
                <a:lnTo>
                  <a:pt x="808275" y="2742965"/>
                </a:lnTo>
                <a:lnTo>
                  <a:pt x="771601" y="2720045"/>
                </a:lnTo>
                <a:lnTo>
                  <a:pt x="737987" y="2692543"/>
                </a:lnTo>
                <a:lnTo>
                  <a:pt x="710485" y="2658929"/>
                </a:lnTo>
                <a:lnTo>
                  <a:pt x="687568" y="2622258"/>
                </a:lnTo>
                <a:lnTo>
                  <a:pt x="669232" y="2581005"/>
                </a:lnTo>
                <a:lnTo>
                  <a:pt x="653954" y="2536695"/>
                </a:lnTo>
                <a:lnTo>
                  <a:pt x="640203" y="2492387"/>
                </a:lnTo>
                <a:lnTo>
                  <a:pt x="627979" y="2445020"/>
                </a:lnTo>
                <a:lnTo>
                  <a:pt x="615753" y="2399185"/>
                </a:lnTo>
                <a:lnTo>
                  <a:pt x="602002" y="2353345"/>
                </a:lnTo>
                <a:lnTo>
                  <a:pt x="586724" y="2309035"/>
                </a:lnTo>
                <a:lnTo>
                  <a:pt x="568388" y="2267782"/>
                </a:lnTo>
                <a:lnTo>
                  <a:pt x="546998" y="2229583"/>
                </a:lnTo>
                <a:lnTo>
                  <a:pt x="519496" y="2195970"/>
                </a:lnTo>
                <a:lnTo>
                  <a:pt x="488937" y="2160826"/>
                </a:lnTo>
                <a:lnTo>
                  <a:pt x="453796" y="2130269"/>
                </a:lnTo>
                <a:lnTo>
                  <a:pt x="415595" y="2101240"/>
                </a:lnTo>
                <a:lnTo>
                  <a:pt x="377399" y="2072208"/>
                </a:lnTo>
                <a:lnTo>
                  <a:pt x="339201" y="2043179"/>
                </a:lnTo>
                <a:lnTo>
                  <a:pt x="302530" y="2014147"/>
                </a:lnTo>
                <a:lnTo>
                  <a:pt x="267389" y="1982060"/>
                </a:lnTo>
                <a:lnTo>
                  <a:pt x="236829" y="1949976"/>
                </a:lnTo>
                <a:lnTo>
                  <a:pt x="210855" y="1913305"/>
                </a:lnTo>
                <a:lnTo>
                  <a:pt x="190992" y="1875107"/>
                </a:lnTo>
                <a:lnTo>
                  <a:pt x="177241" y="1829269"/>
                </a:lnTo>
                <a:lnTo>
                  <a:pt x="171129" y="1781905"/>
                </a:lnTo>
                <a:lnTo>
                  <a:pt x="169599" y="1733010"/>
                </a:lnTo>
                <a:lnTo>
                  <a:pt x="174184" y="1681060"/>
                </a:lnTo>
                <a:lnTo>
                  <a:pt x="180296" y="1629111"/>
                </a:lnTo>
                <a:lnTo>
                  <a:pt x="187935" y="1577162"/>
                </a:lnTo>
                <a:lnTo>
                  <a:pt x="194049" y="1525212"/>
                </a:lnTo>
                <a:lnTo>
                  <a:pt x="197104" y="1473263"/>
                </a:lnTo>
                <a:lnTo>
                  <a:pt x="197104" y="1422841"/>
                </a:lnTo>
                <a:lnTo>
                  <a:pt x="190992" y="1375479"/>
                </a:lnTo>
                <a:lnTo>
                  <a:pt x="178768" y="1328111"/>
                </a:lnTo>
                <a:lnTo>
                  <a:pt x="160433" y="1283801"/>
                </a:lnTo>
                <a:lnTo>
                  <a:pt x="137515" y="1237964"/>
                </a:lnTo>
                <a:lnTo>
                  <a:pt x="111538" y="1192129"/>
                </a:lnTo>
                <a:lnTo>
                  <a:pt x="84039" y="1146289"/>
                </a:lnTo>
                <a:lnTo>
                  <a:pt x="58064" y="1101978"/>
                </a:lnTo>
                <a:lnTo>
                  <a:pt x="35144" y="1054614"/>
                </a:lnTo>
                <a:lnTo>
                  <a:pt x="16808" y="1008776"/>
                </a:lnTo>
                <a:lnTo>
                  <a:pt x="4585" y="961409"/>
                </a:lnTo>
                <a:lnTo>
                  <a:pt x="0" y="912517"/>
                </a:lnTo>
                <a:lnTo>
                  <a:pt x="4585" y="863625"/>
                </a:lnTo>
                <a:lnTo>
                  <a:pt x="16808" y="816260"/>
                </a:lnTo>
                <a:lnTo>
                  <a:pt x="35144" y="770420"/>
                </a:lnTo>
                <a:lnTo>
                  <a:pt x="58064" y="723055"/>
                </a:lnTo>
                <a:lnTo>
                  <a:pt x="84039" y="678745"/>
                </a:lnTo>
                <a:lnTo>
                  <a:pt x="111538" y="632910"/>
                </a:lnTo>
                <a:lnTo>
                  <a:pt x="137515" y="587070"/>
                </a:lnTo>
                <a:lnTo>
                  <a:pt x="160433" y="541232"/>
                </a:lnTo>
                <a:lnTo>
                  <a:pt x="178768" y="496922"/>
                </a:lnTo>
                <a:lnTo>
                  <a:pt x="190992" y="449557"/>
                </a:lnTo>
                <a:lnTo>
                  <a:pt x="197104" y="402192"/>
                </a:lnTo>
                <a:lnTo>
                  <a:pt x="197104" y="351770"/>
                </a:lnTo>
                <a:lnTo>
                  <a:pt x="194049" y="299821"/>
                </a:lnTo>
                <a:lnTo>
                  <a:pt x="187935" y="247872"/>
                </a:lnTo>
                <a:lnTo>
                  <a:pt x="180296" y="195922"/>
                </a:lnTo>
                <a:lnTo>
                  <a:pt x="174184" y="143973"/>
                </a:lnTo>
                <a:lnTo>
                  <a:pt x="169599" y="92024"/>
                </a:lnTo>
                <a:lnTo>
                  <a:pt x="171129" y="43131"/>
                </a:lnTo>
                <a:close/>
              </a:path>
            </a:pathLst>
          </a:custGeom>
        </p:spPr>
      </p:pic>
      <p:sp>
        <p:nvSpPr>
          <p:cNvPr id="97" name="Freeform: Shape 96">
            <a:extLst>
              <a:ext uri="{FF2B5EF4-FFF2-40B4-BE49-F238E27FC236}">
                <a16:creationId xmlns:a16="http://schemas.microsoft.com/office/drawing/2014/main" xmlns="" id="{0A6D42E8-3193-4B5F-8230-2778A35E38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882017" y="3754146"/>
            <a:ext cx="3309983" cy="3103853"/>
          </a:xfrm>
          <a:custGeom>
            <a:avLst/>
            <a:gdLst>
              <a:gd name="connsiteX0" fmla="*/ 2022059 w 3309983"/>
              <a:gd name="connsiteY0" fmla="*/ 0 h 3103853"/>
              <a:gd name="connsiteX1" fmla="*/ 2061297 w 3309983"/>
              <a:gd name="connsiteY1" fmla="*/ 3678 h 3103853"/>
              <a:gd name="connsiteX2" fmla="*/ 2099311 w 3309983"/>
              <a:gd name="connsiteY2" fmla="*/ 13488 h 3103853"/>
              <a:gd name="connsiteX3" fmla="*/ 2136099 w 3309983"/>
              <a:gd name="connsiteY3" fmla="*/ 28203 h 3103853"/>
              <a:gd name="connsiteX4" fmla="*/ 2174111 w 3309983"/>
              <a:gd name="connsiteY4" fmla="*/ 46597 h 3103853"/>
              <a:gd name="connsiteX5" fmla="*/ 2209672 w 3309983"/>
              <a:gd name="connsiteY5" fmla="*/ 67443 h 3103853"/>
              <a:gd name="connsiteX6" fmla="*/ 2246460 w 3309983"/>
              <a:gd name="connsiteY6" fmla="*/ 89515 h 3103853"/>
              <a:gd name="connsiteX7" fmla="*/ 2283247 w 3309983"/>
              <a:gd name="connsiteY7" fmla="*/ 109134 h 3103853"/>
              <a:gd name="connsiteX8" fmla="*/ 2320033 w 3309983"/>
              <a:gd name="connsiteY8" fmla="*/ 128755 h 3103853"/>
              <a:gd name="connsiteX9" fmla="*/ 2355594 w 3309983"/>
              <a:gd name="connsiteY9" fmla="*/ 143469 h 3103853"/>
              <a:gd name="connsiteX10" fmla="*/ 2394834 w 3309983"/>
              <a:gd name="connsiteY10" fmla="*/ 153279 h 3103853"/>
              <a:gd name="connsiteX11" fmla="*/ 2432846 w 3309983"/>
              <a:gd name="connsiteY11" fmla="*/ 158184 h 3103853"/>
              <a:gd name="connsiteX12" fmla="*/ 2473311 w 3309983"/>
              <a:gd name="connsiteY12" fmla="*/ 158184 h 3103853"/>
              <a:gd name="connsiteX13" fmla="*/ 2515004 w 3309983"/>
              <a:gd name="connsiteY13" fmla="*/ 155732 h 3103853"/>
              <a:gd name="connsiteX14" fmla="*/ 2556695 w 3309983"/>
              <a:gd name="connsiteY14" fmla="*/ 150827 h 3103853"/>
              <a:gd name="connsiteX15" fmla="*/ 2598388 w 3309983"/>
              <a:gd name="connsiteY15" fmla="*/ 144696 h 3103853"/>
              <a:gd name="connsiteX16" fmla="*/ 2640079 w 3309983"/>
              <a:gd name="connsiteY16" fmla="*/ 139791 h 3103853"/>
              <a:gd name="connsiteX17" fmla="*/ 2681772 w 3309983"/>
              <a:gd name="connsiteY17" fmla="*/ 136111 h 3103853"/>
              <a:gd name="connsiteX18" fmla="*/ 2721011 w 3309983"/>
              <a:gd name="connsiteY18" fmla="*/ 137338 h 3103853"/>
              <a:gd name="connsiteX19" fmla="*/ 2759024 w 3309983"/>
              <a:gd name="connsiteY19" fmla="*/ 142243 h 3103853"/>
              <a:gd name="connsiteX20" fmla="*/ 2795812 w 3309983"/>
              <a:gd name="connsiteY20" fmla="*/ 153279 h 3103853"/>
              <a:gd name="connsiteX21" fmla="*/ 2826468 w 3309983"/>
              <a:gd name="connsiteY21" fmla="*/ 169220 h 3103853"/>
              <a:gd name="connsiteX22" fmla="*/ 2855897 w 3309983"/>
              <a:gd name="connsiteY22" fmla="*/ 190066 h 3103853"/>
              <a:gd name="connsiteX23" fmla="*/ 2881648 w 3309983"/>
              <a:gd name="connsiteY23" fmla="*/ 214590 h 3103853"/>
              <a:gd name="connsiteX24" fmla="*/ 2907399 w 3309983"/>
              <a:gd name="connsiteY24" fmla="*/ 242793 h 3103853"/>
              <a:gd name="connsiteX25" fmla="*/ 2930697 w 3309983"/>
              <a:gd name="connsiteY25" fmla="*/ 272223 h 3103853"/>
              <a:gd name="connsiteX26" fmla="*/ 2953995 w 3309983"/>
              <a:gd name="connsiteY26" fmla="*/ 302879 h 3103853"/>
              <a:gd name="connsiteX27" fmla="*/ 2977294 w 3309983"/>
              <a:gd name="connsiteY27" fmla="*/ 333535 h 3103853"/>
              <a:gd name="connsiteX28" fmla="*/ 3000592 w 3309983"/>
              <a:gd name="connsiteY28" fmla="*/ 362964 h 3103853"/>
              <a:gd name="connsiteX29" fmla="*/ 3025118 w 3309983"/>
              <a:gd name="connsiteY29" fmla="*/ 391167 h 3103853"/>
              <a:gd name="connsiteX30" fmla="*/ 3053321 w 3309983"/>
              <a:gd name="connsiteY30" fmla="*/ 415693 h 3103853"/>
              <a:gd name="connsiteX31" fmla="*/ 3080299 w 3309983"/>
              <a:gd name="connsiteY31" fmla="*/ 437765 h 3103853"/>
              <a:gd name="connsiteX32" fmla="*/ 3110953 w 3309983"/>
              <a:gd name="connsiteY32" fmla="*/ 454931 h 3103853"/>
              <a:gd name="connsiteX33" fmla="*/ 3144062 w 3309983"/>
              <a:gd name="connsiteY33" fmla="*/ 469646 h 3103853"/>
              <a:gd name="connsiteX34" fmla="*/ 3179622 w 3309983"/>
              <a:gd name="connsiteY34" fmla="*/ 481908 h 3103853"/>
              <a:gd name="connsiteX35" fmla="*/ 3216409 w 3309983"/>
              <a:gd name="connsiteY35" fmla="*/ 492944 h 3103853"/>
              <a:gd name="connsiteX36" fmla="*/ 3253196 w 3309983"/>
              <a:gd name="connsiteY36" fmla="*/ 502755 h 3103853"/>
              <a:gd name="connsiteX37" fmla="*/ 3291210 w 3309983"/>
              <a:gd name="connsiteY37" fmla="*/ 512565 h 3103853"/>
              <a:gd name="connsiteX38" fmla="*/ 3309983 w 3309983"/>
              <a:gd name="connsiteY38" fmla="*/ 518391 h 3103853"/>
              <a:gd name="connsiteX39" fmla="*/ 3309983 w 3309983"/>
              <a:gd name="connsiteY39" fmla="*/ 3103853 h 3103853"/>
              <a:gd name="connsiteX40" fmla="*/ 454246 w 3309983"/>
              <a:gd name="connsiteY40" fmla="*/ 3103853 h 3103853"/>
              <a:gd name="connsiteX41" fmla="*/ 438991 w 3309983"/>
              <a:gd name="connsiteY41" fmla="*/ 3076613 h 3103853"/>
              <a:gd name="connsiteX42" fmla="*/ 416921 w 3309983"/>
              <a:gd name="connsiteY42" fmla="*/ 3049636 h 3103853"/>
              <a:gd name="connsiteX43" fmla="*/ 392395 w 3309983"/>
              <a:gd name="connsiteY43" fmla="*/ 3021432 h 3103853"/>
              <a:gd name="connsiteX44" fmla="*/ 364192 w 3309983"/>
              <a:gd name="connsiteY44" fmla="*/ 2996908 h 3103853"/>
              <a:gd name="connsiteX45" fmla="*/ 333535 w 3309983"/>
              <a:gd name="connsiteY45" fmla="*/ 2973610 h 3103853"/>
              <a:gd name="connsiteX46" fmla="*/ 302880 w 3309983"/>
              <a:gd name="connsiteY46" fmla="*/ 2950312 h 3103853"/>
              <a:gd name="connsiteX47" fmla="*/ 272224 w 3309983"/>
              <a:gd name="connsiteY47" fmla="*/ 2927014 h 3103853"/>
              <a:gd name="connsiteX48" fmla="*/ 242794 w 3309983"/>
              <a:gd name="connsiteY48" fmla="*/ 2903714 h 3103853"/>
              <a:gd name="connsiteX49" fmla="*/ 214591 w 3309983"/>
              <a:gd name="connsiteY49" fmla="*/ 2877964 h 3103853"/>
              <a:gd name="connsiteX50" fmla="*/ 190066 w 3309983"/>
              <a:gd name="connsiteY50" fmla="*/ 2852214 h 3103853"/>
              <a:gd name="connsiteX51" fmla="*/ 169221 w 3309983"/>
              <a:gd name="connsiteY51" fmla="*/ 2822783 h 3103853"/>
              <a:gd name="connsiteX52" fmla="*/ 153281 w 3309983"/>
              <a:gd name="connsiteY52" fmla="*/ 2792128 h 3103853"/>
              <a:gd name="connsiteX53" fmla="*/ 142244 w 3309983"/>
              <a:gd name="connsiteY53" fmla="*/ 2755342 h 3103853"/>
              <a:gd name="connsiteX54" fmla="*/ 137339 w 3309983"/>
              <a:gd name="connsiteY54" fmla="*/ 2717328 h 3103853"/>
              <a:gd name="connsiteX55" fmla="*/ 136112 w 3309983"/>
              <a:gd name="connsiteY55" fmla="*/ 2678088 h 3103853"/>
              <a:gd name="connsiteX56" fmla="*/ 139791 w 3309983"/>
              <a:gd name="connsiteY56" fmla="*/ 2636396 h 3103853"/>
              <a:gd name="connsiteX57" fmla="*/ 144696 w 3309983"/>
              <a:gd name="connsiteY57" fmla="*/ 2594705 h 3103853"/>
              <a:gd name="connsiteX58" fmla="*/ 150827 w 3309983"/>
              <a:gd name="connsiteY58" fmla="*/ 2553012 h 3103853"/>
              <a:gd name="connsiteX59" fmla="*/ 155732 w 3309983"/>
              <a:gd name="connsiteY59" fmla="*/ 2511321 h 3103853"/>
              <a:gd name="connsiteX60" fmla="*/ 158185 w 3309983"/>
              <a:gd name="connsiteY60" fmla="*/ 2469629 h 3103853"/>
              <a:gd name="connsiteX61" fmla="*/ 158185 w 3309983"/>
              <a:gd name="connsiteY61" fmla="*/ 2429163 h 3103853"/>
              <a:gd name="connsiteX62" fmla="*/ 153281 w 3309983"/>
              <a:gd name="connsiteY62" fmla="*/ 2391151 h 3103853"/>
              <a:gd name="connsiteX63" fmla="*/ 143470 w 3309983"/>
              <a:gd name="connsiteY63" fmla="*/ 2353137 h 3103853"/>
              <a:gd name="connsiteX64" fmla="*/ 128755 w 3309983"/>
              <a:gd name="connsiteY64" fmla="*/ 2317576 h 3103853"/>
              <a:gd name="connsiteX65" fmla="*/ 110362 w 3309983"/>
              <a:gd name="connsiteY65" fmla="*/ 2280789 h 3103853"/>
              <a:gd name="connsiteX66" fmla="*/ 89515 w 3309983"/>
              <a:gd name="connsiteY66" fmla="*/ 2244004 h 3103853"/>
              <a:gd name="connsiteX67" fmla="*/ 67444 w 3309983"/>
              <a:gd name="connsiteY67" fmla="*/ 2207216 h 3103853"/>
              <a:gd name="connsiteX68" fmla="*/ 46598 w 3309983"/>
              <a:gd name="connsiteY68" fmla="*/ 2171654 h 3103853"/>
              <a:gd name="connsiteX69" fmla="*/ 28203 w 3309983"/>
              <a:gd name="connsiteY69" fmla="*/ 2133642 h 3103853"/>
              <a:gd name="connsiteX70" fmla="*/ 13490 w 3309983"/>
              <a:gd name="connsiteY70" fmla="*/ 2096855 h 3103853"/>
              <a:gd name="connsiteX71" fmla="*/ 3680 w 3309983"/>
              <a:gd name="connsiteY71" fmla="*/ 2058841 h 3103853"/>
              <a:gd name="connsiteX72" fmla="*/ 0 w 3309983"/>
              <a:gd name="connsiteY72" fmla="*/ 2019602 h 3103853"/>
              <a:gd name="connsiteX73" fmla="*/ 3680 w 3309983"/>
              <a:gd name="connsiteY73" fmla="*/ 1980363 h 3103853"/>
              <a:gd name="connsiteX74" fmla="*/ 13490 w 3309983"/>
              <a:gd name="connsiteY74" fmla="*/ 1942350 h 3103853"/>
              <a:gd name="connsiteX75" fmla="*/ 28203 w 3309983"/>
              <a:gd name="connsiteY75" fmla="*/ 1905563 h 3103853"/>
              <a:gd name="connsiteX76" fmla="*/ 46598 w 3309983"/>
              <a:gd name="connsiteY76" fmla="*/ 1867550 h 3103853"/>
              <a:gd name="connsiteX77" fmla="*/ 67444 w 3309983"/>
              <a:gd name="connsiteY77" fmla="*/ 1831989 h 3103853"/>
              <a:gd name="connsiteX78" fmla="*/ 89515 w 3309983"/>
              <a:gd name="connsiteY78" fmla="*/ 1795203 h 3103853"/>
              <a:gd name="connsiteX79" fmla="*/ 110362 w 3309983"/>
              <a:gd name="connsiteY79" fmla="*/ 1758415 h 3103853"/>
              <a:gd name="connsiteX80" fmla="*/ 128755 w 3309983"/>
              <a:gd name="connsiteY80" fmla="*/ 1721629 h 3103853"/>
              <a:gd name="connsiteX81" fmla="*/ 143470 w 3309983"/>
              <a:gd name="connsiteY81" fmla="*/ 1686067 h 3103853"/>
              <a:gd name="connsiteX82" fmla="*/ 153281 w 3309983"/>
              <a:gd name="connsiteY82" fmla="*/ 1648054 h 3103853"/>
              <a:gd name="connsiteX83" fmla="*/ 158185 w 3309983"/>
              <a:gd name="connsiteY83" fmla="*/ 1610042 h 3103853"/>
              <a:gd name="connsiteX84" fmla="*/ 158185 w 3309983"/>
              <a:gd name="connsiteY84" fmla="*/ 1569576 h 3103853"/>
              <a:gd name="connsiteX85" fmla="*/ 155732 w 3309983"/>
              <a:gd name="connsiteY85" fmla="*/ 1527883 h 3103853"/>
              <a:gd name="connsiteX86" fmla="*/ 150827 w 3309983"/>
              <a:gd name="connsiteY86" fmla="*/ 1486192 h 3103853"/>
              <a:gd name="connsiteX87" fmla="*/ 144696 w 3309983"/>
              <a:gd name="connsiteY87" fmla="*/ 1444499 h 3103853"/>
              <a:gd name="connsiteX88" fmla="*/ 139791 w 3309983"/>
              <a:gd name="connsiteY88" fmla="*/ 1402808 h 3103853"/>
              <a:gd name="connsiteX89" fmla="*/ 136112 w 3309983"/>
              <a:gd name="connsiteY89" fmla="*/ 1361117 h 3103853"/>
              <a:gd name="connsiteX90" fmla="*/ 137339 w 3309983"/>
              <a:gd name="connsiteY90" fmla="*/ 1321877 h 3103853"/>
              <a:gd name="connsiteX91" fmla="*/ 142244 w 3309983"/>
              <a:gd name="connsiteY91" fmla="*/ 1283864 h 3103853"/>
              <a:gd name="connsiteX92" fmla="*/ 153281 w 3309983"/>
              <a:gd name="connsiteY92" fmla="*/ 1247077 h 3103853"/>
              <a:gd name="connsiteX93" fmla="*/ 169221 w 3309983"/>
              <a:gd name="connsiteY93" fmla="*/ 1216422 h 3103853"/>
              <a:gd name="connsiteX94" fmla="*/ 190066 w 3309983"/>
              <a:gd name="connsiteY94" fmla="*/ 1186992 h 3103853"/>
              <a:gd name="connsiteX95" fmla="*/ 214591 w 3309983"/>
              <a:gd name="connsiteY95" fmla="*/ 1161241 h 3103853"/>
              <a:gd name="connsiteX96" fmla="*/ 242794 w 3309983"/>
              <a:gd name="connsiteY96" fmla="*/ 1135491 h 3103853"/>
              <a:gd name="connsiteX97" fmla="*/ 272224 w 3309983"/>
              <a:gd name="connsiteY97" fmla="*/ 1112191 h 3103853"/>
              <a:gd name="connsiteX98" fmla="*/ 302880 w 3309983"/>
              <a:gd name="connsiteY98" fmla="*/ 1088893 h 3103853"/>
              <a:gd name="connsiteX99" fmla="*/ 333535 w 3309983"/>
              <a:gd name="connsiteY99" fmla="*/ 1065594 h 3103853"/>
              <a:gd name="connsiteX100" fmla="*/ 364192 w 3309983"/>
              <a:gd name="connsiteY100" fmla="*/ 1042296 h 3103853"/>
              <a:gd name="connsiteX101" fmla="*/ 392395 w 3309983"/>
              <a:gd name="connsiteY101" fmla="*/ 1017772 h 3103853"/>
              <a:gd name="connsiteX102" fmla="*/ 416921 w 3309983"/>
              <a:gd name="connsiteY102" fmla="*/ 989569 h 3103853"/>
              <a:gd name="connsiteX103" fmla="*/ 438991 w 3309983"/>
              <a:gd name="connsiteY103" fmla="*/ 962591 h 3103853"/>
              <a:gd name="connsiteX104" fmla="*/ 456159 w 3309983"/>
              <a:gd name="connsiteY104" fmla="*/ 931936 h 3103853"/>
              <a:gd name="connsiteX105" fmla="*/ 470874 w 3309983"/>
              <a:gd name="connsiteY105" fmla="*/ 898828 h 3103853"/>
              <a:gd name="connsiteX106" fmla="*/ 483136 w 3309983"/>
              <a:gd name="connsiteY106" fmla="*/ 863267 h 3103853"/>
              <a:gd name="connsiteX107" fmla="*/ 494172 w 3309983"/>
              <a:gd name="connsiteY107" fmla="*/ 826479 h 3103853"/>
              <a:gd name="connsiteX108" fmla="*/ 503983 w 3309983"/>
              <a:gd name="connsiteY108" fmla="*/ 789692 h 3103853"/>
              <a:gd name="connsiteX109" fmla="*/ 513793 w 3309983"/>
              <a:gd name="connsiteY109" fmla="*/ 751680 h 3103853"/>
              <a:gd name="connsiteX110" fmla="*/ 524829 w 3309983"/>
              <a:gd name="connsiteY110" fmla="*/ 716119 h 3103853"/>
              <a:gd name="connsiteX111" fmla="*/ 537091 w 3309983"/>
              <a:gd name="connsiteY111" fmla="*/ 680557 h 3103853"/>
              <a:gd name="connsiteX112" fmla="*/ 551806 w 3309983"/>
              <a:gd name="connsiteY112" fmla="*/ 647450 h 3103853"/>
              <a:gd name="connsiteX113" fmla="*/ 570199 w 3309983"/>
              <a:gd name="connsiteY113" fmla="*/ 618021 h 3103853"/>
              <a:gd name="connsiteX114" fmla="*/ 592270 w 3309983"/>
              <a:gd name="connsiteY114" fmla="*/ 591044 h 3103853"/>
              <a:gd name="connsiteX115" fmla="*/ 619248 w 3309983"/>
              <a:gd name="connsiteY115" fmla="*/ 568971 h 3103853"/>
              <a:gd name="connsiteX116" fmla="*/ 648679 w 3309983"/>
              <a:gd name="connsiteY116" fmla="*/ 550578 h 3103853"/>
              <a:gd name="connsiteX117" fmla="*/ 681785 w 3309983"/>
              <a:gd name="connsiteY117" fmla="*/ 535863 h 3103853"/>
              <a:gd name="connsiteX118" fmla="*/ 717347 w 3309983"/>
              <a:gd name="connsiteY118" fmla="*/ 523601 h 3103853"/>
              <a:gd name="connsiteX119" fmla="*/ 752908 w 3309983"/>
              <a:gd name="connsiteY119" fmla="*/ 512565 h 3103853"/>
              <a:gd name="connsiteX120" fmla="*/ 790921 w 3309983"/>
              <a:gd name="connsiteY120" fmla="*/ 502755 h 3103853"/>
              <a:gd name="connsiteX121" fmla="*/ 827707 w 3309983"/>
              <a:gd name="connsiteY121" fmla="*/ 492944 h 3103853"/>
              <a:gd name="connsiteX122" fmla="*/ 864495 w 3309983"/>
              <a:gd name="connsiteY122" fmla="*/ 481908 h 3103853"/>
              <a:gd name="connsiteX123" fmla="*/ 900055 w 3309983"/>
              <a:gd name="connsiteY123" fmla="*/ 469646 h 3103853"/>
              <a:gd name="connsiteX124" fmla="*/ 933163 w 3309983"/>
              <a:gd name="connsiteY124" fmla="*/ 454931 h 3103853"/>
              <a:gd name="connsiteX125" fmla="*/ 963819 w 3309983"/>
              <a:gd name="connsiteY125" fmla="*/ 437765 h 3103853"/>
              <a:gd name="connsiteX126" fmla="*/ 990796 w 3309983"/>
              <a:gd name="connsiteY126" fmla="*/ 415693 h 3103853"/>
              <a:gd name="connsiteX127" fmla="*/ 1019000 w 3309983"/>
              <a:gd name="connsiteY127" fmla="*/ 391167 h 3103853"/>
              <a:gd name="connsiteX128" fmla="*/ 1043525 w 3309983"/>
              <a:gd name="connsiteY128" fmla="*/ 362964 h 3103853"/>
              <a:gd name="connsiteX129" fmla="*/ 1066823 w 3309983"/>
              <a:gd name="connsiteY129" fmla="*/ 333535 h 3103853"/>
              <a:gd name="connsiteX130" fmla="*/ 1090122 w 3309983"/>
              <a:gd name="connsiteY130" fmla="*/ 302879 h 3103853"/>
              <a:gd name="connsiteX131" fmla="*/ 1113420 w 3309983"/>
              <a:gd name="connsiteY131" fmla="*/ 272223 h 3103853"/>
              <a:gd name="connsiteX132" fmla="*/ 1136718 w 3309983"/>
              <a:gd name="connsiteY132" fmla="*/ 242793 h 3103853"/>
              <a:gd name="connsiteX133" fmla="*/ 1162470 w 3309983"/>
              <a:gd name="connsiteY133" fmla="*/ 214590 h 3103853"/>
              <a:gd name="connsiteX134" fmla="*/ 1188220 w 3309983"/>
              <a:gd name="connsiteY134" fmla="*/ 190066 h 3103853"/>
              <a:gd name="connsiteX135" fmla="*/ 1217650 w 3309983"/>
              <a:gd name="connsiteY135" fmla="*/ 169220 h 3103853"/>
              <a:gd name="connsiteX136" fmla="*/ 1248306 w 3309983"/>
              <a:gd name="connsiteY136" fmla="*/ 153279 h 3103853"/>
              <a:gd name="connsiteX137" fmla="*/ 1285093 w 3309983"/>
              <a:gd name="connsiteY137" fmla="*/ 142243 h 3103853"/>
              <a:gd name="connsiteX138" fmla="*/ 1323107 w 3309983"/>
              <a:gd name="connsiteY138" fmla="*/ 137338 h 3103853"/>
              <a:gd name="connsiteX139" fmla="*/ 1362345 w 3309983"/>
              <a:gd name="connsiteY139" fmla="*/ 136111 h 3103853"/>
              <a:gd name="connsiteX140" fmla="*/ 1404036 w 3309983"/>
              <a:gd name="connsiteY140" fmla="*/ 139791 h 3103853"/>
              <a:gd name="connsiteX141" fmla="*/ 1445729 w 3309983"/>
              <a:gd name="connsiteY141" fmla="*/ 144696 h 3103853"/>
              <a:gd name="connsiteX142" fmla="*/ 1487421 w 3309983"/>
              <a:gd name="connsiteY142" fmla="*/ 150827 h 3103853"/>
              <a:gd name="connsiteX143" fmla="*/ 1529113 w 3309983"/>
              <a:gd name="connsiteY143" fmla="*/ 155732 h 3103853"/>
              <a:gd name="connsiteX144" fmla="*/ 1570804 w 3309983"/>
              <a:gd name="connsiteY144" fmla="*/ 158184 h 3103853"/>
              <a:gd name="connsiteX145" fmla="*/ 1611271 w 3309983"/>
              <a:gd name="connsiteY145" fmla="*/ 158184 h 3103853"/>
              <a:gd name="connsiteX146" fmla="*/ 1649285 w 3309983"/>
              <a:gd name="connsiteY146" fmla="*/ 153279 h 3103853"/>
              <a:gd name="connsiteX147" fmla="*/ 1687298 w 3309983"/>
              <a:gd name="connsiteY147" fmla="*/ 143469 h 3103853"/>
              <a:gd name="connsiteX148" fmla="*/ 1724085 w 3309983"/>
              <a:gd name="connsiteY148" fmla="*/ 128755 h 3103853"/>
              <a:gd name="connsiteX149" fmla="*/ 1760871 w 3309983"/>
              <a:gd name="connsiteY149" fmla="*/ 109134 h 3103853"/>
              <a:gd name="connsiteX150" fmla="*/ 1797658 w 3309983"/>
              <a:gd name="connsiteY150" fmla="*/ 89515 h 3103853"/>
              <a:gd name="connsiteX151" fmla="*/ 1834445 w 3309983"/>
              <a:gd name="connsiteY151" fmla="*/ 67443 h 3103853"/>
              <a:gd name="connsiteX152" fmla="*/ 1870007 w 3309983"/>
              <a:gd name="connsiteY152" fmla="*/ 46597 h 3103853"/>
              <a:gd name="connsiteX153" fmla="*/ 1908020 w 3309983"/>
              <a:gd name="connsiteY153" fmla="*/ 28203 h 3103853"/>
              <a:gd name="connsiteX154" fmla="*/ 1944806 w 3309983"/>
              <a:gd name="connsiteY154" fmla="*/ 13488 h 3103853"/>
              <a:gd name="connsiteX155" fmla="*/ 1982820 w 3309983"/>
              <a:gd name="connsiteY155" fmla="*/ 3678 h 310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3309983" h="3103853">
                <a:moveTo>
                  <a:pt x="2022059" y="0"/>
                </a:moveTo>
                <a:lnTo>
                  <a:pt x="2061297" y="3678"/>
                </a:lnTo>
                <a:lnTo>
                  <a:pt x="2099311" y="13488"/>
                </a:lnTo>
                <a:lnTo>
                  <a:pt x="2136099" y="28203"/>
                </a:lnTo>
                <a:lnTo>
                  <a:pt x="2174111" y="46597"/>
                </a:lnTo>
                <a:lnTo>
                  <a:pt x="2209672" y="67443"/>
                </a:lnTo>
                <a:lnTo>
                  <a:pt x="2246460" y="89515"/>
                </a:lnTo>
                <a:lnTo>
                  <a:pt x="2283247" y="109134"/>
                </a:lnTo>
                <a:lnTo>
                  <a:pt x="2320033" y="128755"/>
                </a:lnTo>
                <a:lnTo>
                  <a:pt x="2355594" y="143469"/>
                </a:lnTo>
                <a:lnTo>
                  <a:pt x="2394834" y="153279"/>
                </a:lnTo>
                <a:lnTo>
                  <a:pt x="2432846" y="158184"/>
                </a:lnTo>
                <a:lnTo>
                  <a:pt x="2473311" y="158184"/>
                </a:lnTo>
                <a:lnTo>
                  <a:pt x="2515004" y="155732"/>
                </a:lnTo>
                <a:lnTo>
                  <a:pt x="2556695" y="150827"/>
                </a:lnTo>
                <a:lnTo>
                  <a:pt x="2598388" y="144696"/>
                </a:lnTo>
                <a:lnTo>
                  <a:pt x="2640079" y="139791"/>
                </a:lnTo>
                <a:lnTo>
                  <a:pt x="2681772" y="136111"/>
                </a:lnTo>
                <a:lnTo>
                  <a:pt x="2721011" y="137338"/>
                </a:lnTo>
                <a:lnTo>
                  <a:pt x="2759024" y="142243"/>
                </a:lnTo>
                <a:lnTo>
                  <a:pt x="2795812" y="153279"/>
                </a:lnTo>
                <a:lnTo>
                  <a:pt x="2826468" y="169220"/>
                </a:lnTo>
                <a:lnTo>
                  <a:pt x="2855897" y="190066"/>
                </a:lnTo>
                <a:lnTo>
                  <a:pt x="2881648" y="214590"/>
                </a:lnTo>
                <a:lnTo>
                  <a:pt x="2907399" y="242793"/>
                </a:lnTo>
                <a:lnTo>
                  <a:pt x="2930697" y="272223"/>
                </a:lnTo>
                <a:lnTo>
                  <a:pt x="2953995" y="302879"/>
                </a:lnTo>
                <a:lnTo>
                  <a:pt x="2977294" y="333535"/>
                </a:lnTo>
                <a:lnTo>
                  <a:pt x="3000592" y="362964"/>
                </a:lnTo>
                <a:lnTo>
                  <a:pt x="3025118" y="391167"/>
                </a:lnTo>
                <a:lnTo>
                  <a:pt x="3053321" y="415693"/>
                </a:lnTo>
                <a:lnTo>
                  <a:pt x="3080299" y="437765"/>
                </a:lnTo>
                <a:lnTo>
                  <a:pt x="3110953" y="454931"/>
                </a:lnTo>
                <a:lnTo>
                  <a:pt x="3144062" y="469646"/>
                </a:lnTo>
                <a:lnTo>
                  <a:pt x="3179622" y="481908"/>
                </a:lnTo>
                <a:lnTo>
                  <a:pt x="3216409" y="492944"/>
                </a:lnTo>
                <a:lnTo>
                  <a:pt x="3253196" y="502755"/>
                </a:lnTo>
                <a:lnTo>
                  <a:pt x="3291210" y="512565"/>
                </a:lnTo>
                <a:lnTo>
                  <a:pt x="3309983" y="518391"/>
                </a:lnTo>
                <a:lnTo>
                  <a:pt x="3309983" y="3103853"/>
                </a:lnTo>
                <a:lnTo>
                  <a:pt x="454246" y="3103853"/>
                </a:lnTo>
                <a:lnTo>
                  <a:pt x="438991" y="3076613"/>
                </a:lnTo>
                <a:lnTo>
                  <a:pt x="416921" y="3049636"/>
                </a:lnTo>
                <a:lnTo>
                  <a:pt x="392395" y="3021432"/>
                </a:lnTo>
                <a:lnTo>
                  <a:pt x="364192" y="2996908"/>
                </a:lnTo>
                <a:lnTo>
                  <a:pt x="333535" y="2973610"/>
                </a:lnTo>
                <a:lnTo>
                  <a:pt x="302880" y="2950312"/>
                </a:lnTo>
                <a:lnTo>
                  <a:pt x="272224" y="2927014"/>
                </a:lnTo>
                <a:lnTo>
                  <a:pt x="242794" y="2903714"/>
                </a:lnTo>
                <a:lnTo>
                  <a:pt x="214591" y="2877964"/>
                </a:lnTo>
                <a:lnTo>
                  <a:pt x="190066" y="2852214"/>
                </a:lnTo>
                <a:lnTo>
                  <a:pt x="169221" y="2822783"/>
                </a:lnTo>
                <a:lnTo>
                  <a:pt x="153281" y="2792128"/>
                </a:lnTo>
                <a:lnTo>
                  <a:pt x="142244" y="2755342"/>
                </a:lnTo>
                <a:lnTo>
                  <a:pt x="137339" y="2717328"/>
                </a:lnTo>
                <a:lnTo>
                  <a:pt x="136112" y="2678088"/>
                </a:lnTo>
                <a:lnTo>
                  <a:pt x="139791" y="2636396"/>
                </a:lnTo>
                <a:lnTo>
                  <a:pt x="144696" y="2594705"/>
                </a:lnTo>
                <a:lnTo>
                  <a:pt x="150827" y="2553012"/>
                </a:lnTo>
                <a:lnTo>
                  <a:pt x="155732" y="2511321"/>
                </a:lnTo>
                <a:lnTo>
                  <a:pt x="158185" y="2469629"/>
                </a:lnTo>
                <a:lnTo>
                  <a:pt x="158185" y="2429163"/>
                </a:lnTo>
                <a:lnTo>
                  <a:pt x="153281" y="2391151"/>
                </a:lnTo>
                <a:lnTo>
                  <a:pt x="143470" y="2353137"/>
                </a:lnTo>
                <a:lnTo>
                  <a:pt x="128755" y="2317576"/>
                </a:lnTo>
                <a:lnTo>
                  <a:pt x="110362" y="2280789"/>
                </a:lnTo>
                <a:lnTo>
                  <a:pt x="89515" y="2244004"/>
                </a:lnTo>
                <a:lnTo>
                  <a:pt x="67444" y="2207216"/>
                </a:lnTo>
                <a:lnTo>
                  <a:pt x="46598" y="2171654"/>
                </a:lnTo>
                <a:lnTo>
                  <a:pt x="28203" y="2133642"/>
                </a:lnTo>
                <a:lnTo>
                  <a:pt x="13490" y="2096855"/>
                </a:lnTo>
                <a:lnTo>
                  <a:pt x="3680" y="2058841"/>
                </a:lnTo>
                <a:lnTo>
                  <a:pt x="0" y="2019602"/>
                </a:lnTo>
                <a:lnTo>
                  <a:pt x="3680" y="1980363"/>
                </a:lnTo>
                <a:lnTo>
                  <a:pt x="13490" y="1942350"/>
                </a:lnTo>
                <a:lnTo>
                  <a:pt x="28203" y="1905563"/>
                </a:lnTo>
                <a:lnTo>
                  <a:pt x="46598" y="1867550"/>
                </a:lnTo>
                <a:lnTo>
                  <a:pt x="67444" y="1831989"/>
                </a:lnTo>
                <a:lnTo>
                  <a:pt x="89515" y="1795203"/>
                </a:lnTo>
                <a:lnTo>
                  <a:pt x="110362" y="1758415"/>
                </a:lnTo>
                <a:lnTo>
                  <a:pt x="128755" y="1721629"/>
                </a:lnTo>
                <a:lnTo>
                  <a:pt x="143470" y="1686067"/>
                </a:lnTo>
                <a:lnTo>
                  <a:pt x="153281" y="1648054"/>
                </a:lnTo>
                <a:lnTo>
                  <a:pt x="158185" y="1610042"/>
                </a:lnTo>
                <a:lnTo>
                  <a:pt x="158185" y="1569576"/>
                </a:lnTo>
                <a:lnTo>
                  <a:pt x="155732" y="1527883"/>
                </a:lnTo>
                <a:lnTo>
                  <a:pt x="150827" y="1486192"/>
                </a:lnTo>
                <a:lnTo>
                  <a:pt x="144696" y="1444499"/>
                </a:lnTo>
                <a:lnTo>
                  <a:pt x="139791" y="1402808"/>
                </a:lnTo>
                <a:lnTo>
                  <a:pt x="136112" y="1361117"/>
                </a:lnTo>
                <a:lnTo>
                  <a:pt x="137339" y="1321877"/>
                </a:lnTo>
                <a:lnTo>
                  <a:pt x="142244" y="1283864"/>
                </a:lnTo>
                <a:lnTo>
                  <a:pt x="153281" y="1247077"/>
                </a:lnTo>
                <a:lnTo>
                  <a:pt x="169221" y="1216422"/>
                </a:lnTo>
                <a:lnTo>
                  <a:pt x="190066" y="1186992"/>
                </a:lnTo>
                <a:lnTo>
                  <a:pt x="214591" y="1161241"/>
                </a:lnTo>
                <a:lnTo>
                  <a:pt x="242794" y="1135491"/>
                </a:lnTo>
                <a:lnTo>
                  <a:pt x="272224" y="1112191"/>
                </a:lnTo>
                <a:lnTo>
                  <a:pt x="302880" y="1088893"/>
                </a:lnTo>
                <a:lnTo>
                  <a:pt x="333535" y="1065594"/>
                </a:lnTo>
                <a:lnTo>
                  <a:pt x="364192" y="1042296"/>
                </a:lnTo>
                <a:lnTo>
                  <a:pt x="392395" y="1017772"/>
                </a:lnTo>
                <a:lnTo>
                  <a:pt x="416921" y="989569"/>
                </a:lnTo>
                <a:lnTo>
                  <a:pt x="438991" y="962591"/>
                </a:lnTo>
                <a:lnTo>
                  <a:pt x="456159" y="931936"/>
                </a:lnTo>
                <a:lnTo>
                  <a:pt x="470874" y="898828"/>
                </a:lnTo>
                <a:lnTo>
                  <a:pt x="483136" y="863267"/>
                </a:lnTo>
                <a:lnTo>
                  <a:pt x="494172" y="826479"/>
                </a:lnTo>
                <a:lnTo>
                  <a:pt x="503983" y="789692"/>
                </a:lnTo>
                <a:lnTo>
                  <a:pt x="513793" y="751680"/>
                </a:lnTo>
                <a:lnTo>
                  <a:pt x="524829" y="716119"/>
                </a:lnTo>
                <a:lnTo>
                  <a:pt x="537091" y="680557"/>
                </a:lnTo>
                <a:lnTo>
                  <a:pt x="551806" y="647450"/>
                </a:lnTo>
                <a:lnTo>
                  <a:pt x="570199" y="618021"/>
                </a:lnTo>
                <a:lnTo>
                  <a:pt x="592270" y="591044"/>
                </a:lnTo>
                <a:lnTo>
                  <a:pt x="619248" y="568971"/>
                </a:lnTo>
                <a:lnTo>
                  <a:pt x="648679" y="550578"/>
                </a:lnTo>
                <a:lnTo>
                  <a:pt x="681785" y="535863"/>
                </a:lnTo>
                <a:lnTo>
                  <a:pt x="717347" y="523601"/>
                </a:lnTo>
                <a:lnTo>
                  <a:pt x="752908" y="512565"/>
                </a:lnTo>
                <a:lnTo>
                  <a:pt x="790921" y="502755"/>
                </a:lnTo>
                <a:lnTo>
                  <a:pt x="827707" y="492944"/>
                </a:lnTo>
                <a:lnTo>
                  <a:pt x="864495" y="481908"/>
                </a:lnTo>
                <a:lnTo>
                  <a:pt x="900055" y="469646"/>
                </a:lnTo>
                <a:lnTo>
                  <a:pt x="933163" y="454931"/>
                </a:lnTo>
                <a:lnTo>
                  <a:pt x="963819" y="437765"/>
                </a:lnTo>
                <a:lnTo>
                  <a:pt x="990796" y="415693"/>
                </a:lnTo>
                <a:lnTo>
                  <a:pt x="1019000" y="391167"/>
                </a:lnTo>
                <a:lnTo>
                  <a:pt x="1043525" y="362964"/>
                </a:lnTo>
                <a:lnTo>
                  <a:pt x="1066823" y="333535"/>
                </a:lnTo>
                <a:lnTo>
                  <a:pt x="1090122" y="302879"/>
                </a:lnTo>
                <a:lnTo>
                  <a:pt x="1113420" y="272223"/>
                </a:lnTo>
                <a:lnTo>
                  <a:pt x="1136718" y="242793"/>
                </a:lnTo>
                <a:lnTo>
                  <a:pt x="1162470" y="214590"/>
                </a:lnTo>
                <a:lnTo>
                  <a:pt x="1188220" y="190066"/>
                </a:lnTo>
                <a:lnTo>
                  <a:pt x="1217650" y="169220"/>
                </a:lnTo>
                <a:lnTo>
                  <a:pt x="1248306" y="153279"/>
                </a:lnTo>
                <a:lnTo>
                  <a:pt x="1285093" y="142243"/>
                </a:lnTo>
                <a:lnTo>
                  <a:pt x="1323107" y="137338"/>
                </a:lnTo>
                <a:lnTo>
                  <a:pt x="1362345" y="136111"/>
                </a:lnTo>
                <a:lnTo>
                  <a:pt x="1404036" y="139791"/>
                </a:lnTo>
                <a:lnTo>
                  <a:pt x="1445729" y="144696"/>
                </a:lnTo>
                <a:lnTo>
                  <a:pt x="1487421" y="150827"/>
                </a:lnTo>
                <a:lnTo>
                  <a:pt x="1529113" y="155732"/>
                </a:lnTo>
                <a:lnTo>
                  <a:pt x="1570804" y="158184"/>
                </a:lnTo>
                <a:lnTo>
                  <a:pt x="1611271" y="158184"/>
                </a:lnTo>
                <a:lnTo>
                  <a:pt x="1649285" y="153279"/>
                </a:lnTo>
                <a:lnTo>
                  <a:pt x="1687298" y="143469"/>
                </a:lnTo>
                <a:lnTo>
                  <a:pt x="1724085" y="128755"/>
                </a:lnTo>
                <a:lnTo>
                  <a:pt x="1760871" y="109134"/>
                </a:lnTo>
                <a:lnTo>
                  <a:pt x="1797658" y="89515"/>
                </a:lnTo>
                <a:lnTo>
                  <a:pt x="1834445" y="67443"/>
                </a:lnTo>
                <a:lnTo>
                  <a:pt x="1870007" y="46597"/>
                </a:lnTo>
                <a:lnTo>
                  <a:pt x="1908020" y="28203"/>
                </a:lnTo>
                <a:lnTo>
                  <a:pt x="1944806" y="13488"/>
                </a:lnTo>
                <a:lnTo>
                  <a:pt x="1982820" y="36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2A3F3F3-5230-4B31-AC32-928E9021444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-1" b="6200"/>
          <a:stretch/>
        </p:blipFill>
        <p:spPr>
          <a:xfrm>
            <a:off x="9131694" y="3941890"/>
            <a:ext cx="3173643" cy="2967700"/>
          </a:xfrm>
          <a:custGeom>
            <a:avLst/>
            <a:gdLst/>
            <a:ahLst/>
            <a:cxnLst/>
            <a:rect l="l" t="t" r="r" b="b"/>
            <a:pathLst>
              <a:path w="3173643" h="2967700">
                <a:moveTo>
                  <a:pt x="1885720" y="0"/>
                </a:moveTo>
                <a:lnTo>
                  <a:pt x="1922313" y="3430"/>
                </a:lnTo>
                <a:lnTo>
                  <a:pt x="1957763" y="12579"/>
                </a:lnTo>
                <a:lnTo>
                  <a:pt x="1992070" y="26302"/>
                </a:lnTo>
                <a:lnTo>
                  <a:pt x="2027519" y="43455"/>
                </a:lnTo>
                <a:lnTo>
                  <a:pt x="2060683" y="62896"/>
                </a:lnTo>
                <a:lnTo>
                  <a:pt x="2094991" y="83480"/>
                </a:lnTo>
                <a:lnTo>
                  <a:pt x="2129297" y="101777"/>
                </a:lnTo>
                <a:lnTo>
                  <a:pt x="2163602" y="120075"/>
                </a:lnTo>
                <a:lnTo>
                  <a:pt x="2196766" y="133797"/>
                </a:lnTo>
                <a:lnTo>
                  <a:pt x="2233360" y="142945"/>
                </a:lnTo>
                <a:lnTo>
                  <a:pt x="2268809" y="147520"/>
                </a:lnTo>
                <a:lnTo>
                  <a:pt x="2306546" y="147520"/>
                </a:lnTo>
                <a:lnTo>
                  <a:pt x="2345428" y="145233"/>
                </a:lnTo>
                <a:lnTo>
                  <a:pt x="2384308" y="140659"/>
                </a:lnTo>
                <a:lnTo>
                  <a:pt x="2423190" y="134941"/>
                </a:lnTo>
                <a:lnTo>
                  <a:pt x="2462070" y="130367"/>
                </a:lnTo>
                <a:lnTo>
                  <a:pt x="2500951" y="126936"/>
                </a:lnTo>
                <a:lnTo>
                  <a:pt x="2537544" y="128079"/>
                </a:lnTo>
                <a:lnTo>
                  <a:pt x="2572995" y="132653"/>
                </a:lnTo>
                <a:lnTo>
                  <a:pt x="2607301" y="142945"/>
                </a:lnTo>
                <a:lnTo>
                  <a:pt x="2635891" y="157812"/>
                </a:lnTo>
                <a:lnTo>
                  <a:pt x="2663335" y="177253"/>
                </a:lnTo>
                <a:lnTo>
                  <a:pt x="2687350" y="200124"/>
                </a:lnTo>
                <a:lnTo>
                  <a:pt x="2711365" y="226426"/>
                </a:lnTo>
                <a:lnTo>
                  <a:pt x="2733093" y="253871"/>
                </a:lnTo>
                <a:lnTo>
                  <a:pt x="2754820" y="282461"/>
                </a:lnTo>
                <a:lnTo>
                  <a:pt x="2776547" y="311049"/>
                </a:lnTo>
                <a:lnTo>
                  <a:pt x="2798275" y="338495"/>
                </a:lnTo>
                <a:lnTo>
                  <a:pt x="2821146" y="364797"/>
                </a:lnTo>
                <a:lnTo>
                  <a:pt x="2847448" y="387669"/>
                </a:lnTo>
                <a:lnTo>
                  <a:pt x="2872607" y="408253"/>
                </a:lnTo>
                <a:lnTo>
                  <a:pt x="2901195" y="424261"/>
                </a:lnTo>
                <a:lnTo>
                  <a:pt x="2932071" y="437985"/>
                </a:lnTo>
                <a:lnTo>
                  <a:pt x="2965233" y="449420"/>
                </a:lnTo>
                <a:lnTo>
                  <a:pt x="2999539" y="459712"/>
                </a:lnTo>
                <a:lnTo>
                  <a:pt x="3033847" y="468861"/>
                </a:lnTo>
                <a:lnTo>
                  <a:pt x="3069297" y="478010"/>
                </a:lnTo>
                <a:lnTo>
                  <a:pt x="3102460" y="488302"/>
                </a:lnTo>
                <a:lnTo>
                  <a:pt x="3135622" y="499737"/>
                </a:lnTo>
                <a:lnTo>
                  <a:pt x="3166499" y="513461"/>
                </a:lnTo>
                <a:lnTo>
                  <a:pt x="3173643" y="517926"/>
                </a:lnTo>
                <a:lnTo>
                  <a:pt x="3173643" y="2967700"/>
                </a:lnTo>
                <a:lnTo>
                  <a:pt x="452321" y="2967700"/>
                </a:lnTo>
                <a:lnTo>
                  <a:pt x="450560" y="2961831"/>
                </a:lnTo>
                <a:lnTo>
                  <a:pt x="439125" y="2928666"/>
                </a:lnTo>
                <a:lnTo>
                  <a:pt x="425402" y="2897790"/>
                </a:lnTo>
                <a:lnTo>
                  <a:pt x="409392" y="2869201"/>
                </a:lnTo>
                <a:lnTo>
                  <a:pt x="388809" y="2844043"/>
                </a:lnTo>
                <a:lnTo>
                  <a:pt x="365937" y="2817741"/>
                </a:lnTo>
                <a:lnTo>
                  <a:pt x="339636" y="2794870"/>
                </a:lnTo>
                <a:lnTo>
                  <a:pt x="311046" y="2773142"/>
                </a:lnTo>
                <a:lnTo>
                  <a:pt x="282458" y="2751415"/>
                </a:lnTo>
                <a:lnTo>
                  <a:pt x="253870" y="2729687"/>
                </a:lnTo>
                <a:lnTo>
                  <a:pt x="226423" y="2707959"/>
                </a:lnTo>
                <a:lnTo>
                  <a:pt x="200122" y="2683944"/>
                </a:lnTo>
                <a:lnTo>
                  <a:pt x="177251" y="2659930"/>
                </a:lnTo>
                <a:lnTo>
                  <a:pt x="157812" y="2632484"/>
                </a:lnTo>
                <a:lnTo>
                  <a:pt x="142945" y="2603895"/>
                </a:lnTo>
                <a:lnTo>
                  <a:pt x="132653" y="2569589"/>
                </a:lnTo>
                <a:lnTo>
                  <a:pt x="128079" y="2534138"/>
                </a:lnTo>
                <a:lnTo>
                  <a:pt x="126934" y="2497543"/>
                </a:lnTo>
                <a:lnTo>
                  <a:pt x="130365" y="2458662"/>
                </a:lnTo>
                <a:lnTo>
                  <a:pt x="134940" y="2419782"/>
                </a:lnTo>
                <a:lnTo>
                  <a:pt x="140657" y="2380900"/>
                </a:lnTo>
                <a:lnTo>
                  <a:pt x="145232" y="2342019"/>
                </a:lnTo>
                <a:lnTo>
                  <a:pt x="147519" y="2303138"/>
                </a:lnTo>
                <a:lnTo>
                  <a:pt x="147519" y="2265400"/>
                </a:lnTo>
                <a:lnTo>
                  <a:pt x="142945" y="2229950"/>
                </a:lnTo>
                <a:lnTo>
                  <a:pt x="133796" y="2194499"/>
                </a:lnTo>
                <a:lnTo>
                  <a:pt x="120073" y="2161335"/>
                </a:lnTo>
                <a:lnTo>
                  <a:pt x="102920" y="2127029"/>
                </a:lnTo>
                <a:lnTo>
                  <a:pt x="83479" y="2092723"/>
                </a:lnTo>
                <a:lnTo>
                  <a:pt x="62897" y="2058415"/>
                </a:lnTo>
                <a:lnTo>
                  <a:pt x="43456" y="2025251"/>
                </a:lnTo>
                <a:lnTo>
                  <a:pt x="26302" y="1989801"/>
                </a:lnTo>
                <a:lnTo>
                  <a:pt x="12580" y="1955494"/>
                </a:lnTo>
                <a:lnTo>
                  <a:pt x="3431" y="1920043"/>
                </a:lnTo>
                <a:lnTo>
                  <a:pt x="0" y="1883449"/>
                </a:lnTo>
                <a:lnTo>
                  <a:pt x="3431" y="1846856"/>
                </a:lnTo>
                <a:lnTo>
                  <a:pt x="12580" y="1811405"/>
                </a:lnTo>
                <a:lnTo>
                  <a:pt x="26302" y="1777098"/>
                </a:lnTo>
                <a:lnTo>
                  <a:pt x="43456" y="1741648"/>
                </a:lnTo>
                <a:lnTo>
                  <a:pt x="62897" y="1708484"/>
                </a:lnTo>
                <a:lnTo>
                  <a:pt x="83479" y="1674178"/>
                </a:lnTo>
                <a:lnTo>
                  <a:pt x="102920" y="1639870"/>
                </a:lnTo>
                <a:lnTo>
                  <a:pt x="120073" y="1605564"/>
                </a:lnTo>
                <a:lnTo>
                  <a:pt x="133796" y="1572400"/>
                </a:lnTo>
                <a:lnTo>
                  <a:pt x="142945" y="1536949"/>
                </a:lnTo>
                <a:lnTo>
                  <a:pt x="147519" y="1501500"/>
                </a:lnTo>
                <a:lnTo>
                  <a:pt x="147519" y="1463762"/>
                </a:lnTo>
                <a:lnTo>
                  <a:pt x="145232" y="1424880"/>
                </a:lnTo>
                <a:lnTo>
                  <a:pt x="140657" y="1386000"/>
                </a:lnTo>
                <a:lnTo>
                  <a:pt x="134940" y="1347118"/>
                </a:lnTo>
                <a:lnTo>
                  <a:pt x="130365" y="1308237"/>
                </a:lnTo>
                <a:lnTo>
                  <a:pt x="126934" y="1269356"/>
                </a:lnTo>
                <a:lnTo>
                  <a:pt x="128079" y="1232762"/>
                </a:lnTo>
                <a:lnTo>
                  <a:pt x="132653" y="1197312"/>
                </a:lnTo>
                <a:lnTo>
                  <a:pt x="142945" y="1163004"/>
                </a:lnTo>
                <a:lnTo>
                  <a:pt x="157812" y="1134416"/>
                </a:lnTo>
                <a:lnTo>
                  <a:pt x="177251" y="1106970"/>
                </a:lnTo>
                <a:lnTo>
                  <a:pt x="200122" y="1082955"/>
                </a:lnTo>
                <a:lnTo>
                  <a:pt x="226423" y="1058941"/>
                </a:lnTo>
                <a:lnTo>
                  <a:pt x="253870" y="1037212"/>
                </a:lnTo>
                <a:lnTo>
                  <a:pt x="282458" y="1015484"/>
                </a:lnTo>
                <a:lnTo>
                  <a:pt x="311046" y="993757"/>
                </a:lnTo>
                <a:lnTo>
                  <a:pt x="339636" y="972029"/>
                </a:lnTo>
                <a:lnTo>
                  <a:pt x="365937" y="949159"/>
                </a:lnTo>
                <a:lnTo>
                  <a:pt x="388809" y="922857"/>
                </a:lnTo>
                <a:lnTo>
                  <a:pt x="409392" y="897698"/>
                </a:lnTo>
                <a:lnTo>
                  <a:pt x="425402" y="869109"/>
                </a:lnTo>
                <a:lnTo>
                  <a:pt x="439125" y="838233"/>
                </a:lnTo>
                <a:lnTo>
                  <a:pt x="450560" y="805069"/>
                </a:lnTo>
                <a:lnTo>
                  <a:pt x="460852" y="770761"/>
                </a:lnTo>
                <a:lnTo>
                  <a:pt x="470001" y="736455"/>
                </a:lnTo>
                <a:lnTo>
                  <a:pt x="479150" y="701004"/>
                </a:lnTo>
                <a:lnTo>
                  <a:pt x="489442" y="667841"/>
                </a:lnTo>
                <a:lnTo>
                  <a:pt x="500877" y="634677"/>
                </a:lnTo>
                <a:lnTo>
                  <a:pt x="514600" y="603802"/>
                </a:lnTo>
                <a:lnTo>
                  <a:pt x="531753" y="576357"/>
                </a:lnTo>
                <a:lnTo>
                  <a:pt x="552336" y="551198"/>
                </a:lnTo>
                <a:lnTo>
                  <a:pt x="577494" y="530614"/>
                </a:lnTo>
                <a:lnTo>
                  <a:pt x="604941" y="513461"/>
                </a:lnTo>
                <a:lnTo>
                  <a:pt x="635815" y="499737"/>
                </a:lnTo>
                <a:lnTo>
                  <a:pt x="668979" y="488302"/>
                </a:lnTo>
                <a:lnTo>
                  <a:pt x="702142" y="478010"/>
                </a:lnTo>
                <a:lnTo>
                  <a:pt x="737592" y="468861"/>
                </a:lnTo>
                <a:lnTo>
                  <a:pt x="771898" y="459712"/>
                </a:lnTo>
                <a:lnTo>
                  <a:pt x="806205" y="449420"/>
                </a:lnTo>
                <a:lnTo>
                  <a:pt x="839368" y="437985"/>
                </a:lnTo>
                <a:lnTo>
                  <a:pt x="870244" y="424261"/>
                </a:lnTo>
                <a:lnTo>
                  <a:pt x="898833" y="408253"/>
                </a:lnTo>
                <a:lnTo>
                  <a:pt x="923991" y="387669"/>
                </a:lnTo>
                <a:lnTo>
                  <a:pt x="950293" y="364797"/>
                </a:lnTo>
                <a:lnTo>
                  <a:pt x="973165" y="338495"/>
                </a:lnTo>
                <a:lnTo>
                  <a:pt x="994892" y="311049"/>
                </a:lnTo>
                <a:lnTo>
                  <a:pt x="1016619" y="282461"/>
                </a:lnTo>
                <a:lnTo>
                  <a:pt x="1038347" y="253871"/>
                </a:lnTo>
                <a:lnTo>
                  <a:pt x="1060074" y="226426"/>
                </a:lnTo>
                <a:lnTo>
                  <a:pt x="1084089" y="200124"/>
                </a:lnTo>
                <a:lnTo>
                  <a:pt x="1108103" y="177253"/>
                </a:lnTo>
                <a:lnTo>
                  <a:pt x="1135549" y="157812"/>
                </a:lnTo>
                <a:lnTo>
                  <a:pt x="1164137" y="142945"/>
                </a:lnTo>
                <a:lnTo>
                  <a:pt x="1198445" y="132653"/>
                </a:lnTo>
                <a:lnTo>
                  <a:pt x="1233895" y="128079"/>
                </a:lnTo>
                <a:lnTo>
                  <a:pt x="1270487" y="126936"/>
                </a:lnTo>
                <a:lnTo>
                  <a:pt x="1309368" y="130367"/>
                </a:lnTo>
                <a:lnTo>
                  <a:pt x="1348249" y="134941"/>
                </a:lnTo>
                <a:lnTo>
                  <a:pt x="1387131" y="140659"/>
                </a:lnTo>
                <a:lnTo>
                  <a:pt x="1426011" y="145233"/>
                </a:lnTo>
                <a:lnTo>
                  <a:pt x="1464891" y="147520"/>
                </a:lnTo>
                <a:lnTo>
                  <a:pt x="1502630" y="147520"/>
                </a:lnTo>
                <a:lnTo>
                  <a:pt x="1538080" y="142945"/>
                </a:lnTo>
                <a:lnTo>
                  <a:pt x="1573531" y="133797"/>
                </a:lnTo>
                <a:lnTo>
                  <a:pt x="1607837" y="120075"/>
                </a:lnTo>
                <a:lnTo>
                  <a:pt x="1642143" y="101777"/>
                </a:lnTo>
                <a:lnTo>
                  <a:pt x="1676450" y="83480"/>
                </a:lnTo>
                <a:lnTo>
                  <a:pt x="1710756" y="62896"/>
                </a:lnTo>
                <a:lnTo>
                  <a:pt x="1743919" y="43455"/>
                </a:lnTo>
                <a:lnTo>
                  <a:pt x="1779370" y="26302"/>
                </a:lnTo>
                <a:lnTo>
                  <a:pt x="1813676" y="12579"/>
                </a:lnTo>
                <a:lnTo>
                  <a:pt x="1849126" y="34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2748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7" name="Rectangle 56">
            <a:extLst>
              <a:ext uri="{FF2B5EF4-FFF2-40B4-BE49-F238E27FC236}">
                <a16:creationId xmlns:a16="http://schemas.microsoft.com/office/drawing/2014/main" xmlns="" id="{018DD604-9FD1-4E35-84A0-CFD3632CA5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022"/>
            <a:ext cx="12192000" cy="68590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EBAD34AF-5414-49A5-AB75-F1CA854B30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12191996" cy="6858000"/>
            <a:chOff x="1" y="0"/>
            <a:chExt cx="12191996" cy="6858000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xmlns="" id="{7BAD3960-6DE9-4457-8083-F6FFBD58D7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xmlns="" id="{F3F5E368-26F9-408D-9C1D-D007FCE0C2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04C49C6-6EC9-48D0-9A9D-8C74A9C4F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51" y="662400"/>
            <a:ext cx="7007349" cy="64800"/>
          </a:xfrm>
        </p:spPr>
        <p:txBody>
          <a:bodyPr anchor="t"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A080655-EF66-484B-936E-3E6DB71CB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2" y="1153551"/>
            <a:ext cx="4845890" cy="4977249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ИКТ позволяют работать над системной коррекцией и развитием следующих характеристик: </a:t>
            </a:r>
          </a:p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звукопроизношения; </a:t>
            </a:r>
          </a:p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просодических компонентов речи; </a:t>
            </a:r>
          </a:p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фонематического анализа и синтеза;</a:t>
            </a:r>
          </a:p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лексико-грамматического строя; </a:t>
            </a:r>
          </a:p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артикуляционной моторики; </a:t>
            </a:r>
          </a:p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мелкой моторики; </a:t>
            </a:r>
          </a:p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связной речи.</a:t>
            </a:r>
          </a:p>
          <a:p>
            <a:endParaRPr lang="ru-RU" sz="1400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xmlns="" id="{4AF1E51D-8E17-4D73-9B13-D0D66F9E2A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610946" y="2529102"/>
            <a:ext cx="3361914" cy="3357830"/>
          </a:xfrm>
          <a:custGeom>
            <a:avLst/>
            <a:gdLst>
              <a:gd name="connsiteX0" fmla="*/ 3095991 w 6191980"/>
              <a:gd name="connsiteY0" fmla="*/ 0 h 6184462"/>
              <a:gd name="connsiteX1" fmla="*/ 3156069 w 6191980"/>
              <a:gd name="connsiteY1" fmla="*/ 5631 h 6184462"/>
              <a:gd name="connsiteX2" fmla="*/ 3214272 w 6191980"/>
              <a:gd name="connsiteY2" fmla="*/ 20652 h 6184462"/>
              <a:gd name="connsiteX3" fmla="*/ 3270598 w 6191980"/>
              <a:gd name="connsiteY3" fmla="*/ 43182 h 6184462"/>
              <a:gd name="connsiteX4" fmla="*/ 3328798 w 6191980"/>
              <a:gd name="connsiteY4" fmla="*/ 71344 h 6184462"/>
              <a:gd name="connsiteX5" fmla="*/ 3383247 w 6191980"/>
              <a:gd name="connsiteY5" fmla="*/ 103262 h 6184462"/>
              <a:gd name="connsiteX6" fmla="*/ 3439573 w 6191980"/>
              <a:gd name="connsiteY6" fmla="*/ 137057 h 6184462"/>
              <a:gd name="connsiteX7" fmla="*/ 3495897 w 6191980"/>
              <a:gd name="connsiteY7" fmla="*/ 167096 h 6184462"/>
              <a:gd name="connsiteX8" fmla="*/ 3552221 w 6191980"/>
              <a:gd name="connsiteY8" fmla="*/ 197137 h 6184462"/>
              <a:gd name="connsiteX9" fmla="*/ 3606669 w 6191980"/>
              <a:gd name="connsiteY9" fmla="*/ 219666 h 6184462"/>
              <a:gd name="connsiteX10" fmla="*/ 3666749 w 6191980"/>
              <a:gd name="connsiteY10" fmla="*/ 234686 h 6184462"/>
              <a:gd name="connsiteX11" fmla="*/ 3724950 w 6191980"/>
              <a:gd name="connsiteY11" fmla="*/ 242197 h 6184462"/>
              <a:gd name="connsiteX12" fmla="*/ 3786907 w 6191980"/>
              <a:gd name="connsiteY12" fmla="*/ 242197 h 6184462"/>
              <a:gd name="connsiteX13" fmla="*/ 3850743 w 6191980"/>
              <a:gd name="connsiteY13" fmla="*/ 238443 h 6184462"/>
              <a:gd name="connsiteX14" fmla="*/ 3914577 w 6191980"/>
              <a:gd name="connsiteY14" fmla="*/ 230932 h 6184462"/>
              <a:gd name="connsiteX15" fmla="*/ 3978413 w 6191980"/>
              <a:gd name="connsiteY15" fmla="*/ 221545 h 6184462"/>
              <a:gd name="connsiteX16" fmla="*/ 4042247 w 6191980"/>
              <a:gd name="connsiteY16" fmla="*/ 214035 h 6184462"/>
              <a:gd name="connsiteX17" fmla="*/ 4106083 w 6191980"/>
              <a:gd name="connsiteY17" fmla="*/ 208401 h 6184462"/>
              <a:gd name="connsiteX18" fmla="*/ 4166161 w 6191980"/>
              <a:gd name="connsiteY18" fmla="*/ 210279 h 6184462"/>
              <a:gd name="connsiteX19" fmla="*/ 4224364 w 6191980"/>
              <a:gd name="connsiteY19" fmla="*/ 217789 h 6184462"/>
              <a:gd name="connsiteX20" fmla="*/ 4280690 w 6191980"/>
              <a:gd name="connsiteY20" fmla="*/ 234686 h 6184462"/>
              <a:gd name="connsiteX21" fmla="*/ 4327628 w 6191980"/>
              <a:gd name="connsiteY21" fmla="*/ 259094 h 6184462"/>
              <a:gd name="connsiteX22" fmla="*/ 4372686 w 6191980"/>
              <a:gd name="connsiteY22" fmla="*/ 291012 h 6184462"/>
              <a:gd name="connsiteX23" fmla="*/ 4412114 w 6191980"/>
              <a:gd name="connsiteY23" fmla="*/ 328561 h 6184462"/>
              <a:gd name="connsiteX24" fmla="*/ 4451542 w 6191980"/>
              <a:gd name="connsiteY24" fmla="*/ 371743 h 6184462"/>
              <a:gd name="connsiteX25" fmla="*/ 4487214 w 6191980"/>
              <a:gd name="connsiteY25" fmla="*/ 416803 h 6184462"/>
              <a:gd name="connsiteX26" fmla="*/ 4522886 w 6191980"/>
              <a:gd name="connsiteY26" fmla="*/ 463741 h 6184462"/>
              <a:gd name="connsiteX27" fmla="*/ 4558559 w 6191980"/>
              <a:gd name="connsiteY27" fmla="*/ 510678 h 6184462"/>
              <a:gd name="connsiteX28" fmla="*/ 4594231 w 6191980"/>
              <a:gd name="connsiteY28" fmla="*/ 555737 h 6184462"/>
              <a:gd name="connsiteX29" fmla="*/ 4631782 w 6191980"/>
              <a:gd name="connsiteY29" fmla="*/ 598919 h 6184462"/>
              <a:gd name="connsiteX30" fmla="*/ 4674964 w 6191980"/>
              <a:gd name="connsiteY30" fmla="*/ 636471 h 6184462"/>
              <a:gd name="connsiteX31" fmla="*/ 4716270 w 6191980"/>
              <a:gd name="connsiteY31" fmla="*/ 670266 h 6184462"/>
              <a:gd name="connsiteX32" fmla="*/ 4763206 w 6191980"/>
              <a:gd name="connsiteY32" fmla="*/ 696549 h 6184462"/>
              <a:gd name="connsiteX33" fmla="*/ 4813899 w 6191980"/>
              <a:gd name="connsiteY33" fmla="*/ 719079 h 6184462"/>
              <a:gd name="connsiteX34" fmla="*/ 4868345 w 6191980"/>
              <a:gd name="connsiteY34" fmla="*/ 737854 h 6184462"/>
              <a:gd name="connsiteX35" fmla="*/ 4924669 w 6191980"/>
              <a:gd name="connsiteY35" fmla="*/ 754751 h 6184462"/>
              <a:gd name="connsiteX36" fmla="*/ 4980995 w 6191980"/>
              <a:gd name="connsiteY36" fmla="*/ 769772 h 6184462"/>
              <a:gd name="connsiteX37" fmla="*/ 5039198 w 6191980"/>
              <a:gd name="connsiteY37" fmla="*/ 784792 h 6184462"/>
              <a:gd name="connsiteX38" fmla="*/ 5093644 w 6191980"/>
              <a:gd name="connsiteY38" fmla="*/ 801690 h 6184462"/>
              <a:gd name="connsiteX39" fmla="*/ 5148091 w 6191980"/>
              <a:gd name="connsiteY39" fmla="*/ 820464 h 6184462"/>
              <a:gd name="connsiteX40" fmla="*/ 5198784 w 6191980"/>
              <a:gd name="connsiteY40" fmla="*/ 842995 h 6184462"/>
              <a:gd name="connsiteX41" fmla="*/ 5243845 w 6191980"/>
              <a:gd name="connsiteY41" fmla="*/ 871157 h 6184462"/>
              <a:gd name="connsiteX42" fmla="*/ 5285151 w 6191980"/>
              <a:gd name="connsiteY42" fmla="*/ 904952 h 6184462"/>
              <a:gd name="connsiteX43" fmla="*/ 5318944 w 6191980"/>
              <a:gd name="connsiteY43" fmla="*/ 946257 h 6184462"/>
              <a:gd name="connsiteX44" fmla="*/ 5347108 w 6191980"/>
              <a:gd name="connsiteY44" fmla="*/ 991317 h 6184462"/>
              <a:gd name="connsiteX45" fmla="*/ 5369636 w 6191980"/>
              <a:gd name="connsiteY45" fmla="*/ 1042007 h 6184462"/>
              <a:gd name="connsiteX46" fmla="*/ 5388410 w 6191980"/>
              <a:gd name="connsiteY46" fmla="*/ 1096456 h 6184462"/>
              <a:gd name="connsiteX47" fmla="*/ 5405308 w 6191980"/>
              <a:gd name="connsiteY47" fmla="*/ 1150903 h 6184462"/>
              <a:gd name="connsiteX48" fmla="*/ 5420328 w 6191980"/>
              <a:gd name="connsiteY48" fmla="*/ 1209105 h 6184462"/>
              <a:gd name="connsiteX49" fmla="*/ 5435349 w 6191980"/>
              <a:gd name="connsiteY49" fmla="*/ 1265429 h 6184462"/>
              <a:gd name="connsiteX50" fmla="*/ 5452246 w 6191980"/>
              <a:gd name="connsiteY50" fmla="*/ 1321755 h 6184462"/>
              <a:gd name="connsiteX51" fmla="*/ 5471021 w 6191980"/>
              <a:gd name="connsiteY51" fmla="*/ 1376203 h 6184462"/>
              <a:gd name="connsiteX52" fmla="*/ 5493550 w 6191980"/>
              <a:gd name="connsiteY52" fmla="*/ 1426896 h 6184462"/>
              <a:gd name="connsiteX53" fmla="*/ 5519836 w 6191980"/>
              <a:gd name="connsiteY53" fmla="*/ 1473832 h 6184462"/>
              <a:gd name="connsiteX54" fmla="*/ 5553632 w 6191980"/>
              <a:gd name="connsiteY54" fmla="*/ 1515138 h 6184462"/>
              <a:gd name="connsiteX55" fmla="*/ 5591181 w 6191980"/>
              <a:gd name="connsiteY55" fmla="*/ 1558320 h 6184462"/>
              <a:gd name="connsiteX56" fmla="*/ 5634364 w 6191980"/>
              <a:gd name="connsiteY56" fmla="*/ 1595869 h 6184462"/>
              <a:gd name="connsiteX57" fmla="*/ 5679425 w 6191980"/>
              <a:gd name="connsiteY57" fmla="*/ 1631541 h 6184462"/>
              <a:gd name="connsiteX58" fmla="*/ 5728238 w 6191980"/>
              <a:gd name="connsiteY58" fmla="*/ 1667213 h 6184462"/>
              <a:gd name="connsiteX59" fmla="*/ 5775175 w 6191980"/>
              <a:gd name="connsiteY59" fmla="*/ 1702885 h 6184462"/>
              <a:gd name="connsiteX60" fmla="*/ 5820236 w 6191980"/>
              <a:gd name="connsiteY60" fmla="*/ 1738560 h 6184462"/>
              <a:gd name="connsiteX61" fmla="*/ 5863416 w 6191980"/>
              <a:gd name="connsiteY61" fmla="*/ 1777986 h 6184462"/>
              <a:gd name="connsiteX62" fmla="*/ 5900968 w 6191980"/>
              <a:gd name="connsiteY62" fmla="*/ 1817414 h 6184462"/>
              <a:gd name="connsiteX63" fmla="*/ 5932886 w 6191980"/>
              <a:gd name="connsiteY63" fmla="*/ 1862474 h 6184462"/>
              <a:gd name="connsiteX64" fmla="*/ 5957294 w 6191980"/>
              <a:gd name="connsiteY64" fmla="*/ 1909410 h 6184462"/>
              <a:gd name="connsiteX65" fmla="*/ 5974191 w 6191980"/>
              <a:gd name="connsiteY65" fmla="*/ 1965736 h 6184462"/>
              <a:gd name="connsiteX66" fmla="*/ 5981700 w 6191980"/>
              <a:gd name="connsiteY66" fmla="*/ 2023938 h 6184462"/>
              <a:gd name="connsiteX67" fmla="*/ 5983578 w 6191980"/>
              <a:gd name="connsiteY67" fmla="*/ 2084018 h 6184462"/>
              <a:gd name="connsiteX68" fmla="*/ 5977945 w 6191980"/>
              <a:gd name="connsiteY68" fmla="*/ 2147852 h 6184462"/>
              <a:gd name="connsiteX69" fmla="*/ 5970435 w 6191980"/>
              <a:gd name="connsiteY69" fmla="*/ 2211686 h 6184462"/>
              <a:gd name="connsiteX70" fmla="*/ 5961048 w 6191980"/>
              <a:gd name="connsiteY70" fmla="*/ 2275522 h 6184462"/>
              <a:gd name="connsiteX71" fmla="*/ 5953538 w 6191980"/>
              <a:gd name="connsiteY71" fmla="*/ 2339356 h 6184462"/>
              <a:gd name="connsiteX72" fmla="*/ 5949784 w 6191980"/>
              <a:gd name="connsiteY72" fmla="*/ 2403192 h 6184462"/>
              <a:gd name="connsiteX73" fmla="*/ 5949784 w 6191980"/>
              <a:gd name="connsiteY73" fmla="*/ 2465149 h 6184462"/>
              <a:gd name="connsiteX74" fmla="*/ 5957294 w 6191980"/>
              <a:gd name="connsiteY74" fmla="*/ 2523350 h 6184462"/>
              <a:gd name="connsiteX75" fmla="*/ 5972312 w 6191980"/>
              <a:gd name="connsiteY75" fmla="*/ 2581552 h 6184462"/>
              <a:gd name="connsiteX76" fmla="*/ 5994843 w 6191980"/>
              <a:gd name="connsiteY76" fmla="*/ 2636001 h 6184462"/>
              <a:gd name="connsiteX77" fmla="*/ 6024884 w 6191980"/>
              <a:gd name="connsiteY77" fmla="*/ 2692325 h 6184462"/>
              <a:gd name="connsiteX78" fmla="*/ 6054922 w 6191980"/>
              <a:gd name="connsiteY78" fmla="*/ 2748651 h 6184462"/>
              <a:gd name="connsiteX79" fmla="*/ 6088718 w 6191980"/>
              <a:gd name="connsiteY79" fmla="*/ 2804974 h 6184462"/>
              <a:gd name="connsiteX80" fmla="*/ 6120634 w 6191980"/>
              <a:gd name="connsiteY80" fmla="*/ 2859423 h 6184462"/>
              <a:gd name="connsiteX81" fmla="*/ 6148798 w 6191980"/>
              <a:gd name="connsiteY81" fmla="*/ 2917624 h 6184462"/>
              <a:gd name="connsiteX82" fmla="*/ 6171326 w 6191980"/>
              <a:gd name="connsiteY82" fmla="*/ 2973950 h 6184462"/>
              <a:gd name="connsiteX83" fmla="*/ 6186347 w 6191980"/>
              <a:gd name="connsiteY83" fmla="*/ 3032152 h 6184462"/>
              <a:gd name="connsiteX84" fmla="*/ 6191980 w 6191980"/>
              <a:gd name="connsiteY84" fmla="*/ 3092230 h 6184462"/>
              <a:gd name="connsiteX85" fmla="*/ 6186347 w 6191980"/>
              <a:gd name="connsiteY85" fmla="*/ 3152310 h 6184462"/>
              <a:gd name="connsiteX86" fmla="*/ 6171326 w 6191980"/>
              <a:gd name="connsiteY86" fmla="*/ 3210513 h 6184462"/>
              <a:gd name="connsiteX87" fmla="*/ 6148798 w 6191980"/>
              <a:gd name="connsiteY87" fmla="*/ 3266839 h 6184462"/>
              <a:gd name="connsiteX88" fmla="*/ 6120634 w 6191980"/>
              <a:gd name="connsiteY88" fmla="*/ 3325039 h 6184462"/>
              <a:gd name="connsiteX89" fmla="*/ 6088718 w 6191980"/>
              <a:gd name="connsiteY89" fmla="*/ 3379488 h 6184462"/>
              <a:gd name="connsiteX90" fmla="*/ 6054922 w 6191980"/>
              <a:gd name="connsiteY90" fmla="*/ 3435814 h 6184462"/>
              <a:gd name="connsiteX91" fmla="*/ 6024884 w 6191980"/>
              <a:gd name="connsiteY91" fmla="*/ 3492137 h 6184462"/>
              <a:gd name="connsiteX92" fmla="*/ 5994843 w 6191980"/>
              <a:gd name="connsiteY92" fmla="*/ 3548461 h 6184462"/>
              <a:gd name="connsiteX93" fmla="*/ 5972312 w 6191980"/>
              <a:gd name="connsiteY93" fmla="*/ 3602910 h 6184462"/>
              <a:gd name="connsiteX94" fmla="*/ 5957294 w 6191980"/>
              <a:gd name="connsiteY94" fmla="*/ 3661113 h 6184462"/>
              <a:gd name="connsiteX95" fmla="*/ 5949784 w 6191980"/>
              <a:gd name="connsiteY95" fmla="*/ 3719313 h 6184462"/>
              <a:gd name="connsiteX96" fmla="*/ 5949784 w 6191980"/>
              <a:gd name="connsiteY96" fmla="*/ 3781272 h 6184462"/>
              <a:gd name="connsiteX97" fmla="*/ 5953538 w 6191980"/>
              <a:gd name="connsiteY97" fmla="*/ 3845106 h 6184462"/>
              <a:gd name="connsiteX98" fmla="*/ 5961048 w 6191980"/>
              <a:gd name="connsiteY98" fmla="*/ 3908940 h 6184462"/>
              <a:gd name="connsiteX99" fmla="*/ 5970435 w 6191980"/>
              <a:gd name="connsiteY99" fmla="*/ 3972776 h 6184462"/>
              <a:gd name="connsiteX100" fmla="*/ 5977945 w 6191980"/>
              <a:gd name="connsiteY100" fmla="*/ 4036610 h 6184462"/>
              <a:gd name="connsiteX101" fmla="*/ 5983578 w 6191980"/>
              <a:gd name="connsiteY101" fmla="*/ 4100444 h 6184462"/>
              <a:gd name="connsiteX102" fmla="*/ 5981700 w 6191980"/>
              <a:gd name="connsiteY102" fmla="*/ 4160526 h 6184462"/>
              <a:gd name="connsiteX103" fmla="*/ 5974191 w 6191980"/>
              <a:gd name="connsiteY103" fmla="*/ 4218729 h 6184462"/>
              <a:gd name="connsiteX104" fmla="*/ 5957294 w 6191980"/>
              <a:gd name="connsiteY104" fmla="*/ 4275053 h 6184462"/>
              <a:gd name="connsiteX105" fmla="*/ 5932886 w 6191980"/>
              <a:gd name="connsiteY105" fmla="*/ 4321989 h 6184462"/>
              <a:gd name="connsiteX106" fmla="*/ 5900968 w 6191980"/>
              <a:gd name="connsiteY106" fmla="*/ 4367050 h 6184462"/>
              <a:gd name="connsiteX107" fmla="*/ 5863416 w 6191980"/>
              <a:gd name="connsiteY107" fmla="*/ 4406477 h 6184462"/>
              <a:gd name="connsiteX108" fmla="*/ 5820236 w 6191980"/>
              <a:gd name="connsiteY108" fmla="*/ 4445903 h 6184462"/>
              <a:gd name="connsiteX109" fmla="*/ 5775175 w 6191980"/>
              <a:gd name="connsiteY109" fmla="*/ 4481577 h 6184462"/>
              <a:gd name="connsiteX110" fmla="*/ 5728238 w 6191980"/>
              <a:gd name="connsiteY110" fmla="*/ 4517249 h 6184462"/>
              <a:gd name="connsiteX111" fmla="*/ 5679425 w 6191980"/>
              <a:gd name="connsiteY111" fmla="*/ 4552921 h 6184462"/>
              <a:gd name="connsiteX112" fmla="*/ 5634364 w 6191980"/>
              <a:gd name="connsiteY112" fmla="*/ 4588593 h 6184462"/>
              <a:gd name="connsiteX113" fmla="*/ 5591181 w 6191980"/>
              <a:gd name="connsiteY113" fmla="*/ 4626142 h 6184462"/>
              <a:gd name="connsiteX114" fmla="*/ 5553632 w 6191980"/>
              <a:gd name="connsiteY114" fmla="*/ 4669325 h 6184462"/>
              <a:gd name="connsiteX115" fmla="*/ 5519836 w 6191980"/>
              <a:gd name="connsiteY115" fmla="*/ 4710630 h 6184462"/>
              <a:gd name="connsiteX116" fmla="*/ 5493550 w 6191980"/>
              <a:gd name="connsiteY116" fmla="*/ 4757566 h 6184462"/>
              <a:gd name="connsiteX117" fmla="*/ 5471021 w 6191980"/>
              <a:gd name="connsiteY117" fmla="*/ 4808259 h 6184462"/>
              <a:gd name="connsiteX118" fmla="*/ 5452246 w 6191980"/>
              <a:gd name="connsiteY118" fmla="*/ 4862708 h 6184462"/>
              <a:gd name="connsiteX119" fmla="*/ 5435349 w 6191980"/>
              <a:gd name="connsiteY119" fmla="*/ 4919033 h 6184462"/>
              <a:gd name="connsiteX120" fmla="*/ 5420328 w 6191980"/>
              <a:gd name="connsiteY120" fmla="*/ 4975357 h 6184462"/>
              <a:gd name="connsiteX121" fmla="*/ 5405308 w 6191980"/>
              <a:gd name="connsiteY121" fmla="*/ 5033560 h 6184462"/>
              <a:gd name="connsiteX122" fmla="*/ 5388410 w 6191980"/>
              <a:gd name="connsiteY122" fmla="*/ 5088007 h 6184462"/>
              <a:gd name="connsiteX123" fmla="*/ 5369636 w 6191980"/>
              <a:gd name="connsiteY123" fmla="*/ 5142453 h 6184462"/>
              <a:gd name="connsiteX124" fmla="*/ 5347108 w 6191980"/>
              <a:gd name="connsiteY124" fmla="*/ 5193146 h 6184462"/>
              <a:gd name="connsiteX125" fmla="*/ 5318944 w 6191980"/>
              <a:gd name="connsiteY125" fmla="*/ 5238207 h 6184462"/>
              <a:gd name="connsiteX126" fmla="*/ 5285151 w 6191980"/>
              <a:gd name="connsiteY126" fmla="*/ 5279510 h 6184462"/>
              <a:gd name="connsiteX127" fmla="*/ 5243845 w 6191980"/>
              <a:gd name="connsiteY127" fmla="*/ 5313305 h 6184462"/>
              <a:gd name="connsiteX128" fmla="*/ 5198784 w 6191980"/>
              <a:gd name="connsiteY128" fmla="*/ 5341467 h 6184462"/>
              <a:gd name="connsiteX129" fmla="*/ 5148091 w 6191980"/>
              <a:gd name="connsiteY129" fmla="*/ 5363998 h 6184462"/>
              <a:gd name="connsiteX130" fmla="*/ 5093644 w 6191980"/>
              <a:gd name="connsiteY130" fmla="*/ 5382773 h 6184462"/>
              <a:gd name="connsiteX131" fmla="*/ 5039198 w 6191980"/>
              <a:gd name="connsiteY131" fmla="*/ 5399670 h 6184462"/>
              <a:gd name="connsiteX132" fmla="*/ 4980995 w 6191980"/>
              <a:gd name="connsiteY132" fmla="*/ 5414691 h 6184462"/>
              <a:gd name="connsiteX133" fmla="*/ 4924669 w 6191980"/>
              <a:gd name="connsiteY133" fmla="*/ 5429711 h 6184462"/>
              <a:gd name="connsiteX134" fmla="*/ 4868345 w 6191980"/>
              <a:gd name="connsiteY134" fmla="*/ 5446609 h 6184462"/>
              <a:gd name="connsiteX135" fmla="*/ 4813899 w 6191980"/>
              <a:gd name="connsiteY135" fmla="*/ 5465383 h 6184462"/>
              <a:gd name="connsiteX136" fmla="*/ 4763206 w 6191980"/>
              <a:gd name="connsiteY136" fmla="*/ 5487914 h 6184462"/>
              <a:gd name="connsiteX137" fmla="*/ 4716270 w 6191980"/>
              <a:gd name="connsiteY137" fmla="*/ 5514197 h 6184462"/>
              <a:gd name="connsiteX138" fmla="*/ 4674964 w 6191980"/>
              <a:gd name="connsiteY138" fmla="*/ 5547992 h 6184462"/>
              <a:gd name="connsiteX139" fmla="*/ 4631782 w 6191980"/>
              <a:gd name="connsiteY139" fmla="*/ 5585543 h 6184462"/>
              <a:gd name="connsiteX140" fmla="*/ 4594231 w 6191980"/>
              <a:gd name="connsiteY140" fmla="*/ 5628725 h 6184462"/>
              <a:gd name="connsiteX141" fmla="*/ 4558559 w 6191980"/>
              <a:gd name="connsiteY141" fmla="*/ 5673785 h 6184462"/>
              <a:gd name="connsiteX142" fmla="*/ 4522886 w 6191980"/>
              <a:gd name="connsiteY142" fmla="*/ 5720721 h 6184462"/>
              <a:gd name="connsiteX143" fmla="*/ 4487214 w 6191980"/>
              <a:gd name="connsiteY143" fmla="*/ 5767659 h 6184462"/>
              <a:gd name="connsiteX144" fmla="*/ 4451542 w 6191980"/>
              <a:gd name="connsiteY144" fmla="*/ 5812719 h 6184462"/>
              <a:gd name="connsiteX145" fmla="*/ 4412114 w 6191980"/>
              <a:gd name="connsiteY145" fmla="*/ 5855901 h 6184462"/>
              <a:gd name="connsiteX146" fmla="*/ 4372686 w 6191980"/>
              <a:gd name="connsiteY146" fmla="*/ 5893450 h 6184462"/>
              <a:gd name="connsiteX147" fmla="*/ 4327628 w 6191980"/>
              <a:gd name="connsiteY147" fmla="*/ 5925368 h 6184462"/>
              <a:gd name="connsiteX148" fmla="*/ 4280690 w 6191980"/>
              <a:gd name="connsiteY148" fmla="*/ 5949776 h 6184462"/>
              <a:gd name="connsiteX149" fmla="*/ 4224364 w 6191980"/>
              <a:gd name="connsiteY149" fmla="*/ 5966674 h 6184462"/>
              <a:gd name="connsiteX150" fmla="*/ 4166161 w 6191980"/>
              <a:gd name="connsiteY150" fmla="*/ 5974184 h 6184462"/>
              <a:gd name="connsiteX151" fmla="*/ 4106083 w 6191980"/>
              <a:gd name="connsiteY151" fmla="*/ 5976061 h 6184462"/>
              <a:gd name="connsiteX152" fmla="*/ 4042247 w 6191980"/>
              <a:gd name="connsiteY152" fmla="*/ 5970428 h 6184462"/>
              <a:gd name="connsiteX153" fmla="*/ 3978413 w 6191980"/>
              <a:gd name="connsiteY153" fmla="*/ 5962919 h 6184462"/>
              <a:gd name="connsiteX154" fmla="*/ 3914577 w 6191980"/>
              <a:gd name="connsiteY154" fmla="*/ 5953530 h 6184462"/>
              <a:gd name="connsiteX155" fmla="*/ 3850743 w 6191980"/>
              <a:gd name="connsiteY155" fmla="*/ 5946022 h 6184462"/>
              <a:gd name="connsiteX156" fmla="*/ 3786907 w 6191980"/>
              <a:gd name="connsiteY156" fmla="*/ 5942266 h 6184462"/>
              <a:gd name="connsiteX157" fmla="*/ 3724950 w 6191980"/>
              <a:gd name="connsiteY157" fmla="*/ 5942266 h 6184462"/>
              <a:gd name="connsiteX158" fmla="*/ 3666749 w 6191980"/>
              <a:gd name="connsiteY158" fmla="*/ 5949776 h 6184462"/>
              <a:gd name="connsiteX159" fmla="*/ 3606669 w 6191980"/>
              <a:gd name="connsiteY159" fmla="*/ 5964797 h 6184462"/>
              <a:gd name="connsiteX160" fmla="*/ 3552221 w 6191980"/>
              <a:gd name="connsiteY160" fmla="*/ 5987325 h 6184462"/>
              <a:gd name="connsiteX161" fmla="*/ 3495897 w 6191980"/>
              <a:gd name="connsiteY161" fmla="*/ 6017366 h 6184462"/>
              <a:gd name="connsiteX162" fmla="*/ 3439573 w 6191980"/>
              <a:gd name="connsiteY162" fmla="*/ 6047407 h 6184462"/>
              <a:gd name="connsiteX163" fmla="*/ 3383247 w 6191980"/>
              <a:gd name="connsiteY163" fmla="*/ 6081200 h 6184462"/>
              <a:gd name="connsiteX164" fmla="*/ 3328798 w 6191980"/>
              <a:gd name="connsiteY164" fmla="*/ 6113118 h 6184462"/>
              <a:gd name="connsiteX165" fmla="*/ 3270598 w 6191980"/>
              <a:gd name="connsiteY165" fmla="*/ 6141280 h 6184462"/>
              <a:gd name="connsiteX166" fmla="*/ 3214272 w 6191980"/>
              <a:gd name="connsiteY166" fmla="*/ 6163811 h 6184462"/>
              <a:gd name="connsiteX167" fmla="*/ 3156069 w 6191980"/>
              <a:gd name="connsiteY167" fmla="*/ 6178831 h 6184462"/>
              <a:gd name="connsiteX168" fmla="*/ 3095991 w 6191980"/>
              <a:gd name="connsiteY168" fmla="*/ 6184462 h 6184462"/>
              <a:gd name="connsiteX169" fmla="*/ 3035911 w 6191980"/>
              <a:gd name="connsiteY169" fmla="*/ 6178831 h 6184462"/>
              <a:gd name="connsiteX170" fmla="*/ 2977708 w 6191980"/>
              <a:gd name="connsiteY170" fmla="*/ 6163811 h 6184462"/>
              <a:gd name="connsiteX171" fmla="*/ 2921385 w 6191980"/>
              <a:gd name="connsiteY171" fmla="*/ 6141280 h 6184462"/>
              <a:gd name="connsiteX172" fmla="*/ 2863182 w 6191980"/>
              <a:gd name="connsiteY172" fmla="*/ 6113118 h 6184462"/>
              <a:gd name="connsiteX173" fmla="*/ 2808733 w 6191980"/>
              <a:gd name="connsiteY173" fmla="*/ 6081200 h 6184462"/>
              <a:gd name="connsiteX174" fmla="*/ 2752409 w 6191980"/>
              <a:gd name="connsiteY174" fmla="*/ 6047407 h 6184462"/>
              <a:gd name="connsiteX175" fmla="*/ 2696083 w 6191980"/>
              <a:gd name="connsiteY175" fmla="*/ 6017366 h 6184462"/>
              <a:gd name="connsiteX176" fmla="*/ 2639760 w 6191980"/>
              <a:gd name="connsiteY176" fmla="*/ 5987325 h 6184462"/>
              <a:gd name="connsiteX177" fmla="*/ 2583436 w 6191980"/>
              <a:gd name="connsiteY177" fmla="*/ 5964797 h 6184462"/>
              <a:gd name="connsiteX178" fmla="*/ 2525233 w 6191980"/>
              <a:gd name="connsiteY178" fmla="*/ 5949776 h 6184462"/>
              <a:gd name="connsiteX179" fmla="*/ 2467030 w 6191980"/>
              <a:gd name="connsiteY179" fmla="*/ 5942266 h 6184462"/>
              <a:gd name="connsiteX180" fmla="*/ 2405071 w 6191980"/>
              <a:gd name="connsiteY180" fmla="*/ 5942266 h 6184462"/>
              <a:gd name="connsiteX181" fmla="*/ 2341237 w 6191980"/>
              <a:gd name="connsiteY181" fmla="*/ 5946022 h 6184462"/>
              <a:gd name="connsiteX182" fmla="*/ 2277403 w 6191980"/>
              <a:gd name="connsiteY182" fmla="*/ 5953530 h 6184462"/>
              <a:gd name="connsiteX183" fmla="*/ 2213567 w 6191980"/>
              <a:gd name="connsiteY183" fmla="*/ 5962919 h 6184462"/>
              <a:gd name="connsiteX184" fmla="*/ 2149731 w 6191980"/>
              <a:gd name="connsiteY184" fmla="*/ 5970428 h 6184462"/>
              <a:gd name="connsiteX185" fmla="*/ 2085897 w 6191980"/>
              <a:gd name="connsiteY185" fmla="*/ 5976061 h 6184462"/>
              <a:gd name="connsiteX186" fmla="*/ 2025819 w 6191980"/>
              <a:gd name="connsiteY186" fmla="*/ 5974184 h 6184462"/>
              <a:gd name="connsiteX187" fmla="*/ 1967617 w 6191980"/>
              <a:gd name="connsiteY187" fmla="*/ 5966674 h 6184462"/>
              <a:gd name="connsiteX188" fmla="*/ 1911291 w 6191980"/>
              <a:gd name="connsiteY188" fmla="*/ 5949776 h 6184462"/>
              <a:gd name="connsiteX189" fmla="*/ 1864354 w 6191980"/>
              <a:gd name="connsiteY189" fmla="*/ 5925368 h 6184462"/>
              <a:gd name="connsiteX190" fmla="*/ 1819293 w 6191980"/>
              <a:gd name="connsiteY190" fmla="*/ 5893450 h 6184462"/>
              <a:gd name="connsiteX191" fmla="*/ 1779867 w 6191980"/>
              <a:gd name="connsiteY191" fmla="*/ 5855901 h 6184462"/>
              <a:gd name="connsiteX192" fmla="*/ 1740438 w 6191980"/>
              <a:gd name="connsiteY192" fmla="*/ 5812719 h 6184462"/>
              <a:gd name="connsiteX193" fmla="*/ 1704766 w 6191980"/>
              <a:gd name="connsiteY193" fmla="*/ 5767659 h 6184462"/>
              <a:gd name="connsiteX194" fmla="*/ 1669094 w 6191980"/>
              <a:gd name="connsiteY194" fmla="*/ 5720721 h 6184462"/>
              <a:gd name="connsiteX195" fmla="*/ 1633422 w 6191980"/>
              <a:gd name="connsiteY195" fmla="*/ 5673785 h 6184462"/>
              <a:gd name="connsiteX196" fmla="*/ 1597750 w 6191980"/>
              <a:gd name="connsiteY196" fmla="*/ 5628725 h 6184462"/>
              <a:gd name="connsiteX197" fmla="*/ 1560199 w 6191980"/>
              <a:gd name="connsiteY197" fmla="*/ 5585543 h 6184462"/>
              <a:gd name="connsiteX198" fmla="*/ 1517016 w 6191980"/>
              <a:gd name="connsiteY198" fmla="*/ 5547992 h 6184462"/>
              <a:gd name="connsiteX199" fmla="*/ 1475711 w 6191980"/>
              <a:gd name="connsiteY199" fmla="*/ 5514197 h 6184462"/>
              <a:gd name="connsiteX200" fmla="*/ 1428774 w 6191980"/>
              <a:gd name="connsiteY200" fmla="*/ 5487914 h 6184462"/>
              <a:gd name="connsiteX201" fmla="*/ 1378082 w 6191980"/>
              <a:gd name="connsiteY201" fmla="*/ 5465383 h 6184462"/>
              <a:gd name="connsiteX202" fmla="*/ 1323635 w 6191980"/>
              <a:gd name="connsiteY202" fmla="*/ 5446609 h 6184462"/>
              <a:gd name="connsiteX203" fmla="*/ 1267309 w 6191980"/>
              <a:gd name="connsiteY203" fmla="*/ 5429711 h 6184462"/>
              <a:gd name="connsiteX204" fmla="*/ 1210986 w 6191980"/>
              <a:gd name="connsiteY204" fmla="*/ 5414691 h 6184462"/>
              <a:gd name="connsiteX205" fmla="*/ 1152783 w 6191980"/>
              <a:gd name="connsiteY205" fmla="*/ 5399670 h 6184462"/>
              <a:gd name="connsiteX206" fmla="*/ 1098336 w 6191980"/>
              <a:gd name="connsiteY206" fmla="*/ 5382773 h 6184462"/>
              <a:gd name="connsiteX207" fmla="*/ 1043887 w 6191980"/>
              <a:gd name="connsiteY207" fmla="*/ 5363998 h 6184462"/>
              <a:gd name="connsiteX208" fmla="*/ 993197 w 6191980"/>
              <a:gd name="connsiteY208" fmla="*/ 5341467 h 6184462"/>
              <a:gd name="connsiteX209" fmla="*/ 948135 w 6191980"/>
              <a:gd name="connsiteY209" fmla="*/ 5313305 h 6184462"/>
              <a:gd name="connsiteX210" fmla="*/ 906830 w 6191980"/>
              <a:gd name="connsiteY210" fmla="*/ 5279510 h 6184462"/>
              <a:gd name="connsiteX211" fmla="*/ 873037 w 6191980"/>
              <a:gd name="connsiteY211" fmla="*/ 5238207 h 6184462"/>
              <a:gd name="connsiteX212" fmla="*/ 844875 w 6191980"/>
              <a:gd name="connsiteY212" fmla="*/ 5193146 h 6184462"/>
              <a:gd name="connsiteX213" fmla="*/ 822344 w 6191980"/>
              <a:gd name="connsiteY213" fmla="*/ 5142453 h 6184462"/>
              <a:gd name="connsiteX214" fmla="*/ 803570 w 6191980"/>
              <a:gd name="connsiteY214" fmla="*/ 5088007 h 6184462"/>
              <a:gd name="connsiteX215" fmla="*/ 786672 w 6191980"/>
              <a:gd name="connsiteY215" fmla="*/ 5033560 h 6184462"/>
              <a:gd name="connsiteX216" fmla="*/ 771652 w 6191980"/>
              <a:gd name="connsiteY216" fmla="*/ 4975357 h 6184462"/>
              <a:gd name="connsiteX217" fmla="*/ 756631 w 6191980"/>
              <a:gd name="connsiteY217" fmla="*/ 4919033 h 6184462"/>
              <a:gd name="connsiteX218" fmla="*/ 739734 w 6191980"/>
              <a:gd name="connsiteY218" fmla="*/ 4862708 h 6184462"/>
              <a:gd name="connsiteX219" fmla="*/ 720959 w 6191980"/>
              <a:gd name="connsiteY219" fmla="*/ 4808259 h 6184462"/>
              <a:gd name="connsiteX220" fmla="*/ 698428 w 6191980"/>
              <a:gd name="connsiteY220" fmla="*/ 4757566 h 6184462"/>
              <a:gd name="connsiteX221" fmla="*/ 672143 w 6191980"/>
              <a:gd name="connsiteY221" fmla="*/ 4710630 h 6184462"/>
              <a:gd name="connsiteX222" fmla="*/ 638351 w 6191980"/>
              <a:gd name="connsiteY222" fmla="*/ 4669325 h 6184462"/>
              <a:gd name="connsiteX223" fmla="*/ 600799 w 6191980"/>
              <a:gd name="connsiteY223" fmla="*/ 4626142 h 6184462"/>
              <a:gd name="connsiteX224" fmla="*/ 557617 w 6191980"/>
              <a:gd name="connsiteY224" fmla="*/ 4588593 h 6184462"/>
              <a:gd name="connsiteX225" fmla="*/ 510678 w 6191980"/>
              <a:gd name="connsiteY225" fmla="*/ 4552921 h 6184462"/>
              <a:gd name="connsiteX226" fmla="*/ 463742 w 6191980"/>
              <a:gd name="connsiteY226" fmla="*/ 4517249 h 6184462"/>
              <a:gd name="connsiteX227" fmla="*/ 416805 w 6191980"/>
              <a:gd name="connsiteY227" fmla="*/ 4481577 h 6184462"/>
              <a:gd name="connsiteX228" fmla="*/ 371744 w 6191980"/>
              <a:gd name="connsiteY228" fmla="*/ 4445903 h 6184462"/>
              <a:gd name="connsiteX229" fmla="*/ 328562 w 6191980"/>
              <a:gd name="connsiteY229" fmla="*/ 4406477 h 6184462"/>
              <a:gd name="connsiteX230" fmla="*/ 291012 w 6191980"/>
              <a:gd name="connsiteY230" fmla="*/ 4367050 h 6184462"/>
              <a:gd name="connsiteX231" fmla="*/ 259096 w 6191980"/>
              <a:gd name="connsiteY231" fmla="*/ 4321989 h 6184462"/>
              <a:gd name="connsiteX232" fmla="*/ 234689 w 6191980"/>
              <a:gd name="connsiteY232" fmla="*/ 4275053 h 6184462"/>
              <a:gd name="connsiteX233" fmla="*/ 217791 w 6191980"/>
              <a:gd name="connsiteY233" fmla="*/ 4218729 h 6184462"/>
              <a:gd name="connsiteX234" fmla="*/ 210281 w 6191980"/>
              <a:gd name="connsiteY234" fmla="*/ 4160526 h 6184462"/>
              <a:gd name="connsiteX235" fmla="*/ 208402 w 6191980"/>
              <a:gd name="connsiteY235" fmla="*/ 4100444 h 6184462"/>
              <a:gd name="connsiteX236" fmla="*/ 214035 w 6191980"/>
              <a:gd name="connsiteY236" fmla="*/ 4036610 h 6184462"/>
              <a:gd name="connsiteX237" fmla="*/ 221545 w 6191980"/>
              <a:gd name="connsiteY237" fmla="*/ 3972776 h 6184462"/>
              <a:gd name="connsiteX238" fmla="*/ 230932 w 6191980"/>
              <a:gd name="connsiteY238" fmla="*/ 3908940 h 6184462"/>
              <a:gd name="connsiteX239" fmla="*/ 238443 w 6191980"/>
              <a:gd name="connsiteY239" fmla="*/ 3845106 h 6184462"/>
              <a:gd name="connsiteX240" fmla="*/ 242199 w 6191980"/>
              <a:gd name="connsiteY240" fmla="*/ 3781272 h 6184462"/>
              <a:gd name="connsiteX241" fmla="*/ 242199 w 6191980"/>
              <a:gd name="connsiteY241" fmla="*/ 3719313 h 6184462"/>
              <a:gd name="connsiteX242" fmla="*/ 234689 w 6191980"/>
              <a:gd name="connsiteY242" fmla="*/ 3661113 h 6184462"/>
              <a:gd name="connsiteX243" fmla="*/ 219668 w 6191980"/>
              <a:gd name="connsiteY243" fmla="*/ 3602910 h 6184462"/>
              <a:gd name="connsiteX244" fmla="*/ 197138 w 6191980"/>
              <a:gd name="connsiteY244" fmla="*/ 3548461 h 6184462"/>
              <a:gd name="connsiteX245" fmla="*/ 168976 w 6191980"/>
              <a:gd name="connsiteY245" fmla="*/ 3492137 h 6184462"/>
              <a:gd name="connsiteX246" fmla="*/ 137057 w 6191980"/>
              <a:gd name="connsiteY246" fmla="*/ 3435814 h 6184462"/>
              <a:gd name="connsiteX247" fmla="*/ 103264 w 6191980"/>
              <a:gd name="connsiteY247" fmla="*/ 3379488 h 6184462"/>
              <a:gd name="connsiteX248" fmla="*/ 71346 w 6191980"/>
              <a:gd name="connsiteY248" fmla="*/ 3325039 h 6184462"/>
              <a:gd name="connsiteX249" fmla="*/ 43182 w 6191980"/>
              <a:gd name="connsiteY249" fmla="*/ 3266839 h 6184462"/>
              <a:gd name="connsiteX250" fmla="*/ 20654 w 6191980"/>
              <a:gd name="connsiteY250" fmla="*/ 3210513 h 6184462"/>
              <a:gd name="connsiteX251" fmla="*/ 5634 w 6191980"/>
              <a:gd name="connsiteY251" fmla="*/ 3152310 h 6184462"/>
              <a:gd name="connsiteX252" fmla="*/ 0 w 6191980"/>
              <a:gd name="connsiteY252" fmla="*/ 3092230 h 6184462"/>
              <a:gd name="connsiteX253" fmla="*/ 5634 w 6191980"/>
              <a:gd name="connsiteY253" fmla="*/ 3032152 h 6184462"/>
              <a:gd name="connsiteX254" fmla="*/ 20654 w 6191980"/>
              <a:gd name="connsiteY254" fmla="*/ 2973950 h 6184462"/>
              <a:gd name="connsiteX255" fmla="*/ 43182 w 6191980"/>
              <a:gd name="connsiteY255" fmla="*/ 2917624 h 6184462"/>
              <a:gd name="connsiteX256" fmla="*/ 71346 w 6191980"/>
              <a:gd name="connsiteY256" fmla="*/ 2859423 h 6184462"/>
              <a:gd name="connsiteX257" fmla="*/ 103264 w 6191980"/>
              <a:gd name="connsiteY257" fmla="*/ 2804974 h 6184462"/>
              <a:gd name="connsiteX258" fmla="*/ 137057 w 6191980"/>
              <a:gd name="connsiteY258" fmla="*/ 2748651 h 6184462"/>
              <a:gd name="connsiteX259" fmla="*/ 168976 w 6191980"/>
              <a:gd name="connsiteY259" fmla="*/ 2692325 h 6184462"/>
              <a:gd name="connsiteX260" fmla="*/ 197138 w 6191980"/>
              <a:gd name="connsiteY260" fmla="*/ 2636001 h 6184462"/>
              <a:gd name="connsiteX261" fmla="*/ 219668 w 6191980"/>
              <a:gd name="connsiteY261" fmla="*/ 2581552 h 6184462"/>
              <a:gd name="connsiteX262" fmla="*/ 234689 w 6191980"/>
              <a:gd name="connsiteY262" fmla="*/ 2523350 h 6184462"/>
              <a:gd name="connsiteX263" fmla="*/ 242199 w 6191980"/>
              <a:gd name="connsiteY263" fmla="*/ 2465149 h 6184462"/>
              <a:gd name="connsiteX264" fmla="*/ 242199 w 6191980"/>
              <a:gd name="connsiteY264" fmla="*/ 2403192 h 6184462"/>
              <a:gd name="connsiteX265" fmla="*/ 238443 w 6191980"/>
              <a:gd name="connsiteY265" fmla="*/ 2339356 h 6184462"/>
              <a:gd name="connsiteX266" fmla="*/ 230932 w 6191980"/>
              <a:gd name="connsiteY266" fmla="*/ 2275522 h 6184462"/>
              <a:gd name="connsiteX267" fmla="*/ 221545 w 6191980"/>
              <a:gd name="connsiteY267" fmla="*/ 2211686 h 6184462"/>
              <a:gd name="connsiteX268" fmla="*/ 214035 w 6191980"/>
              <a:gd name="connsiteY268" fmla="*/ 2147852 h 6184462"/>
              <a:gd name="connsiteX269" fmla="*/ 208402 w 6191980"/>
              <a:gd name="connsiteY269" fmla="*/ 2084018 h 6184462"/>
              <a:gd name="connsiteX270" fmla="*/ 210281 w 6191980"/>
              <a:gd name="connsiteY270" fmla="*/ 2023938 h 6184462"/>
              <a:gd name="connsiteX271" fmla="*/ 217791 w 6191980"/>
              <a:gd name="connsiteY271" fmla="*/ 1965736 h 6184462"/>
              <a:gd name="connsiteX272" fmla="*/ 234689 w 6191980"/>
              <a:gd name="connsiteY272" fmla="*/ 1909410 h 6184462"/>
              <a:gd name="connsiteX273" fmla="*/ 259096 w 6191980"/>
              <a:gd name="connsiteY273" fmla="*/ 1862474 h 6184462"/>
              <a:gd name="connsiteX274" fmla="*/ 291012 w 6191980"/>
              <a:gd name="connsiteY274" fmla="*/ 1817414 h 6184462"/>
              <a:gd name="connsiteX275" fmla="*/ 328562 w 6191980"/>
              <a:gd name="connsiteY275" fmla="*/ 1777986 h 6184462"/>
              <a:gd name="connsiteX276" fmla="*/ 371744 w 6191980"/>
              <a:gd name="connsiteY276" fmla="*/ 1738560 h 6184462"/>
              <a:gd name="connsiteX277" fmla="*/ 416805 w 6191980"/>
              <a:gd name="connsiteY277" fmla="*/ 1702885 h 6184462"/>
              <a:gd name="connsiteX278" fmla="*/ 463742 w 6191980"/>
              <a:gd name="connsiteY278" fmla="*/ 1667213 h 6184462"/>
              <a:gd name="connsiteX279" fmla="*/ 510678 w 6191980"/>
              <a:gd name="connsiteY279" fmla="*/ 1631541 h 6184462"/>
              <a:gd name="connsiteX280" fmla="*/ 557617 w 6191980"/>
              <a:gd name="connsiteY280" fmla="*/ 1595869 h 6184462"/>
              <a:gd name="connsiteX281" fmla="*/ 600799 w 6191980"/>
              <a:gd name="connsiteY281" fmla="*/ 1558320 h 6184462"/>
              <a:gd name="connsiteX282" fmla="*/ 638351 w 6191980"/>
              <a:gd name="connsiteY282" fmla="*/ 1515138 h 6184462"/>
              <a:gd name="connsiteX283" fmla="*/ 672143 w 6191980"/>
              <a:gd name="connsiteY283" fmla="*/ 1473832 h 6184462"/>
              <a:gd name="connsiteX284" fmla="*/ 698428 w 6191980"/>
              <a:gd name="connsiteY284" fmla="*/ 1426896 h 6184462"/>
              <a:gd name="connsiteX285" fmla="*/ 720959 w 6191980"/>
              <a:gd name="connsiteY285" fmla="*/ 1376203 h 6184462"/>
              <a:gd name="connsiteX286" fmla="*/ 739734 w 6191980"/>
              <a:gd name="connsiteY286" fmla="*/ 1321755 h 6184462"/>
              <a:gd name="connsiteX287" fmla="*/ 756631 w 6191980"/>
              <a:gd name="connsiteY287" fmla="*/ 1265429 h 6184462"/>
              <a:gd name="connsiteX288" fmla="*/ 771652 w 6191980"/>
              <a:gd name="connsiteY288" fmla="*/ 1209105 h 6184462"/>
              <a:gd name="connsiteX289" fmla="*/ 786672 w 6191980"/>
              <a:gd name="connsiteY289" fmla="*/ 1150903 h 6184462"/>
              <a:gd name="connsiteX290" fmla="*/ 803570 w 6191980"/>
              <a:gd name="connsiteY290" fmla="*/ 1096456 h 6184462"/>
              <a:gd name="connsiteX291" fmla="*/ 822344 w 6191980"/>
              <a:gd name="connsiteY291" fmla="*/ 1042007 h 6184462"/>
              <a:gd name="connsiteX292" fmla="*/ 844875 w 6191980"/>
              <a:gd name="connsiteY292" fmla="*/ 991317 h 6184462"/>
              <a:gd name="connsiteX293" fmla="*/ 873037 w 6191980"/>
              <a:gd name="connsiteY293" fmla="*/ 946257 h 6184462"/>
              <a:gd name="connsiteX294" fmla="*/ 906830 w 6191980"/>
              <a:gd name="connsiteY294" fmla="*/ 904952 h 6184462"/>
              <a:gd name="connsiteX295" fmla="*/ 948135 w 6191980"/>
              <a:gd name="connsiteY295" fmla="*/ 871157 h 6184462"/>
              <a:gd name="connsiteX296" fmla="*/ 993197 w 6191980"/>
              <a:gd name="connsiteY296" fmla="*/ 842995 h 6184462"/>
              <a:gd name="connsiteX297" fmla="*/ 1043887 w 6191980"/>
              <a:gd name="connsiteY297" fmla="*/ 820464 h 6184462"/>
              <a:gd name="connsiteX298" fmla="*/ 1098336 w 6191980"/>
              <a:gd name="connsiteY298" fmla="*/ 801690 h 6184462"/>
              <a:gd name="connsiteX299" fmla="*/ 1152783 w 6191980"/>
              <a:gd name="connsiteY299" fmla="*/ 784792 h 6184462"/>
              <a:gd name="connsiteX300" fmla="*/ 1210986 w 6191980"/>
              <a:gd name="connsiteY300" fmla="*/ 769772 h 6184462"/>
              <a:gd name="connsiteX301" fmla="*/ 1267309 w 6191980"/>
              <a:gd name="connsiteY301" fmla="*/ 754751 h 6184462"/>
              <a:gd name="connsiteX302" fmla="*/ 1323635 w 6191980"/>
              <a:gd name="connsiteY302" fmla="*/ 737854 h 6184462"/>
              <a:gd name="connsiteX303" fmla="*/ 1378082 w 6191980"/>
              <a:gd name="connsiteY303" fmla="*/ 719079 h 6184462"/>
              <a:gd name="connsiteX304" fmla="*/ 1428774 w 6191980"/>
              <a:gd name="connsiteY304" fmla="*/ 696549 h 6184462"/>
              <a:gd name="connsiteX305" fmla="*/ 1475711 w 6191980"/>
              <a:gd name="connsiteY305" fmla="*/ 670266 h 6184462"/>
              <a:gd name="connsiteX306" fmla="*/ 1517016 w 6191980"/>
              <a:gd name="connsiteY306" fmla="*/ 636471 h 6184462"/>
              <a:gd name="connsiteX307" fmla="*/ 1560199 w 6191980"/>
              <a:gd name="connsiteY307" fmla="*/ 598919 h 6184462"/>
              <a:gd name="connsiteX308" fmla="*/ 1597750 w 6191980"/>
              <a:gd name="connsiteY308" fmla="*/ 555737 h 6184462"/>
              <a:gd name="connsiteX309" fmla="*/ 1633422 w 6191980"/>
              <a:gd name="connsiteY309" fmla="*/ 510678 h 6184462"/>
              <a:gd name="connsiteX310" fmla="*/ 1669094 w 6191980"/>
              <a:gd name="connsiteY310" fmla="*/ 463741 h 6184462"/>
              <a:gd name="connsiteX311" fmla="*/ 1704766 w 6191980"/>
              <a:gd name="connsiteY311" fmla="*/ 416803 h 6184462"/>
              <a:gd name="connsiteX312" fmla="*/ 1740438 w 6191980"/>
              <a:gd name="connsiteY312" fmla="*/ 371743 h 6184462"/>
              <a:gd name="connsiteX313" fmla="*/ 1779867 w 6191980"/>
              <a:gd name="connsiteY313" fmla="*/ 328561 h 6184462"/>
              <a:gd name="connsiteX314" fmla="*/ 1819293 w 6191980"/>
              <a:gd name="connsiteY314" fmla="*/ 291012 h 6184462"/>
              <a:gd name="connsiteX315" fmla="*/ 1864354 w 6191980"/>
              <a:gd name="connsiteY315" fmla="*/ 259094 h 6184462"/>
              <a:gd name="connsiteX316" fmla="*/ 1911291 w 6191980"/>
              <a:gd name="connsiteY316" fmla="*/ 234686 h 6184462"/>
              <a:gd name="connsiteX317" fmla="*/ 1967617 w 6191980"/>
              <a:gd name="connsiteY317" fmla="*/ 217789 h 6184462"/>
              <a:gd name="connsiteX318" fmla="*/ 2025819 w 6191980"/>
              <a:gd name="connsiteY318" fmla="*/ 210279 h 6184462"/>
              <a:gd name="connsiteX319" fmla="*/ 2085897 w 6191980"/>
              <a:gd name="connsiteY319" fmla="*/ 208401 h 6184462"/>
              <a:gd name="connsiteX320" fmla="*/ 2149731 w 6191980"/>
              <a:gd name="connsiteY320" fmla="*/ 214035 h 6184462"/>
              <a:gd name="connsiteX321" fmla="*/ 2213567 w 6191980"/>
              <a:gd name="connsiteY321" fmla="*/ 221545 h 6184462"/>
              <a:gd name="connsiteX322" fmla="*/ 2277403 w 6191980"/>
              <a:gd name="connsiteY322" fmla="*/ 230932 h 6184462"/>
              <a:gd name="connsiteX323" fmla="*/ 2341237 w 6191980"/>
              <a:gd name="connsiteY323" fmla="*/ 238443 h 6184462"/>
              <a:gd name="connsiteX324" fmla="*/ 2405071 w 6191980"/>
              <a:gd name="connsiteY324" fmla="*/ 242197 h 6184462"/>
              <a:gd name="connsiteX325" fmla="*/ 2467030 w 6191980"/>
              <a:gd name="connsiteY325" fmla="*/ 242197 h 6184462"/>
              <a:gd name="connsiteX326" fmla="*/ 2525233 w 6191980"/>
              <a:gd name="connsiteY326" fmla="*/ 234686 h 6184462"/>
              <a:gd name="connsiteX327" fmla="*/ 2583436 w 6191980"/>
              <a:gd name="connsiteY327" fmla="*/ 219666 h 6184462"/>
              <a:gd name="connsiteX328" fmla="*/ 2639760 w 6191980"/>
              <a:gd name="connsiteY328" fmla="*/ 197137 h 6184462"/>
              <a:gd name="connsiteX329" fmla="*/ 2696083 w 6191980"/>
              <a:gd name="connsiteY329" fmla="*/ 167096 h 6184462"/>
              <a:gd name="connsiteX330" fmla="*/ 2752409 w 6191980"/>
              <a:gd name="connsiteY330" fmla="*/ 137057 h 6184462"/>
              <a:gd name="connsiteX331" fmla="*/ 2808733 w 6191980"/>
              <a:gd name="connsiteY331" fmla="*/ 103262 h 6184462"/>
              <a:gd name="connsiteX332" fmla="*/ 2863182 w 6191980"/>
              <a:gd name="connsiteY332" fmla="*/ 71344 h 6184462"/>
              <a:gd name="connsiteX333" fmla="*/ 2921385 w 6191980"/>
              <a:gd name="connsiteY333" fmla="*/ 43182 h 6184462"/>
              <a:gd name="connsiteX334" fmla="*/ 2977708 w 6191980"/>
              <a:gd name="connsiteY334" fmla="*/ 20652 h 6184462"/>
              <a:gd name="connsiteX335" fmla="*/ 3035911 w 6191980"/>
              <a:gd name="connsiteY335" fmla="*/ 5631 h 618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6191980" h="6184462">
                <a:moveTo>
                  <a:pt x="3095991" y="0"/>
                </a:moveTo>
                <a:lnTo>
                  <a:pt x="3156069" y="5631"/>
                </a:lnTo>
                <a:lnTo>
                  <a:pt x="3214272" y="20652"/>
                </a:lnTo>
                <a:lnTo>
                  <a:pt x="3270598" y="43182"/>
                </a:lnTo>
                <a:lnTo>
                  <a:pt x="3328798" y="71344"/>
                </a:lnTo>
                <a:lnTo>
                  <a:pt x="3383247" y="103262"/>
                </a:lnTo>
                <a:lnTo>
                  <a:pt x="3439573" y="137057"/>
                </a:lnTo>
                <a:lnTo>
                  <a:pt x="3495897" y="167096"/>
                </a:lnTo>
                <a:lnTo>
                  <a:pt x="3552221" y="197137"/>
                </a:lnTo>
                <a:lnTo>
                  <a:pt x="3606669" y="219666"/>
                </a:lnTo>
                <a:lnTo>
                  <a:pt x="3666749" y="234686"/>
                </a:lnTo>
                <a:lnTo>
                  <a:pt x="3724950" y="242197"/>
                </a:lnTo>
                <a:lnTo>
                  <a:pt x="3786907" y="242197"/>
                </a:lnTo>
                <a:lnTo>
                  <a:pt x="3850743" y="238443"/>
                </a:lnTo>
                <a:lnTo>
                  <a:pt x="3914577" y="230932"/>
                </a:lnTo>
                <a:lnTo>
                  <a:pt x="3978413" y="221545"/>
                </a:lnTo>
                <a:lnTo>
                  <a:pt x="4042247" y="214035"/>
                </a:lnTo>
                <a:lnTo>
                  <a:pt x="4106083" y="208401"/>
                </a:lnTo>
                <a:lnTo>
                  <a:pt x="4166161" y="210279"/>
                </a:lnTo>
                <a:lnTo>
                  <a:pt x="4224364" y="217789"/>
                </a:lnTo>
                <a:lnTo>
                  <a:pt x="4280690" y="234686"/>
                </a:lnTo>
                <a:lnTo>
                  <a:pt x="4327628" y="259094"/>
                </a:lnTo>
                <a:lnTo>
                  <a:pt x="4372686" y="291012"/>
                </a:lnTo>
                <a:lnTo>
                  <a:pt x="4412114" y="328561"/>
                </a:lnTo>
                <a:lnTo>
                  <a:pt x="4451542" y="371743"/>
                </a:lnTo>
                <a:lnTo>
                  <a:pt x="4487214" y="416803"/>
                </a:lnTo>
                <a:lnTo>
                  <a:pt x="4522886" y="463741"/>
                </a:lnTo>
                <a:lnTo>
                  <a:pt x="4558559" y="510678"/>
                </a:lnTo>
                <a:lnTo>
                  <a:pt x="4594231" y="555737"/>
                </a:lnTo>
                <a:lnTo>
                  <a:pt x="4631782" y="598919"/>
                </a:lnTo>
                <a:lnTo>
                  <a:pt x="4674964" y="636471"/>
                </a:lnTo>
                <a:lnTo>
                  <a:pt x="4716270" y="670266"/>
                </a:lnTo>
                <a:lnTo>
                  <a:pt x="4763206" y="696549"/>
                </a:lnTo>
                <a:lnTo>
                  <a:pt x="4813899" y="719079"/>
                </a:lnTo>
                <a:lnTo>
                  <a:pt x="4868345" y="737854"/>
                </a:lnTo>
                <a:lnTo>
                  <a:pt x="4924669" y="754751"/>
                </a:lnTo>
                <a:lnTo>
                  <a:pt x="4980995" y="769772"/>
                </a:lnTo>
                <a:lnTo>
                  <a:pt x="5039198" y="784792"/>
                </a:lnTo>
                <a:lnTo>
                  <a:pt x="5093644" y="801690"/>
                </a:lnTo>
                <a:lnTo>
                  <a:pt x="5148091" y="820464"/>
                </a:lnTo>
                <a:lnTo>
                  <a:pt x="5198784" y="842995"/>
                </a:lnTo>
                <a:lnTo>
                  <a:pt x="5243845" y="871157"/>
                </a:lnTo>
                <a:lnTo>
                  <a:pt x="5285151" y="904952"/>
                </a:lnTo>
                <a:lnTo>
                  <a:pt x="5318944" y="946257"/>
                </a:lnTo>
                <a:lnTo>
                  <a:pt x="5347108" y="991317"/>
                </a:lnTo>
                <a:lnTo>
                  <a:pt x="5369636" y="1042007"/>
                </a:lnTo>
                <a:lnTo>
                  <a:pt x="5388410" y="1096456"/>
                </a:lnTo>
                <a:lnTo>
                  <a:pt x="5405308" y="1150903"/>
                </a:lnTo>
                <a:lnTo>
                  <a:pt x="5420328" y="1209105"/>
                </a:lnTo>
                <a:lnTo>
                  <a:pt x="5435349" y="1265429"/>
                </a:lnTo>
                <a:lnTo>
                  <a:pt x="5452246" y="1321755"/>
                </a:lnTo>
                <a:lnTo>
                  <a:pt x="5471021" y="1376203"/>
                </a:lnTo>
                <a:lnTo>
                  <a:pt x="5493550" y="1426896"/>
                </a:lnTo>
                <a:lnTo>
                  <a:pt x="5519836" y="1473832"/>
                </a:lnTo>
                <a:lnTo>
                  <a:pt x="5553632" y="1515138"/>
                </a:lnTo>
                <a:lnTo>
                  <a:pt x="5591181" y="1558320"/>
                </a:lnTo>
                <a:lnTo>
                  <a:pt x="5634364" y="1595869"/>
                </a:lnTo>
                <a:lnTo>
                  <a:pt x="5679425" y="1631541"/>
                </a:lnTo>
                <a:lnTo>
                  <a:pt x="5728238" y="1667213"/>
                </a:lnTo>
                <a:lnTo>
                  <a:pt x="5775175" y="1702885"/>
                </a:lnTo>
                <a:lnTo>
                  <a:pt x="5820236" y="1738560"/>
                </a:lnTo>
                <a:lnTo>
                  <a:pt x="5863416" y="1777986"/>
                </a:lnTo>
                <a:lnTo>
                  <a:pt x="5900968" y="1817414"/>
                </a:lnTo>
                <a:lnTo>
                  <a:pt x="5932886" y="1862474"/>
                </a:lnTo>
                <a:lnTo>
                  <a:pt x="5957294" y="1909410"/>
                </a:lnTo>
                <a:lnTo>
                  <a:pt x="5974191" y="1965736"/>
                </a:lnTo>
                <a:lnTo>
                  <a:pt x="5981700" y="2023938"/>
                </a:lnTo>
                <a:lnTo>
                  <a:pt x="5983578" y="2084018"/>
                </a:lnTo>
                <a:lnTo>
                  <a:pt x="5977945" y="2147852"/>
                </a:lnTo>
                <a:lnTo>
                  <a:pt x="5970435" y="2211686"/>
                </a:lnTo>
                <a:lnTo>
                  <a:pt x="5961048" y="2275522"/>
                </a:lnTo>
                <a:lnTo>
                  <a:pt x="5953538" y="2339356"/>
                </a:lnTo>
                <a:lnTo>
                  <a:pt x="5949784" y="2403192"/>
                </a:lnTo>
                <a:lnTo>
                  <a:pt x="5949784" y="2465149"/>
                </a:lnTo>
                <a:lnTo>
                  <a:pt x="5957294" y="2523350"/>
                </a:lnTo>
                <a:lnTo>
                  <a:pt x="5972312" y="2581552"/>
                </a:lnTo>
                <a:lnTo>
                  <a:pt x="5994843" y="2636001"/>
                </a:lnTo>
                <a:lnTo>
                  <a:pt x="6024884" y="2692325"/>
                </a:lnTo>
                <a:lnTo>
                  <a:pt x="6054922" y="2748651"/>
                </a:lnTo>
                <a:lnTo>
                  <a:pt x="6088718" y="2804974"/>
                </a:lnTo>
                <a:lnTo>
                  <a:pt x="6120634" y="2859423"/>
                </a:lnTo>
                <a:lnTo>
                  <a:pt x="6148798" y="2917624"/>
                </a:lnTo>
                <a:lnTo>
                  <a:pt x="6171326" y="2973950"/>
                </a:lnTo>
                <a:lnTo>
                  <a:pt x="6186347" y="3032152"/>
                </a:lnTo>
                <a:lnTo>
                  <a:pt x="6191980" y="3092230"/>
                </a:lnTo>
                <a:lnTo>
                  <a:pt x="6186347" y="3152310"/>
                </a:lnTo>
                <a:lnTo>
                  <a:pt x="6171326" y="3210513"/>
                </a:lnTo>
                <a:lnTo>
                  <a:pt x="6148798" y="3266839"/>
                </a:lnTo>
                <a:lnTo>
                  <a:pt x="6120634" y="3325039"/>
                </a:lnTo>
                <a:lnTo>
                  <a:pt x="6088718" y="3379488"/>
                </a:lnTo>
                <a:lnTo>
                  <a:pt x="6054922" y="3435814"/>
                </a:lnTo>
                <a:lnTo>
                  <a:pt x="6024884" y="3492137"/>
                </a:lnTo>
                <a:lnTo>
                  <a:pt x="5994843" y="3548461"/>
                </a:lnTo>
                <a:lnTo>
                  <a:pt x="5972312" y="3602910"/>
                </a:lnTo>
                <a:lnTo>
                  <a:pt x="5957294" y="3661113"/>
                </a:lnTo>
                <a:lnTo>
                  <a:pt x="5949784" y="3719313"/>
                </a:lnTo>
                <a:lnTo>
                  <a:pt x="5949784" y="3781272"/>
                </a:lnTo>
                <a:lnTo>
                  <a:pt x="5953538" y="3845106"/>
                </a:lnTo>
                <a:lnTo>
                  <a:pt x="5961048" y="3908940"/>
                </a:lnTo>
                <a:lnTo>
                  <a:pt x="5970435" y="3972776"/>
                </a:lnTo>
                <a:lnTo>
                  <a:pt x="5977945" y="4036610"/>
                </a:lnTo>
                <a:lnTo>
                  <a:pt x="5983578" y="4100444"/>
                </a:lnTo>
                <a:lnTo>
                  <a:pt x="5981700" y="4160526"/>
                </a:lnTo>
                <a:lnTo>
                  <a:pt x="5974191" y="4218729"/>
                </a:lnTo>
                <a:lnTo>
                  <a:pt x="5957294" y="4275053"/>
                </a:lnTo>
                <a:lnTo>
                  <a:pt x="5932886" y="4321989"/>
                </a:lnTo>
                <a:lnTo>
                  <a:pt x="5900968" y="4367050"/>
                </a:lnTo>
                <a:lnTo>
                  <a:pt x="5863416" y="4406477"/>
                </a:lnTo>
                <a:lnTo>
                  <a:pt x="5820236" y="4445903"/>
                </a:lnTo>
                <a:lnTo>
                  <a:pt x="5775175" y="4481577"/>
                </a:lnTo>
                <a:lnTo>
                  <a:pt x="5728238" y="4517249"/>
                </a:lnTo>
                <a:lnTo>
                  <a:pt x="5679425" y="4552921"/>
                </a:lnTo>
                <a:lnTo>
                  <a:pt x="5634364" y="4588593"/>
                </a:lnTo>
                <a:lnTo>
                  <a:pt x="5591181" y="4626142"/>
                </a:lnTo>
                <a:lnTo>
                  <a:pt x="5553632" y="4669325"/>
                </a:lnTo>
                <a:lnTo>
                  <a:pt x="5519836" y="4710630"/>
                </a:lnTo>
                <a:lnTo>
                  <a:pt x="5493550" y="4757566"/>
                </a:lnTo>
                <a:lnTo>
                  <a:pt x="5471021" y="4808259"/>
                </a:lnTo>
                <a:lnTo>
                  <a:pt x="5452246" y="4862708"/>
                </a:lnTo>
                <a:lnTo>
                  <a:pt x="5435349" y="4919033"/>
                </a:lnTo>
                <a:lnTo>
                  <a:pt x="5420328" y="4975357"/>
                </a:lnTo>
                <a:lnTo>
                  <a:pt x="5405308" y="5033560"/>
                </a:lnTo>
                <a:lnTo>
                  <a:pt x="5388410" y="5088007"/>
                </a:lnTo>
                <a:lnTo>
                  <a:pt x="5369636" y="5142453"/>
                </a:lnTo>
                <a:lnTo>
                  <a:pt x="5347108" y="5193146"/>
                </a:lnTo>
                <a:lnTo>
                  <a:pt x="5318944" y="5238207"/>
                </a:lnTo>
                <a:lnTo>
                  <a:pt x="5285151" y="5279510"/>
                </a:lnTo>
                <a:lnTo>
                  <a:pt x="5243845" y="5313305"/>
                </a:lnTo>
                <a:lnTo>
                  <a:pt x="5198784" y="5341467"/>
                </a:lnTo>
                <a:lnTo>
                  <a:pt x="5148091" y="5363998"/>
                </a:lnTo>
                <a:lnTo>
                  <a:pt x="5093644" y="5382773"/>
                </a:lnTo>
                <a:lnTo>
                  <a:pt x="5039198" y="5399670"/>
                </a:lnTo>
                <a:lnTo>
                  <a:pt x="4980995" y="5414691"/>
                </a:lnTo>
                <a:lnTo>
                  <a:pt x="4924669" y="5429711"/>
                </a:lnTo>
                <a:lnTo>
                  <a:pt x="4868345" y="5446609"/>
                </a:lnTo>
                <a:lnTo>
                  <a:pt x="4813899" y="5465383"/>
                </a:lnTo>
                <a:lnTo>
                  <a:pt x="4763206" y="5487914"/>
                </a:lnTo>
                <a:lnTo>
                  <a:pt x="4716270" y="5514197"/>
                </a:lnTo>
                <a:lnTo>
                  <a:pt x="4674964" y="5547992"/>
                </a:lnTo>
                <a:lnTo>
                  <a:pt x="4631782" y="5585543"/>
                </a:lnTo>
                <a:lnTo>
                  <a:pt x="4594231" y="5628725"/>
                </a:lnTo>
                <a:lnTo>
                  <a:pt x="4558559" y="5673785"/>
                </a:lnTo>
                <a:lnTo>
                  <a:pt x="4522886" y="5720721"/>
                </a:lnTo>
                <a:lnTo>
                  <a:pt x="4487214" y="5767659"/>
                </a:lnTo>
                <a:lnTo>
                  <a:pt x="4451542" y="5812719"/>
                </a:lnTo>
                <a:lnTo>
                  <a:pt x="4412114" y="5855901"/>
                </a:lnTo>
                <a:lnTo>
                  <a:pt x="4372686" y="5893450"/>
                </a:lnTo>
                <a:lnTo>
                  <a:pt x="4327628" y="5925368"/>
                </a:lnTo>
                <a:lnTo>
                  <a:pt x="4280690" y="5949776"/>
                </a:lnTo>
                <a:lnTo>
                  <a:pt x="4224364" y="5966674"/>
                </a:lnTo>
                <a:lnTo>
                  <a:pt x="4166161" y="5974184"/>
                </a:lnTo>
                <a:lnTo>
                  <a:pt x="4106083" y="5976061"/>
                </a:lnTo>
                <a:lnTo>
                  <a:pt x="4042247" y="5970428"/>
                </a:lnTo>
                <a:lnTo>
                  <a:pt x="3978413" y="5962919"/>
                </a:lnTo>
                <a:lnTo>
                  <a:pt x="3914577" y="5953530"/>
                </a:lnTo>
                <a:lnTo>
                  <a:pt x="3850743" y="5946022"/>
                </a:lnTo>
                <a:lnTo>
                  <a:pt x="3786907" y="5942266"/>
                </a:lnTo>
                <a:lnTo>
                  <a:pt x="3724950" y="5942266"/>
                </a:lnTo>
                <a:lnTo>
                  <a:pt x="3666749" y="5949776"/>
                </a:lnTo>
                <a:lnTo>
                  <a:pt x="3606669" y="5964797"/>
                </a:lnTo>
                <a:lnTo>
                  <a:pt x="3552221" y="5987325"/>
                </a:lnTo>
                <a:lnTo>
                  <a:pt x="3495897" y="6017366"/>
                </a:lnTo>
                <a:lnTo>
                  <a:pt x="3439573" y="6047407"/>
                </a:lnTo>
                <a:lnTo>
                  <a:pt x="3383247" y="6081200"/>
                </a:lnTo>
                <a:lnTo>
                  <a:pt x="3328798" y="6113118"/>
                </a:lnTo>
                <a:lnTo>
                  <a:pt x="3270598" y="6141280"/>
                </a:lnTo>
                <a:lnTo>
                  <a:pt x="3214272" y="6163811"/>
                </a:lnTo>
                <a:lnTo>
                  <a:pt x="3156069" y="6178831"/>
                </a:lnTo>
                <a:lnTo>
                  <a:pt x="3095991" y="6184462"/>
                </a:lnTo>
                <a:lnTo>
                  <a:pt x="3035911" y="6178831"/>
                </a:lnTo>
                <a:lnTo>
                  <a:pt x="2977708" y="6163811"/>
                </a:lnTo>
                <a:lnTo>
                  <a:pt x="2921385" y="6141280"/>
                </a:lnTo>
                <a:lnTo>
                  <a:pt x="2863182" y="6113118"/>
                </a:lnTo>
                <a:lnTo>
                  <a:pt x="2808733" y="6081200"/>
                </a:lnTo>
                <a:lnTo>
                  <a:pt x="2752409" y="6047407"/>
                </a:lnTo>
                <a:lnTo>
                  <a:pt x="2696083" y="6017366"/>
                </a:lnTo>
                <a:lnTo>
                  <a:pt x="2639760" y="5987325"/>
                </a:lnTo>
                <a:lnTo>
                  <a:pt x="2583436" y="5964797"/>
                </a:lnTo>
                <a:lnTo>
                  <a:pt x="2525233" y="5949776"/>
                </a:lnTo>
                <a:lnTo>
                  <a:pt x="2467030" y="5942266"/>
                </a:lnTo>
                <a:lnTo>
                  <a:pt x="2405071" y="5942266"/>
                </a:lnTo>
                <a:lnTo>
                  <a:pt x="2341237" y="5946022"/>
                </a:lnTo>
                <a:lnTo>
                  <a:pt x="2277403" y="5953530"/>
                </a:lnTo>
                <a:lnTo>
                  <a:pt x="2213567" y="5962919"/>
                </a:lnTo>
                <a:lnTo>
                  <a:pt x="2149731" y="5970428"/>
                </a:lnTo>
                <a:lnTo>
                  <a:pt x="2085897" y="5976061"/>
                </a:lnTo>
                <a:lnTo>
                  <a:pt x="2025819" y="5974184"/>
                </a:lnTo>
                <a:lnTo>
                  <a:pt x="1967617" y="5966674"/>
                </a:lnTo>
                <a:lnTo>
                  <a:pt x="1911291" y="5949776"/>
                </a:lnTo>
                <a:lnTo>
                  <a:pt x="1864354" y="5925368"/>
                </a:lnTo>
                <a:lnTo>
                  <a:pt x="1819293" y="5893450"/>
                </a:lnTo>
                <a:lnTo>
                  <a:pt x="1779867" y="5855901"/>
                </a:lnTo>
                <a:lnTo>
                  <a:pt x="1740438" y="5812719"/>
                </a:lnTo>
                <a:lnTo>
                  <a:pt x="1704766" y="5767659"/>
                </a:lnTo>
                <a:lnTo>
                  <a:pt x="1669094" y="5720721"/>
                </a:lnTo>
                <a:lnTo>
                  <a:pt x="1633422" y="5673785"/>
                </a:lnTo>
                <a:lnTo>
                  <a:pt x="1597750" y="5628725"/>
                </a:lnTo>
                <a:lnTo>
                  <a:pt x="1560199" y="5585543"/>
                </a:lnTo>
                <a:lnTo>
                  <a:pt x="1517016" y="5547992"/>
                </a:lnTo>
                <a:lnTo>
                  <a:pt x="1475711" y="5514197"/>
                </a:lnTo>
                <a:lnTo>
                  <a:pt x="1428774" y="5487914"/>
                </a:lnTo>
                <a:lnTo>
                  <a:pt x="1378082" y="5465383"/>
                </a:lnTo>
                <a:lnTo>
                  <a:pt x="1323635" y="5446609"/>
                </a:lnTo>
                <a:lnTo>
                  <a:pt x="1267309" y="5429711"/>
                </a:lnTo>
                <a:lnTo>
                  <a:pt x="1210986" y="5414691"/>
                </a:lnTo>
                <a:lnTo>
                  <a:pt x="1152783" y="5399670"/>
                </a:lnTo>
                <a:lnTo>
                  <a:pt x="1098336" y="5382773"/>
                </a:lnTo>
                <a:lnTo>
                  <a:pt x="1043887" y="5363998"/>
                </a:lnTo>
                <a:lnTo>
                  <a:pt x="993197" y="5341467"/>
                </a:lnTo>
                <a:lnTo>
                  <a:pt x="948135" y="5313305"/>
                </a:lnTo>
                <a:lnTo>
                  <a:pt x="906830" y="5279510"/>
                </a:lnTo>
                <a:lnTo>
                  <a:pt x="873037" y="5238207"/>
                </a:lnTo>
                <a:lnTo>
                  <a:pt x="844875" y="5193146"/>
                </a:lnTo>
                <a:lnTo>
                  <a:pt x="822344" y="5142453"/>
                </a:lnTo>
                <a:lnTo>
                  <a:pt x="803570" y="5088007"/>
                </a:lnTo>
                <a:lnTo>
                  <a:pt x="786672" y="5033560"/>
                </a:lnTo>
                <a:lnTo>
                  <a:pt x="771652" y="4975357"/>
                </a:lnTo>
                <a:lnTo>
                  <a:pt x="756631" y="4919033"/>
                </a:lnTo>
                <a:lnTo>
                  <a:pt x="739734" y="4862708"/>
                </a:lnTo>
                <a:lnTo>
                  <a:pt x="720959" y="4808259"/>
                </a:lnTo>
                <a:lnTo>
                  <a:pt x="698428" y="4757566"/>
                </a:lnTo>
                <a:lnTo>
                  <a:pt x="672143" y="4710630"/>
                </a:lnTo>
                <a:lnTo>
                  <a:pt x="638351" y="4669325"/>
                </a:lnTo>
                <a:lnTo>
                  <a:pt x="600799" y="4626142"/>
                </a:lnTo>
                <a:lnTo>
                  <a:pt x="557617" y="4588593"/>
                </a:lnTo>
                <a:lnTo>
                  <a:pt x="510678" y="4552921"/>
                </a:lnTo>
                <a:lnTo>
                  <a:pt x="463742" y="4517249"/>
                </a:lnTo>
                <a:lnTo>
                  <a:pt x="416805" y="4481577"/>
                </a:lnTo>
                <a:lnTo>
                  <a:pt x="371744" y="4445903"/>
                </a:lnTo>
                <a:lnTo>
                  <a:pt x="328562" y="4406477"/>
                </a:lnTo>
                <a:lnTo>
                  <a:pt x="291012" y="4367050"/>
                </a:lnTo>
                <a:lnTo>
                  <a:pt x="259096" y="4321989"/>
                </a:lnTo>
                <a:lnTo>
                  <a:pt x="234689" y="4275053"/>
                </a:lnTo>
                <a:lnTo>
                  <a:pt x="217791" y="4218729"/>
                </a:lnTo>
                <a:lnTo>
                  <a:pt x="210281" y="4160526"/>
                </a:lnTo>
                <a:lnTo>
                  <a:pt x="208402" y="4100444"/>
                </a:lnTo>
                <a:lnTo>
                  <a:pt x="214035" y="4036610"/>
                </a:lnTo>
                <a:lnTo>
                  <a:pt x="221545" y="3972776"/>
                </a:lnTo>
                <a:lnTo>
                  <a:pt x="230932" y="3908940"/>
                </a:lnTo>
                <a:lnTo>
                  <a:pt x="238443" y="3845106"/>
                </a:lnTo>
                <a:lnTo>
                  <a:pt x="242199" y="3781272"/>
                </a:lnTo>
                <a:lnTo>
                  <a:pt x="242199" y="3719313"/>
                </a:lnTo>
                <a:lnTo>
                  <a:pt x="234689" y="3661113"/>
                </a:lnTo>
                <a:lnTo>
                  <a:pt x="219668" y="3602910"/>
                </a:lnTo>
                <a:lnTo>
                  <a:pt x="197138" y="3548461"/>
                </a:lnTo>
                <a:lnTo>
                  <a:pt x="168976" y="3492137"/>
                </a:lnTo>
                <a:lnTo>
                  <a:pt x="137057" y="3435814"/>
                </a:lnTo>
                <a:lnTo>
                  <a:pt x="103264" y="3379488"/>
                </a:lnTo>
                <a:lnTo>
                  <a:pt x="71346" y="3325039"/>
                </a:lnTo>
                <a:lnTo>
                  <a:pt x="43182" y="3266839"/>
                </a:lnTo>
                <a:lnTo>
                  <a:pt x="20654" y="3210513"/>
                </a:lnTo>
                <a:lnTo>
                  <a:pt x="5634" y="3152310"/>
                </a:lnTo>
                <a:lnTo>
                  <a:pt x="0" y="3092230"/>
                </a:lnTo>
                <a:lnTo>
                  <a:pt x="5634" y="3032152"/>
                </a:lnTo>
                <a:lnTo>
                  <a:pt x="20654" y="2973950"/>
                </a:lnTo>
                <a:lnTo>
                  <a:pt x="43182" y="2917624"/>
                </a:lnTo>
                <a:lnTo>
                  <a:pt x="71346" y="2859423"/>
                </a:lnTo>
                <a:lnTo>
                  <a:pt x="103264" y="2804974"/>
                </a:lnTo>
                <a:lnTo>
                  <a:pt x="137057" y="2748651"/>
                </a:lnTo>
                <a:lnTo>
                  <a:pt x="168976" y="2692325"/>
                </a:lnTo>
                <a:lnTo>
                  <a:pt x="197138" y="2636001"/>
                </a:lnTo>
                <a:lnTo>
                  <a:pt x="219668" y="2581552"/>
                </a:lnTo>
                <a:lnTo>
                  <a:pt x="234689" y="2523350"/>
                </a:lnTo>
                <a:lnTo>
                  <a:pt x="242199" y="2465149"/>
                </a:lnTo>
                <a:lnTo>
                  <a:pt x="242199" y="2403192"/>
                </a:lnTo>
                <a:lnTo>
                  <a:pt x="238443" y="2339356"/>
                </a:lnTo>
                <a:lnTo>
                  <a:pt x="230932" y="2275522"/>
                </a:lnTo>
                <a:lnTo>
                  <a:pt x="221545" y="2211686"/>
                </a:lnTo>
                <a:lnTo>
                  <a:pt x="214035" y="2147852"/>
                </a:lnTo>
                <a:lnTo>
                  <a:pt x="208402" y="2084018"/>
                </a:lnTo>
                <a:lnTo>
                  <a:pt x="210281" y="2023938"/>
                </a:lnTo>
                <a:lnTo>
                  <a:pt x="217791" y="1965736"/>
                </a:lnTo>
                <a:lnTo>
                  <a:pt x="234689" y="1909410"/>
                </a:lnTo>
                <a:lnTo>
                  <a:pt x="259096" y="1862474"/>
                </a:lnTo>
                <a:lnTo>
                  <a:pt x="291012" y="1817414"/>
                </a:lnTo>
                <a:lnTo>
                  <a:pt x="328562" y="1777986"/>
                </a:lnTo>
                <a:lnTo>
                  <a:pt x="371744" y="1738560"/>
                </a:lnTo>
                <a:lnTo>
                  <a:pt x="416805" y="1702885"/>
                </a:lnTo>
                <a:lnTo>
                  <a:pt x="463742" y="1667213"/>
                </a:lnTo>
                <a:lnTo>
                  <a:pt x="510678" y="1631541"/>
                </a:lnTo>
                <a:lnTo>
                  <a:pt x="557617" y="1595869"/>
                </a:lnTo>
                <a:lnTo>
                  <a:pt x="600799" y="1558320"/>
                </a:lnTo>
                <a:lnTo>
                  <a:pt x="638351" y="1515138"/>
                </a:lnTo>
                <a:lnTo>
                  <a:pt x="672143" y="1473832"/>
                </a:lnTo>
                <a:lnTo>
                  <a:pt x="698428" y="1426896"/>
                </a:lnTo>
                <a:lnTo>
                  <a:pt x="720959" y="1376203"/>
                </a:lnTo>
                <a:lnTo>
                  <a:pt x="739734" y="1321755"/>
                </a:lnTo>
                <a:lnTo>
                  <a:pt x="756631" y="1265429"/>
                </a:lnTo>
                <a:lnTo>
                  <a:pt x="771652" y="1209105"/>
                </a:lnTo>
                <a:lnTo>
                  <a:pt x="786672" y="1150903"/>
                </a:lnTo>
                <a:lnTo>
                  <a:pt x="803570" y="1096456"/>
                </a:lnTo>
                <a:lnTo>
                  <a:pt x="822344" y="1042007"/>
                </a:lnTo>
                <a:lnTo>
                  <a:pt x="844875" y="991317"/>
                </a:lnTo>
                <a:lnTo>
                  <a:pt x="873037" y="946257"/>
                </a:lnTo>
                <a:lnTo>
                  <a:pt x="906830" y="904952"/>
                </a:lnTo>
                <a:lnTo>
                  <a:pt x="948135" y="871157"/>
                </a:lnTo>
                <a:lnTo>
                  <a:pt x="993197" y="842995"/>
                </a:lnTo>
                <a:lnTo>
                  <a:pt x="1043887" y="820464"/>
                </a:lnTo>
                <a:lnTo>
                  <a:pt x="1098336" y="801690"/>
                </a:lnTo>
                <a:lnTo>
                  <a:pt x="1152783" y="784792"/>
                </a:lnTo>
                <a:lnTo>
                  <a:pt x="1210986" y="769772"/>
                </a:lnTo>
                <a:lnTo>
                  <a:pt x="1267309" y="754751"/>
                </a:lnTo>
                <a:lnTo>
                  <a:pt x="1323635" y="737854"/>
                </a:lnTo>
                <a:lnTo>
                  <a:pt x="1378082" y="719079"/>
                </a:lnTo>
                <a:lnTo>
                  <a:pt x="1428774" y="696549"/>
                </a:lnTo>
                <a:lnTo>
                  <a:pt x="1475711" y="670266"/>
                </a:lnTo>
                <a:lnTo>
                  <a:pt x="1517016" y="636471"/>
                </a:lnTo>
                <a:lnTo>
                  <a:pt x="1560199" y="598919"/>
                </a:lnTo>
                <a:lnTo>
                  <a:pt x="1597750" y="555737"/>
                </a:lnTo>
                <a:lnTo>
                  <a:pt x="1633422" y="510678"/>
                </a:lnTo>
                <a:lnTo>
                  <a:pt x="1669094" y="463741"/>
                </a:lnTo>
                <a:lnTo>
                  <a:pt x="1704766" y="416803"/>
                </a:lnTo>
                <a:lnTo>
                  <a:pt x="1740438" y="371743"/>
                </a:lnTo>
                <a:lnTo>
                  <a:pt x="1779867" y="328561"/>
                </a:lnTo>
                <a:lnTo>
                  <a:pt x="1819293" y="291012"/>
                </a:lnTo>
                <a:lnTo>
                  <a:pt x="1864354" y="259094"/>
                </a:lnTo>
                <a:lnTo>
                  <a:pt x="1911291" y="234686"/>
                </a:lnTo>
                <a:lnTo>
                  <a:pt x="1967617" y="217789"/>
                </a:lnTo>
                <a:lnTo>
                  <a:pt x="2025819" y="210279"/>
                </a:lnTo>
                <a:lnTo>
                  <a:pt x="2085897" y="208401"/>
                </a:lnTo>
                <a:lnTo>
                  <a:pt x="2149731" y="214035"/>
                </a:lnTo>
                <a:lnTo>
                  <a:pt x="2213567" y="221545"/>
                </a:lnTo>
                <a:lnTo>
                  <a:pt x="2277403" y="230932"/>
                </a:lnTo>
                <a:lnTo>
                  <a:pt x="2341237" y="238443"/>
                </a:lnTo>
                <a:lnTo>
                  <a:pt x="2405071" y="242197"/>
                </a:lnTo>
                <a:lnTo>
                  <a:pt x="2467030" y="242197"/>
                </a:lnTo>
                <a:lnTo>
                  <a:pt x="2525233" y="234686"/>
                </a:lnTo>
                <a:lnTo>
                  <a:pt x="2583436" y="219666"/>
                </a:lnTo>
                <a:lnTo>
                  <a:pt x="2639760" y="197137"/>
                </a:lnTo>
                <a:lnTo>
                  <a:pt x="2696083" y="167096"/>
                </a:lnTo>
                <a:lnTo>
                  <a:pt x="2752409" y="137057"/>
                </a:lnTo>
                <a:lnTo>
                  <a:pt x="2808733" y="103262"/>
                </a:lnTo>
                <a:lnTo>
                  <a:pt x="2863182" y="71344"/>
                </a:lnTo>
                <a:lnTo>
                  <a:pt x="2921385" y="43182"/>
                </a:lnTo>
                <a:lnTo>
                  <a:pt x="2977708" y="20652"/>
                </a:lnTo>
                <a:lnTo>
                  <a:pt x="3035911" y="56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xmlns="" id="{CA31F01E-6863-47B2-B5F8-4C443DA141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56276" y="0"/>
            <a:ext cx="4335725" cy="3532180"/>
          </a:xfrm>
          <a:custGeom>
            <a:avLst/>
            <a:gdLst>
              <a:gd name="connsiteX0" fmla="*/ 179111 w 4335725"/>
              <a:gd name="connsiteY0" fmla="*/ 0 h 3532180"/>
              <a:gd name="connsiteX1" fmla="*/ 4335725 w 4335725"/>
              <a:gd name="connsiteY1" fmla="*/ 0 h 3532180"/>
              <a:gd name="connsiteX2" fmla="*/ 4335725 w 4335725"/>
              <a:gd name="connsiteY2" fmla="*/ 2845937 h 3532180"/>
              <a:gd name="connsiteX3" fmla="*/ 4315217 w 4335725"/>
              <a:gd name="connsiteY3" fmla="*/ 2853009 h 3532180"/>
              <a:gd name="connsiteX4" fmla="*/ 4269092 w 4335725"/>
              <a:gd name="connsiteY4" fmla="*/ 2867324 h 3532180"/>
              <a:gd name="connsiteX5" fmla="*/ 4219783 w 4335725"/>
              <a:gd name="connsiteY5" fmla="*/ 2880049 h 3532180"/>
              <a:gd name="connsiteX6" fmla="*/ 4172065 w 4335725"/>
              <a:gd name="connsiteY6" fmla="*/ 2892774 h 3532180"/>
              <a:gd name="connsiteX7" fmla="*/ 4124349 w 4335725"/>
              <a:gd name="connsiteY7" fmla="*/ 2907089 h 3532180"/>
              <a:gd name="connsiteX8" fmla="*/ 4078224 w 4335725"/>
              <a:gd name="connsiteY8" fmla="*/ 2922994 h 3532180"/>
              <a:gd name="connsiteX9" fmla="*/ 4035278 w 4335725"/>
              <a:gd name="connsiteY9" fmla="*/ 2942082 h 3532180"/>
              <a:gd name="connsiteX10" fmla="*/ 3995515 w 4335725"/>
              <a:gd name="connsiteY10" fmla="*/ 2964348 h 3532180"/>
              <a:gd name="connsiteX11" fmla="*/ 3960521 w 4335725"/>
              <a:gd name="connsiteY11" fmla="*/ 2992978 h 3532180"/>
              <a:gd name="connsiteX12" fmla="*/ 3923939 w 4335725"/>
              <a:gd name="connsiteY12" fmla="*/ 3024791 h 3532180"/>
              <a:gd name="connsiteX13" fmla="*/ 3892126 w 4335725"/>
              <a:gd name="connsiteY13" fmla="*/ 3061373 h 3532180"/>
              <a:gd name="connsiteX14" fmla="*/ 3861905 w 4335725"/>
              <a:gd name="connsiteY14" fmla="*/ 3099547 h 3532180"/>
              <a:gd name="connsiteX15" fmla="*/ 3831684 w 4335725"/>
              <a:gd name="connsiteY15" fmla="*/ 3139310 h 3532180"/>
              <a:gd name="connsiteX16" fmla="*/ 3801464 w 4335725"/>
              <a:gd name="connsiteY16" fmla="*/ 3179075 h 3532180"/>
              <a:gd name="connsiteX17" fmla="*/ 3771243 w 4335725"/>
              <a:gd name="connsiteY17" fmla="*/ 3217249 h 3532180"/>
              <a:gd name="connsiteX18" fmla="*/ 3737841 w 4335725"/>
              <a:gd name="connsiteY18" fmla="*/ 3253831 h 3532180"/>
              <a:gd name="connsiteX19" fmla="*/ 3704438 w 4335725"/>
              <a:gd name="connsiteY19" fmla="*/ 3285642 h 3532180"/>
              <a:gd name="connsiteX20" fmla="*/ 3666266 w 4335725"/>
              <a:gd name="connsiteY20" fmla="*/ 3312682 h 3532180"/>
              <a:gd name="connsiteX21" fmla="*/ 3626501 w 4335725"/>
              <a:gd name="connsiteY21" fmla="*/ 3333360 h 3532180"/>
              <a:gd name="connsiteX22" fmla="*/ 3578783 w 4335725"/>
              <a:gd name="connsiteY22" fmla="*/ 3347676 h 3532180"/>
              <a:gd name="connsiteX23" fmla="*/ 3529475 w 4335725"/>
              <a:gd name="connsiteY23" fmla="*/ 3354038 h 3532180"/>
              <a:gd name="connsiteX24" fmla="*/ 3478579 w 4335725"/>
              <a:gd name="connsiteY24" fmla="*/ 3355628 h 3532180"/>
              <a:gd name="connsiteX25" fmla="*/ 3424498 w 4335725"/>
              <a:gd name="connsiteY25" fmla="*/ 3350856 h 3532180"/>
              <a:gd name="connsiteX26" fmla="*/ 3370419 w 4335725"/>
              <a:gd name="connsiteY26" fmla="*/ 3344494 h 3532180"/>
              <a:gd name="connsiteX27" fmla="*/ 3316339 w 4335725"/>
              <a:gd name="connsiteY27" fmla="*/ 3336540 h 3532180"/>
              <a:gd name="connsiteX28" fmla="*/ 3262260 w 4335725"/>
              <a:gd name="connsiteY28" fmla="*/ 3330180 h 3532180"/>
              <a:gd name="connsiteX29" fmla="*/ 3208180 w 4335725"/>
              <a:gd name="connsiteY29" fmla="*/ 3326998 h 3532180"/>
              <a:gd name="connsiteX30" fmla="*/ 3155691 w 4335725"/>
              <a:gd name="connsiteY30" fmla="*/ 3326998 h 3532180"/>
              <a:gd name="connsiteX31" fmla="*/ 3106385 w 4335725"/>
              <a:gd name="connsiteY31" fmla="*/ 3333360 h 3532180"/>
              <a:gd name="connsiteX32" fmla="*/ 3055487 w 4335725"/>
              <a:gd name="connsiteY32" fmla="*/ 3346085 h 3532180"/>
              <a:gd name="connsiteX33" fmla="*/ 3009359 w 4335725"/>
              <a:gd name="connsiteY33" fmla="*/ 3365171 h 3532180"/>
              <a:gd name="connsiteX34" fmla="*/ 2961643 w 4335725"/>
              <a:gd name="connsiteY34" fmla="*/ 3390621 h 3532180"/>
              <a:gd name="connsiteX35" fmla="*/ 2913927 w 4335725"/>
              <a:gd name="connsiteY35" fmla="*/ 3416071 h 3532180"/>
              <a:gd name="connsiteX36" fmla="*/ 2866209 w 4335725"/>
              <a:gd name="connsiteY36" fmla="*/ 3444699 h 3532180"/>
              <a:gd name="connsiteX37" fmla="*/ 2820081 w 4335725"/>
              <a:gd name="connsiteY37" fmla="*/ 3471739 h 3532180"/>
              <a:gd name="connsiteX38" fmla="*/ 2770775 w 4335725"/>
              <a:gd name="connsiteY38" fmla="*/ 3495598 h 3532180"/>
              <a:gd name="connsiteX39" fmla="*/ 2723057 w 4335725"/>
              <a:gd name="connsiteY39" fmla="*/ 3514685 h 3532180"/>
              <a:gd name="connsiteX40" fmla="*/ 2673749 w 4335725"/>
              <a:gd name="connsiteY40" fmla="*/ 3527410 h 3532180"/>
              <a:gd name="connsiteX41" fmla="*/ 2622852 w 4335725"/>
              <a:gd name="connsiteY41" fmla="*/ 3532180 h 3532180"/>
              <a:gd name="connsiteX42" fmla="*/ 2571953 w 4335725"/>
              <a:gd name="connsiteY42" fmla="*/ 3527410 h 3532180"/>
              <a:gd name="connsiteX43" fmla="*/ 2522645 w 4335725"/>
              <a:gd name="connsiteY43" fmla="*/ 3514685 h 3532180"/>
              <a:gd name="connsiteX44" fmla="*/ 2474930 w 4335725"/>
              <a:gd name="connsiteY44" fmla="*/ 3495598 h 3532180"/>
              <a:gd name="connsiteX45" fmla="*/ 2425621 w 4335725"/>
              <a:gd name="connsiteY45" fmla="*/ 3471739 h 3532180"/>
              <a:gd name="connsiteX46" fmla="*/ 2379493 w 4335725"/>
              <a:gd name="connsiteY46" fmla="*/ 3444699 h 3532180"/>
              <a:gd name="connsiteX47" fmla="*/ 2331777 w 4335725"/>
              <a:gd name="connsiteY47" fmla="*/ 3416071 h 3532180"/>
              <a:gd name="connsiteX48" fmla="*/ 2284059 w 4335725"/>
              <a:gd name="connsiteY48" fmla="*/ 3390621 h 3532180"/>
              <a:gd name="connsiteX49" fmla="*/ 2236343 w 4335725"/>
              <a:gd name="connsiteY49" fmla="*/ 3365171 h 3532180"/>
              <a:gd name="connsiteX50" fmla="*/ 2188627 w 4335725"/>
              <a:gd name="connsiteY50" fmla="*/ 3346085 h 3532180"/>
              <a:gd name="connsiteX51" fmla="*/ 2139319 w 4335725"/>
              <a:gd name="connsiteY51" fmla="*/ 3333360 h 3532180"/>
              <a:gd name="connsiteX52" fmla="*/ 2090011 w 4335725"/>
              <a:gd name="connsiteY52" fmla="*/ 3326998 h 3532180"/>
              <a:gd name="connsiteX53" fmla="*/ 2037520 w 4335725"/>
              <a:gd name="connsiteY53" fmla="*/ 3326998 h 3532180"/>
              <a:gd name="connsiteX54" fmla="*/ 1983442 w 4335725"/>
              <a:gd name="connsiteY54" fmla="*/ 3330180 h 3532180"/>
              <a:gd name="connsiteX55" fmla="*/ 1929363 w 4335725"/>
              <a:gd name="connsiteY55" fmla="*/ 3336540 h 3532180"/>
              <a:gd name="connsiteX56" fmla="*/ 1875283 w 4335725"/>
              <a:gd name="connsiteY56" fmla="*/ 3344494 h 3532180"/>
              <a:gd name="connsiteX57" fmla="*/ 1821202 w 4335725"/>
              <a:gd name="connsiteY57" fmla="*/ 3350856 h 3532180"/>
              <a:gd name="connsiteX58" fmla="*/ 1767124 w 4335725"/>
              <a:gd name="connsiteY58" fmla="*/ 3355628 h 3532180"/>
              <a:gd name="connsiteX59" fmla="*/ 1716227 w 4335725"/>
              <a:gd name="connsiteY59" fmla="*/ 3354038 h 3532180"/>
              <a:gd name="connsiteX60" fmla="*/ 1666919 w 4335725"/>
              <a:gd name="connsiteY60" fmla="*/ 3347676 h 3532180"/>
              <a:gd name="connsiteX61" fmla="*/ 1619201 w 4335725"/>
              <a:gd name="connsiteY61" fmla="*/ 3333360 h 3532180"/>
              <a:gd name="connsiteX62" fmla="*/ 1579437 w 4335725"/>
              <a:gd name="connsiteY62" fmla="*/ 3312682 h 3532180"/>
              <a:gd name="connsiteX63" fmla="*/ 1541263 w 4335725"/>
              <a:gd name="connsiteY63" fmla="*/ 3285642 h 3532180"/>
              <a:gd name="connsiteX64" fmla="*/ 1507862 w 4335725"/>
              <a:gd name="connsiteY64" fmla="*/ 3253831 h 3532180"/>
              <a:gd name="connsiteX65" fmla="*/ 1474459 w 4335725"/>
              <a:gd name="connsiteY65" fmla="*/ 3217249 h 3532180"/>
              <a:gd name="connsiteX66" fmla="*/ 1444238 w 4335725"/>
              <a:gd name="connsiteY66" fmla="*/ 3179075 h 3532180"/>
              <a:gd name="connsiteX67" fmla="*/ 1414018 w 4335725"/>
              <a:gd name="connsiteY67" fmla="*/ 3139310 h 3532180"/>
              <a:gd name="connsiteX68" fmla="*/ 1383797 w 4335725"/>
              <a:gd name="connsiteY68" fmla="*/ 3099547 h 3532180"/>
              <a:gd name="connsiteX69" fmla="*/ 1353577 w 4335725"/>
              <a:gd name="connsiteY69" fmla="*/ 3061373 h 3532180"/>
              <a:gd name="connsiteX70" fmla="*/ 1321765 w 4335725"/>
              <a:gd name="connsiteY70" fmla="*/ 3024791 h 3532180"/>
              <a:gd name="connsiteX71" fmla="*/ 1285181 w 4335725"/>
              <a:gd name="connsiteY71" fmla="*/ 2992978 h 3532180"/>
              <a:gd name="connsiteX72" fmla="*/ 1250188 w 4335725"/>
              <a:gd name="connsiteY72" fmla="*/ 2964348 h 3532180"/>
              <a:gd name="connsiteX73" fmla="*/ 1210424 w 4335725"/>
              <a:gd name="connsiteY73" fmla="*/ 2942082 h 3532180"/>
              <a:gd name="connsiteX74" fmla="*/ 1167479 w 4335725"/>
              <a:gd name="connsiteY74" fmla="*/ 2922994 h 3532180"/>
              <a:gd name="connsiteX75" fmla="*/ 1121353 w 4335725"/>
              <a:gd name="connsiteY75" fmla="*/ 2907089 h 3532180"/>
              <a:gd name="connsiteX76" fmla="*/ 1073635 w 4335725"/>
              <a:gd name="connsiteY76" fmla="*/ 2892774 h 3532180"/>
              <a:gd name="connsiteX77" fmla="*/ 1025919 w 4335725"/>
              <a:gd name="connsiteY77" fmla="*/ 2880049 h 3532180"/>
              <a:gd name="connsiteX78" fmla="*/ 976611 w 4335725"/>
              <a:gd name="connsiteY78" fmla="*/ 2867324 h 3532180"/>
              <a:gd name="connsiteX79" fmla="*/ 930485 w 4335725"/>
              <a:gd name="connsiteY79" fmla="*/ 2853009 h 3532180"/>
              <a:gd name="connsiteX80" fmla="*/ 884357 w 4335725"/>
              <a:gd name="connsiteY80" fmla="*/ 2837103 h 3532180"/>
              <a:gd name="connsiteX81" fmla="*/ 841413 w 4335725"/>
              <a:gd name="connsiteY81" fmla="*/ 2818015 h 3532180"/>
              <a:gd name="connsiteX82" fmla="*/ 803238 w 4335725"/>
              <a:gd name="connsiteY82" fmla="*/ 2794157 h 3532180"/>
              <a:gd name="connsiteX83" fmla="*/ 768245 w 4335725"/>
              <a:gd name="connsiteY83" fmla="*/ 2765527 h 3532180"/>
              <a:gd name="connsiteX84" fmla="*/ 739617 w 4335725"/>
              <a:gd name="connsiteY84" fmla="*/ 2730536 h 3532180"/>
              <a:gd name="connsiteX85" fmla="*/ 715759 w 4335725"/>
              <a:gd name="connsiteY85" fmla="*/ 2692361 h 3532180"/>
              <a:gd name="connsiteX86" fmla="*/ 696671 w 4335725"/>
              <a:gd name="connsiteY86" fmla="*/ 2649416 h 3532180"/>
              <a:gd name="connsiteX87" fmla="*/ 680766 w 4335725"/>
              <a:gd name="connsiteY87" fmla="*/ 2603290 h 3532180"/>
              <a:gd name="connsiteX88" fmla="*/ 666450 w 4335725"/>
              <a:gd name="connsiteY88" fmla="*/ 2557164 h 3532180"/>
              <a:gd name="connsiteX89" fmla="*/ 653726 w 4335725"/>
              <a:gd name="connsiteY89" fmla="*/ 2507856 h 3532180"/>
              <a:gd name="connsiteX90" fmla="*/ 641000 w 4335725"/>
              <a:gd name="connsiteY90" fmla="*/ 2460140 h 3532180"/>
              <a:gd name="connsiteX91" fmla="*/ 626685 w 4335725"/>
              <a:gd name="connsiteY91" fmla="*/ 2412422 h 3532180"/>
              <a:gd name="connsiteX92" fmla="*/ 610780 w 4335725"/>
              <a:gd name="connsiteY92" fmla="*/ 2366295 h 3532180"/>
              <a:gd name="connsiteX93" fmla="*/ 591692 w 4335725"/>
              <a:gd name="connsiteY93" fmla="*/ 2323348 h 3532180"/>
              <a:gd name="connsiteX94" fmla="*/ 569424 w 4335725"/>
              <a:gd name="connsiteY94" fmla="*/ 2283586 h 3532180"/>
              <a:gd name="connsiteX95" fmla="*/ 540796 w 4335725"/>
              <a:gd name="connsiteY95" fmla="*/ 2248593 h 3532180"/>
              <a:gd name="connsiteX96" fmla="*/ 508983 w 4335725"/>
              <a:gd name="connsiteY96" fmla="*/ 2212010 h 3532180"/>
              <a:gd name="connsiteX97" fmla="*/ 472400 w 4335725"/>
              <a:gd name="connsiteY97" fmla="*/ 2180199 h 3532180"/>
              <a:gd name="connsiteX98" fmla="*/ 432635 w 4335725"/>
              <a:gd name="connsiteY98" fmla="*/ 2149978 h 3532180"/>
              <a:gd name="connsiteX99" fmla="*/ 392872 w 4335725"/>
              <a:gd name="connsiteY99" fmla="*/ 2119758 h 3532180"/>
              <a:gd name="connsiteX100" fmla="*/ 353108 w 4335725"/>
              <a:gd name="connsiteY100" fmla="*/ 2089537 h 3532180"/>
              <a:gd name="connsiteX101" fmla="*/ 314933 w 4335725"/>
              <a:gd name="connsiteY101" fmla="*/ 2059315 h 3532180"/>
              <a:gd name="connsiteX102" fmla="*/ 278350 w 4335725"/>
              <a:gd name="connsiteY102" fmla="*/ 2025914 h 3532180"/>
              <a:gd name="connsiteX103" fmla="*/ 246539 w 4335725"/>
              <a:gd name="connsiteY103" fmla="*/ 1992513 h 3532180"/>
              <a:gd name="connsiteX104" fmla="*/ 219500 w 4335725"/>
              <a:gd name="connsiteY104" fmla="*/ 1954338 h 3532180"/>
              <a:gd name="connsiteX105" fmla="*/ 198823 w 4335725"/>
              <a:gd name="connsiteY105" fmla="*/ 1914575 h 3532180"/>
              <a:gd name="connsiteX106" fmla="*/ 184508 w 4335725"/>
              <a:gd name="connsiteY106" fmla="*/ 1866859 h 3532180"/>
              <a:gd name="connsiteX107" fmla="*/ 178145 w 4335725"/>
              <a:gd name="connsiteY107" fmla="*/ 1817551 h 3532180"/>
              <a:gd name="connsiteX108" fmla="*/ 176554 w 4335725"/>
              <a:gd name="connsiteY108" fmla="*/ 1766651 h 3532180"/>
              <a:gd name="connsiteX109" fmla="*/ 181326 w 4335725"/>
              <a:gd name="connsiteY109" fmla="*/ 1712572 h 3532180"/>
              <a:gd name="connsiteX110" fmla="*/ 187688 w 4335725"/>
              <a:gd name="connsiteY110" fmla="*/ 1658493 h 3532180"/>
              <a:gd name="connsiteX111" fmla="*/ 195640 w 4335725"/>
              <a:gd name="connsiteY111" fmla="*/ 1604413 h 3532180"/>
              <a:gd name="connsiteX112" fmla="*/ 202004 w 4335725"/>
              <a:gd name="connsiteY112" fmla="*/ 1550335 h 3532180"/>
              <a:gd name="connsiteX113" fmla="*/ 205186 w 4335725"/>
              <a:gd name="connsiteY113" fmla="*/ 1496256 h 3532180"/>
              <a:gd name="connsiteX114" fmla="*/ 205186 w 4335725"/>
              <a:gd name="connsiteY114" fmla="*/ 1443766 h 3532180"/>
              <a:gd name="connsiteX115" fmla="*/ 198823 w 4335725"/>
              <a:gd name="connsiteY115" fmla="*/ 1394460 h 3532180"/>
              <a:gd name="connsiteX116" fmla="*/ 186098 w 4335725"/>
              <a:gd name="connsiteY116" fmla="*/ 1345152 h 3532180"/>
              <a:gd name="connsiteX117" fmla="*/ 167011 w 4335725"/>
              <a:gd name="connsiteY117" fmla="*/ 1299024 h 3532180"/>
              <a:gd name="connsiteX118" fmla="*/ 143153 w 4335725"/>
              <a:gd name="connsiteY118" fmla="*/ 1251308 h 3532180"/>
              <a:gd name="connsiteX119" fmla="*/ 116112 w 4335725"/>
              <a:gd name="connsiteY119" fmla="*/ 1203592 h 3532180"/>
              <a:gd name="connsiteX120" fmla="*/ 87483 w 4335725"/>
              <a:gd name="connsiteY120" fmla="*/ 1155874 h 3532180"/>
              <a:gd name="connsiteX121" fmla="*/ 60443 w 4335725"/>
              <a:gd name="connsiteY121" fmla="*/ 1109746 h 3532180"/>
              <a:gd name="connsiteX122" fmla="*/ 36583 w 4335725"/>
              <a:gd name="connsiteY122" fmla="*/ 1060441 h 3532180"/>
              <a:gd name="connsiteX123" fmla="*/ 17498 w 4335725"/>
              <a:gd name="connsiteY123" fmla="*/ 1012723 h 3532180"/>
              <a:gd name="connsiteX124" fmla="*/ 4773 w 4335725"/>
              <a:gd name="connsiteY124" fmla="*/ 963415 h 3532180"/>
              <a:gd name="connsiteX125" fmla="*/ 0 w 4335725"/>
              <a:gd name="connsiteY125" fmla="*/ 912516 h 3532180"/>
              <a:gd name="connsiteX126" fmla="*/ 4773 w 4335725"/>
              <a:gd name="connsiteY126" fmla="*/ 861620 h 3532180"/>
              <a:gd name="connsiteX127" fmla="*/ 17498 w 4335725"/>
              <a:gd name="connsiteY127" fmla="*/ 812312 h 3532180"/>
              <a:gd name="connsiteX128" fmla="*/ 36583 w 4335725"/>
              <a:gd name="connsiteY128" fmla="*/ 764594 h 3532180"/>
              <a:gd name="connsiteX129" fmla="*/ 60443 w 4335725"/>
              <a:gd name="connsiteY129" fmla="*/ 715288 h 3532180"/>
              <a:gd name="connsiteX130" fmla="*/ 87483 w 4335725"/>
              <a:gd name="connsiteY130" fmla="*/ 669160 h 3532180"/>
              <a:gd name="connsiteX131" fmla="*/ 116112 w 4335725"/>
              <a:gd name="connsiteY131" fmla="*/ 621444 h 3532180"/>
              <a:gd name="connsiteX132" fmla="*/ 143153 w 4335725"/>
              <a:gd name="connsiteY132" fmla="*/ 573726 h 3532180"/>
              <a:gd name="connsiteX133" fmla="*/ 167011 w 4335725"/>
              <a:gd name="connsiteY133" fmla="*/ 526010 h 3532180"/>
              <a:gd name="connsiteX134" fmla="*/ 186098 w 4335725"/>
              <a:gd name="connsiteY134" fmla="*/ 479882 h 3532180"/>
              <a:gd name="connsiteX135" fmla="*/ 198823 w 4335725"/>
              <a:gd name="connsiteY135" fmla="*/ 430575 h 3532180"/>
              <a:gd name="connsiteX136" fmla="*/ 205186 w 4335725"/>
              <a:gd name="connsiteY136" fmla="*/ 381268 h 3532180"/>
              <a:gd name="connsiteX137" fmla="*/ 205186 w 4335725"/>
              <a:gd name="connsiteY137" fmla="*/ 328780 h 3532180"/>
              <a:gd name="connsiteX138" fmla="*/ 202004 w 4335725"/>
              <a:gd name="connsiteY138" fmla="*/ 274700 h 3532180"/>
              <a:gd name="connsiteX139" fmla="*/ 195640 w 4335725"/>
              <a:gd name="connsiteY139" fmla="*/ 220621 h 3532180"/>
              <a:gd name="connsiteX140" fmla="*/ 187688 w 4335725"/>
              <a:gd name="connsiteY140" fmla="*/ 166541 h 3532180"/>
              <a:gd name="connsiteX141" fmla="*/ 181326 w 4335725"/>
              <a:gd name="connsiteY141" fmla="*/ 112462 h 3532180"/>
              <a:gd name="connsiteX142" fmla="*/ 176554 w 4335725"/>
              <a:gd name="connsiteY142" fmla="*/ 58383 h 3532180"/>
              <a:gd name="connsiteX143" fmla="*/ 178145 w 4335725"/>
              <a:gd name="connsiteY143" fmla="*/ 7485 h 353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335725" h="3532180">
                <a:moveTo>
                  <a:pt x="179111" y="0"/>
                </a:moveTo>
                <a:lnTo>
                  <a:pt x="4335725" y="0"/>
                </a:lnTo>
                <a:lnTo>
                  <a:pt x="4335725" y="2845937"/>
                </a:lnTo>
                <a:lnTo>
                  <a:pt x="4315217" y="2853009"/>
                </a:lnTo>
                <a:lnTo>
                  <a:pt x="4269092" y="2867324"/>
                </a:lnTo>
                <a:lnTo>
                  <a:pt x="4219783" y="2880049"/>
                </a:lnTo>
                <a:lnTo>
                  <a:pt x="4172065" y="2892774"/>
                </a:lnTo>
                <a:lnTo>
                  <a:pt x="4124349" y="2907089"/>
                </a:lnTo>
                <a:lnTo>
                  <a:pt x="4078224" y="2922994"/>
                </a:lnTo>
                <a:lnTo>
                  <a:pt x="4035278" y="2942082"/>
                </a:lnTo>
                <a:lnTo>
                  <a:pt x="3995515" y="2964348"/>
                </a:lnTo>
                <a:lnTo>
                  <a:pt x="3960521" y="2992978"/>
                </a:lnTo>
                <a:lnTo>
                  <a:pt x="3923939" y="3024791"/>
                </a:lnTo>
                <a:lnTo>
                  <a:pt x="3892126" y="3061373"/>
                </a:lnTo>
                <a:lnTo>
                  <a:pt x="3861905" y="3099547"/>
                </a:lnTo>
                <a:lnTo>
                  <a:pt x="3831684" y="3139310"/>
                </a:lnTo>
                <a:lnTo>
                  <a:pt x="3801464" y="3179075"/>
                </a:lnTo>
                <a:lnTo>
                  <a:pt x="3771243" y="3217249"/>
                </a:lnTo>
                <a:lnTo>
                  <a:pt x="3737841" y="3253831"/>
                </a:lnTo>
                <a:lnTo>
                  <a:pt x="3704438" y="3285642"/>
                </a:lnTo>
                <a:lnTo>
                  <a:pt x="3666266" y="3312682"/>
                </a:lnTo>
                <a:lnTo>
                  <a:pt x="3626501" y="3333360"/>
                </a:lnTo>
                <a:lnTo>
                  <a:pt x="3578783" y="3347676"/>
                </a:lnTo>
                <a:lnTo>
                  <a:pt x="3529475" y="3354038"/>
                </a:lnTo>
                <a:lnTo>
                  <a:pt x="3478579" y="3355628"/>
                </a:lnTo>
                <a:lnTo>
                  <a:pt x="3424498" y="3350856"/>
                </a:lnTo>
                <a:lnTo>
                  <a:pt x="3370419" y="3344494"/>
                </a:lnTo>
                <a:lnTo>
                  <a:pt x="3316339" y="3336540"/>
                </a:lnTo>
                <a:lnTo>
                  <a:pt x="3262260" y="3330180"/>
                </a:lnTo>
                <a:lnTo>
                  <a:pt x="3208180" y="3326998"/>
                </a:lnTo>
                <a:lnTo>
                  <a:pt x="3155691" y="3326998"/>
                </a:lnTo>
                <a:lnTo>
                  <a:pt x="3106385" y="3333360"/>
                </a:lnTo>
                <a:lnTo>
                  <a:pt x="3055487" y="3346085"/>
                </a:lnTo>
                <a:lnTo>
                  <a:pt x="3009359" y="3365171"/>
                </a:lnTo>
                <a:lnTo>
                  <a:pt x="2961643" y="3390621"/>
                </a:lnTo>
                <a:lnTo>
                  <a:pt x="2913927" y="3416071"/>
                </a:lnTo>
                <a:lnTo>
                  <a:pt x="2866209" y="3444699"/>
                </a:lnTo>
                <a:lnTo>
                  <a:pt x="2820081" y="3471739"/>
                </a:lnTo>
                <a:lnTo>
                  <a:pt x="2770775" y="3495598"/>
                </a:lnTo>
                <a:lnTo>
                  <a:pt x="2723057" y="3514685"/>
                </a:lnTo>
                <a:lnTo>
                  <a:pt x="2673749" y="3527410"/>
                </a:lnTo>
                <a:lnTo>
                  <a:pt x="2622852" y="3532180"/>
                </a:lnTo>
                <a:lnTo>
                  <a:pt x="2571953" y="3527410"/>
                </a:lnTo>
                <a:lnTo>
                  <a:pt x="2522645" y="3514685"/>
                </a:lnTo>
                <a:lnTo>
                  <a:pt x="2474930" y="3495598"/>
                </a:lnTo>
                <a:lnTo>
                  <a:pt x="2425621" y="3471739"/>
                </a:lnTo>
                <a:lnTo>
                  <a:pt x="2379493" y="3444699"/>
                </a:lnTo>
                <a:lnTo>
                  <a:pt x="2331777" y="3416071"/>
                </a:lnTo>
                <a:lnTo>
                  <a:pt x="2284059" y="3390621"/>
                </a:lnTo>
                <a:lnTo>
                  <a:pt x="2236343" y="3365171"/>
                </a:lnTo>
                <a:lnTo>
                  <a:pt x="2188627" y="3346085"/>
                </a:lnTo>
                <a:lnTo>
                  <a:pt x="2139319" y="3333360"/>
                </a:lnTo>
                <a:lnTo>
                  <a:pt x="2090011" y="3326998"/>
                </a:lnTo>
                <a:lnTo>
                  <a:pt x="2037520" y="3326998"/>
                </a:lnTo>
                <a:lnTo>
                  <a:pt x="1983442" y="3330180"/>
                </a:lnTo>
                <a:lnTo>
                  <a:pt x="1929363" y="3336540"/>
                </a:lnTo>
                <a:lnTo>
                  <a:pt x="1875283" y="3344494"/>
                </a:lnTo>
                <a:lnTo>
                  <a:pt x="1821202" y="3350856"/>
                </a:lnTo>
                <a:lnTo>
                  <a:pt x="1767124" y="3355628"/>
                </a:lnTo>
                <a:lnTo>
                  <a:pt x="1716227" y="3354038"/>
                </a:lnTo>
                <a:lnTo>
                  <a:pt x="1666919" y="3347676"/>
                </a:lnTo>
                <a:lnTo>
                  <a:pt x="1619201" y="3333360"/>
                </a:lnTo>
                <a:lnTo>
                  <a:pt x="1579437" y="3312682"/>
                </a:lnTo>
                <a:lnTo>
                  <a:pt x="1541263" y="3285642"/>
                </a:lnTo>
                <a:lnTo>
                  <a:pt x="1507862" y="3253831"/>
                </a:lnTo>
                <a:lnTo>
                  <a:pt x="1474459" y="3217249"/>
                </a:lnTo>
                <a:lnTo>
                  <a:pt x="1444238" y="3179075"/>
                </a:lnTo>
                <a:lnTo>
                  <a:pt x="1414018" y="3139310"/>
                </a:lnTo>
                <a:lnTo>
                  <a:pt x="1383797" y="3099547"/>
                </a:lnTo>
                <a:lnTo>
                  <a:pt x="1353577" y="3061373"/>
                </a:lnTo>
                <a:lnTo>
                  <a:pt x="1321765" y="3024791"/>
                </a:lnTo>
                <a:lnTo>
                  <a:pt x="1285181" y="2992978"/>
                </a:lnTo>
                <a:lnTo>
                  <a:pt x="1250188" y="2964348"/>
                </a:lnTo>
                <a:lnTo>
                  <a:pt x="1210424" y="2942082"/>
                </a:lnTo>
                <a:lnTo>
                  <a:pt x="1167479" y="2922994"/>
                </a:lnTo>
                <a:lnTo>
                  <a:pt x="1121353" y="2907089"/>
                </a:lnTo>
                <a:lnTo>
                  <a:pt x="1073635" y="2892774"/>
                </a:lnTo>
                <a:lnTo>
                  <a:pt x="1025919" y="2880049"/>
                </a:lnTo>
                <a:lnTo>
                  <a:pt x="976611" y="2867324"/>
                </a:lnTo>
                <a:lnTo>
                  <a:pt x="930485" y="2853009"/>
                </a:lnTo>
                <a:lnTo>
                  <a:pt x="884357" y="2837103"/>
                </a:lnTo>
                <a:lnTo>
                  <a:pt x="841413" y="2818015"/>
                </a:lnTo>
                <a:lnTo>
                  <a:pt x="803238" y="2794157"/>
                </a:lnTo>
                <a:lnTo>
                  <a:pt x="768245" y="2765527"/>
                </a:lnTo>
                <a:lnTo>
                  <a:pt x="739617" y="2730536"/>
                </a:lnTo>
                <a:lnTo>
                  <a:pt x="715759" y="2692361"/>
                </a:lnTo>
                <a:lnTo>
                  <a:pt x="696671" y="2649416"/>
                </a:lnTo>
                <a:lnTo>
                  <a:pt x="680766" y="2603290"/>
                </a:lnTo>
                <a:lnTo>
                  <a:pt x="666450" y="2557164"/>
                </a:lnTo>
                <a:lnTo>
                  <a:pt x="653726" y="2507856"/>
                </a:lnTo>
                <a:lnTo>
                  <a:pt x="641000" y="2460140"/>
                </a:lnTo>
                <a:lnTo>
                  <a:pt x="626685" y="2412422"/>
                </a:lnTo>
                <a:lnTo>
                  <a:pt x="610780" y="2366295"/>
                </a:lnTo>
                <a:lnTo>
                  <a:pt x="591692" y="2323348"/>
                </a:lnTo>
                <a:lnTo>
                  <a:pt x="569424" y="2283586"/>
                </a:lnTo>
                <a:lnTo>
                  <a:pt x="540796" y="2248593"/>
                </a:lnTo>
                <a:lnTo>
                  <a:pt x="508983" y="2212010"/>
                </a:lnTo>
                <a:lnTo>
                  <a:pt x="472400" y="2180199"/>
                </a:lnTo>
                <a:lnTo>
                  <a:pt x="432635" y="2149978"/>
                </a:lnTo>
                <a:lnTo>
                  <a:pt x="392872" y="2119758"/>
                </a:lnTo>
                <a:lnTo>
                  <a:pt x="353108" y="2089537"/>
                </a:lnTo>
                <a:lnTo>
                  <a:pt x="314933" y="2059315"/>
                </a:lnTo>
                <a:lnTo>
                  <a:pt x="278350" y="2025914"/>
                </a:lnTo>
                <a:lnTo>
                  <a:pt x="246539" y="1992513"/>
                </a:lnTo>
                <a:lnTo>
                  <a:pt x="219500" y="1954338"/>
                </a:lnTo>
                <a:lnTo>
                  <a:pt x="198823" y="1914575"/>
                </a:lnTo>
                <a:lnTo>
                  <a:pt x="184508" y="1866859"/>
                </a:lnTo>
                <a:lnTo>
                  <a:pt x="178145" y="1817551"/>
                </a:lnTo>
                <a:lnTo>
                  <a:pt x="176554" y="1766651"/>
                </a:lnTo>
                <a:lnTo>
                  <a:pt x="181326" y="1712572"/>
                </a:lnTo>
                <a:lnTo>
                  <a:pt x="187688" y="1658493"/>
                </a:lnTo>
                <a:lnTo>
                  <a:pt x="195640" y="1604413"/>
                </a:lnTo>
                <a:lnTo>
                  <a:pt x="202004" y="1550335"/>
                </a:lnTo>
                <a:lnTo>
                  <a:pt x="205186" y="1496256"/>
                </a:lnTo>
                <a:lnTo>
                  <a:pt x="205186" y="1443766"/>
                </a:lnTo>
                <a:lnTo>
                  <a:pt x="198823" y="1394460"/>
                </a:lnTo>
                <a:lnTo>
                  <a:pt x="186098" y="1345152"/>
                </a:lnTo>
                <a:lnTo>
                  <a:pt x="167011" y="1299024"/>
                </a:lnTo>
                <a:lnTo>
                  <a:pt x="143153" y="1251308"/>
                </a:lnTo>
                <a:lnTo>
                  <a:pt x="116112" y="1203592"/>
                </a:lnTo>
                <a:lnTo>
                  <a:pt x="87483" y="1155874"/>
                </a:lnTo>
                <a:lnTo>
                  <a:pt x="60443" y="1109746"/>
                </a:lnTo>
                <a:lnTo>
                  <a:pt x="36583" y="1060441"/>
                </a:lnTo>
                <a:lnTo>
                  <a:pt x="17498" y="1012723"/>
                </a:lnTo>
                <a:lnTo>
                  <a:pt x="4773" y="963415"/>
                </a:lnTo>
                <a:lnTo>
                  <a:pt x="0" y="912516"/>
                </a:lnTo>
                <a:lnTo>
                  <a:pt x="4773" y="861620"/>
                </a:lnTo>
                <a:lnTo>
                  <a:pt x="17498" y="812312"/>
                </a:lnTo>
                <a:lnTo>
                  <a:pt x="36583" y="764594"/>
                </a:lnTo>
                <a:lnTo>
                  <a:pt x="60443" y="715288"/>
                </a:lnTo>
                <a:lnTo>
                  <a:pt x="87483" y="669160"/>
                </a:lnTo>
                <a:lnTo>
                  <a:pt x="116112" y="621444"/>
                </a:lnTo>
                <a:lnTo>
                  <a:pt x="143153" y="573726"/>
                </a:lnTo>
                <a:lnTo>
                  <a:pt x="167011" y="526010"/>
                </a:lnTo>
                <a:lnTo>
                  <a:pt x="186098" y="479882"/>
                </a:lnTo>
                <a:lnTo>
                  <a:pt x="198823" y="430575"/>
                </a:lnTo>
                <a:lnTo>
                  <a:pt x="205186" y="381268"/>
                </a:lnTo>
                <a:lnTo>
                  <a:pt x="205186" y="328780"/>
                </a:lnTo>
                <a:lnTo>
                  <a:pt x="202004" y="274700"/>
                </a:lnTo>
                <a:lnTo>
                  <a:pt x="195640" y="220621"/>
                </a:lnTo>
                <a:lnTo>
                  <a:pt x="187688" y="166541"/>
                </a:lnTo>
                <a:lnTo>
                  <a:pt x="181326" y="112462"/>
                </a:lnTo>
                <a:lnTo>
                  <a:pt x="176554" y="58383"/>
                </a:lnTo>
                <a:lnTo>
                  <a:pt x="178145" y="74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CD3F278-7C35-443F-B5C5-3889484E78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06" r="11951"/>
          <a:stretch/>
        </p:blipFill>
        <p:spPr>
          <a:xfrm>
            <a:off x="5724287" y="2642287"/>
            <a:ext cx="3135234" cy="3131460"/>
          </a:xfrm>
          <a:custGeom>
            <a:avLst/>
            <a:gdLst/>
            <a:ahLst/>
            <a:cxnLst/>
            <a:rect l="l" t="t" r="r" b="b"/>
            <a:pathLst>
              <a:path w="2998601" h="2994963">
                <a:moveTo>
                  <a:pt x="1499301" y="0"/>
                </a:moveTo>
                <a:lnTo>
                  <a:pt x="1528395" y="2727"/>
                </a:lnTo>
                <a:lnTo>
                  <a:pt x="1556581" y="10001"/>
                </a:lnTo>
                <a:lnTo>
                  <a:pt x="1583858" y="20912"/>
                </a:lnTo>
                <a:lnTo>
                  <a:pt x="1612043" y="34550"/>
                </a:lnTo>
                <a:lnTo>
                  <a:pt x="1638411" y="50007"/>
                </a:lnTo>
                <a:lnTo>
                  <a:pt x="1665688" y="66373"/>
                </a:lnTo>
                <a:lnTo>
                  <a:pt x="1692964" y="80920"/>
                </a:lnTo>
                <a:lnTo>
                  <a:pt x="1720240" y="95468"/>
                </a:lnTo>
                <a:lnTo>
                  <a:pt x="1746608" y="106378"/>
                </a:lnTo>
                <a:lnTo>
                  <a:pt x="1775703" y="113652"/>
                </a:lnTo>
                <a:lnTo>
                  <a:pt x="1803888" y="117289"/>
                </a:lnTo>
                <a:lnTo>
                  <a:pt x="1833892" y="117289"/>
                </a:lnTo>
                <a:lnTo>
                  <a:pt x="1864806" y="115471"/>
                </a:lnTo>
                <a:lnTo>
                  <a:pt x="1895719" y="111834"/>
                </a:lnTo>
                <a:lnTo>
                  <a:pt x="1926633" y="107288"/>
                </a:lnTo>
                <a:lnTo>
                  <a:pt x="1957546" y="103651"/>
                </a:lnTo>
                <a:lnTo>
                  <a:pt x="1988460" y="100923"/>
                </a:lnTo>
                <a:lnTo>
                  <a:pt x="2017554" y="101832"/>
                </a:lnTo>
                <a:lnTo>
                  <a:pt x="2045740" y="105469"/>
                </a:lnTo>
                <a:lnTo>
                  <a:pt x="2073017" y="113652"/>
                </a:lnTo>
                <a:lnTo>
                  <a:pt x="2095748" y="125472"/>
                </a:lnTo>
                <a:lnTo>
                  <a:pt x="2117568" y="140929"/>
                </a:lnTo>
                <a:lnTo>
                  <a:pt x="2136662" y="159113"/>
                </a:lnTo>
                <a:lnTo>
                  <a:pt x="2155756" y="180025"/>
                </a:lnTo>
                <a:lnTo>
                  <a:pt x="2173031" y="201846"/>
                </a:lnTo>
                <a:lnTo>
                  <a:pt x="2190306" y="224577"/>
                </a:lnTo>
                <a:lnTo>
                  <a:pt x="2207581" y="247307"/>
                </a:lnTo>
                <a:lnTo>
                  <a:pt x="2224856" y="269128"/>
                </a:lnTo>
                <a:lnTo>
                  <a:pt x="2243041" y="290040"/>
                </a:lnTo>
                <a:lnTo>
                  <a:pt x="2263953" y="308225"/>
                </a:lnTo>
                <a:lnTo>
                  <a:pt x="2283956" y="324591"/>
                </a:lnTo>
                <a:lnTo>
                  <a:pt x="2306686" y="337319"/>
                </a:lnTo>
                <a:lnTo>
                  <a:pt x="2331235" y="348230"/>
                </a:lnTo>
                <a:lnTo>
                  <a:pt x="2357602" y="357322"/>
                </a:lnTo>
                <a:lnTo>
                  <a:pt x="2384878" y="365505"/>
                </a:lnTo>
                <a:lnTo>
                  <a:pt x="2412155" y="372779"/>
                </a:lnTo>
                <a:lnTo>
                  <a:pt x="2440341" y="380053"/>
                </a:lnTo>
                <a:lnTo>
                  <a:pt x="2466708" y="388236"/>
                </a:lnTo>
                <a:lnTo>
                  <a:pt x="2493075" y="397328"/>
                </a:lnTo>
                <a:lnTo>
                  <a:pt x="2517624" y="408239"/>
                </a:lnTo>
                <a:lnTo>
                  <a:pt x="2539446" y="421877"/>
                </a:lnTo>
                <a:lnTo>
                  <a:pt x="2559449" y="438243"/>
                </a:lnTo>
                <a:lnTo>
                  <a:pt x="2575814" y="458246"/>
                </a:lnTo>
                <a:lnTo>
                  <a:pt x="2589453" y="480067"/>
                </a:lnTo>
                <a:lnTo>
                  <a:pt x="2600363" y="504615"/>
                </a:lnTo>
                <a:lnTo>
                  <a:pt x="2609455" y="530983"/>
                </a:lnTo>
                <a:lnTo>
                  <a:pt x="2617638" y="557350"/>
                </a:lnTo>
                <a:lnTo>
                  <a:pt x="2624912" y="585536"/>
                </a:lnTo>
                <a:lnTo>
                  <a:pt x="2632186" y="612812"/>
                </a:lnTo>
                <a:lnTo>
                  <a:pt x="2640369" y="640089"/>
                </a:lnTo>
                <a:lnTo>
                  <a:pt x="2649461" y="666457"/>
                </a:lnTo>
                <a:lnTo>
                  <a:pt x="2660371" y="691006"/>
                </a:lnTo>
                <a:lnTo>
                  <a:pt x="2673101" y="713736"/>
                </a:lnTo>
                <a:lnTo>
                  <a:pt x="2689467" y="733739"/>
                </a:lnTo>
                <a:lnTo>
                  <a:pt x="2707651" y="754651"/>
                </a:lnTo>
                <a:lnTo>
                  <a:pt x="2728563" y="772835"/>
                </a:lnTo>
                <a:lnTo>
                  <a:pt x="2750385" y="790110"/>
                </a:lnTo>
                <a:lnTo>
                  <a:pt x="2774024" y="807385"/>
                </a:lnTo>
                <a:lnTo>
                  <a:pt x="2796754" y="824660"/>
                </a:lnTo>
                <a:lnTo>
                  <a:pt x="2818576" y="841936"/>
                </a:lnTo>
                <a:lnTo>
                  <a:pt x="2839487" y="861029"/>
                </a:lnTo>
                <a:lnTo>
                  <a:pt x="2857672" y="880123"/>
                </a:lnTo>
                <a:lnTo>
                  <a:pt x="2873129" y="901944"/>
                </a:lnTo>
                <a:lnTo>
                  <a:pt x="2884949" y="924674"/>
                </a:lnTo>
                <a:lnTo>
                  <a:pt x="2893132" y="951951"/>
                </a:lnTo>
                <a:lnTo>
                  <a:pt x="2896768" y="980137"/>
                </a:lnTo>
                <a:lnTo>
                  <a:pt x="2897678" y="1009232"/>
                </a:lnTo>
                <a:lnTo>
                  <a:pt x="2894950" y="1040145"/>
                </a:lnTo>
                <a:lnTo>
                  <a:pt x="2891313" y="1071058"/>
                </a:lnTo>
                <a:lnTo>
                  <a:pt x="2886767" y="1101972"/>
                </a:lnTo>
                <a:lnTo>
                  <a:pt x="2883130" y="1132885"/>
                </a:lnTo>
                <a:lnTo>
                  <a:pt x="2881312" y="1163799"/>
                </a:lnTo>
                <a:lnTo>
                  <a:pt x="2881312" y="1193803"/>
                </a:lnTo>
                <a:lnTo>
                  <a:pt x="2884949" y="1221988"/>
                </a:lnTo>
                <a:lnTo>
                  <a:pt x="2892222" y="1250174"/>
                </a:lnTo>
                <a:lnTo>
                  <a:pt x="2903133" y="1276542"/>
                </a:lnTo>
                <a:lnTo>
                  <a:pt x="2917681" y="1303818"/>
                </a:lnTo>
                <a:lnTo>
                  <a:pt x="2932228" y="1331095"/>
                </a:lnTo>
                <a:lnTo>
                  <a:pt x="2948594" y="1358371"/>
                </a:lnTo>
                <a:lnTo>
                  <a:pt x="2964050" y="1384739"/>
                </a:lnTo>
                <a:lnTo>
                  <a:pt x="2977689" y="1412924"/>
                </a:lnTo>
                <a:lnTo>
                  <a:pt x="2988599" y="1440201"/>
                </a:lnTo>
                <a:lnTo>
                  <a:pt x="2995873" y="1468387"/>
                </a:lnTo>
                <a:lnTo>
                  <a:pt x="2998601" y="1497481"/>
                </a:lnTo>
                <a:lnTo>
                  <a:pt x="2995873" y="1526576"/>
                </a:lnTo>
                <a:lnTo>
                  <a:pt x="2988599" y="1554762"/>
                </a:lnTo>
                <a:lnTo>
                  <a:pt x="2977689" y="1582039"/>
                </a:lnTo>
                <a:lnTo>
                  <a:pt x="2964050" y="1610224"/>
                </a:lnTo>
                <a:lnTo>
                  <a:pt x="2948594" y="1636592"/>
                </a:lnTo>
                <a:lnTo>
                  <a:pt x="2932228" y="1663869"/>
                </a:lnTo>
                <a:lnTo>
                  <a:pt x="2917681" y="1691145"/>
                </a:lnTo>
                <a:lnTo>
                  <a:pt x="2903133" y="1718421"/>
                </a:lnTo>
                <a:lnTo>
                  <a:pt x="2892222" y="1744789"/>
                </a:lnTo>
                <a:lnTo>
                  <a:pt x="2884949" y="1772975"/>
                </a:lnTo>
                <a:lnTo>
                  <a:pt x="2881312" y="1801160"/>
                </a:lnTo>
                <a:lnTo>
                  <a:pt x="2881312" y="1831165"/>
                </a:lnTo>
                <a:lnTo>
                  <a:pt x="2883130" y="1862078"/>
                </a:lnTo>
                <a:lnTo>
                  <a:pt x="2886767" y="1892991"/>
                </a:lnTo>
                <a:lnTo>
                  <a:pt x="2891313" y="1923905"/>
                </a:lnTo>
                <a:lnTo>
                  <a:pt x="2894950" y="1954818"/>
                </a:lnTo>
                <a:lnTo>
                  <a:pt x="2897678" y="1985731"/>
                </a:lnTo>
                <a:lnTo>
                  <a:pt x="2896768" y="2014827"/>
                </a:lnTo>
                <a:lnTo>
                  <a:pt x="2893132" y="2043013"/>
                </a:lnTo>
                <a:lnTo>
                  <a:pt x="2884949" y="2070289"/>
                </a:lnTo>
                <a:lnTo>
                  <a:pt x="2873129" y="2093019"/>
                </a:lnTo>
                <a:lnTo>
                  <a:pt x="2857672" y="2114841"/>
                </a:lnTo>
                <a:lnTo>
                  <a:pt x="2839487" y="2133934"/>
                </a:lnTo>
                <a:lnTo>
                  <a:pt x="2818576" y="2153027"/>
                </a:lnTo>
                <a:lnTo>
                  <a:pt x="2796754" y="2170303"/>
                </a:lnTo>
                <a:lnTo>
                  <a:pt x="2774024" y="2187578"/>
                </a:lnTo>
                <a:lnTo>
                  <a:pt x="2750385" y="2204853"/>
                </a:lnTo>
                <a:lnTo>
                  <a:pt x="2728563" y="2222128"/>
                </a:lnTo>
                <a:lnTo>
                  <a:pt x="2707651" y="2240312"/>
                </a:lnTo>
                <a:lnTo>
                  <a:pt x="2689467" y="2261224"/>
                </a:lnTo>
                <a:lnTo>
                  <a:pt x="2673101" y="2281227"/>
                </a:lnTo>
                <a:lnTo>
                  <a:pt x="2660371" y="2303957"/>
                </a:lnTo>
                <a:lnTo>
                  <a:pt x="2649461" y="2328506"/>
                </a:lnTo>
                <a:lnTo>
                  <a:pt x="2640369" y="2354874"/>
                </a:lnTo>
                <a:lnTo>
                  <a:pt x="2632186" y="2382151"/>
                </a:lnTo>
                <a:lnTo>
                  <a:pt x="2624912" y="2409427"/>
                </a:lnTo>
                <a:lnTo>
                  <a:pt x="2617638" y="2437613"/>
                </a:lnTo>
                <a:lnTo>
                  <a:pt x="2609455" y="2463980"/>
                </a:lnTo>
                <a:lnTo>
                  <a:pt x="2600363" y="2490347"/>
                </a:lnTo>
                <a:lnTo>
                  <a:pt x="2589453" y="2514896"/>
                </a:lnTo>
                <a:lnTo>
                  <a:pt x="2575814" y="2536718"/>
                </a:lnTo>
                <a:lnTo>
                  <a:pt x="2559449" y="2556720"/>
                </a:lnTo>
                <a:lnTo>
                  <a:pt x="2539446" y="2573086"/>
                </a:lnTo>
                <a:lnTo>
                  <a:pt x="2517624" y="2586724"/>
                </a:lnTo>
                <a:lnTo>
                  <a:pt x="2493075" y="2597635"/>
                </a:lnTo>
                <a:lnTo>
                  <a:pt x="2466708" y="2606727"/>
                </a:lnTo>
                <a:lnTo>
                  <a:pt x="2440341" y="2614910"/>
                </a:lnTo>
                <a:lnTo>
                  <a:pt x="2412155" y="2622184"/>
                </a:lnTo>
                <a:lnTo>
                  <a:pt x="2384878" y="2629458"/>
                </a:lnTo>
                <a:lnTo>
                  <a:pt x="2357602" y="2637641"/>
                </a:lnTo>
                <a:lnTo>
                  <a:pt x="2331235" y="2646733"/>
                </a:lnTo>
                <a:lnTo>
                  <a:pt x="2306686" y="2657644"/>
                </a:lnTo>
                <a:lnTo>
                  <a:pt x="2283956" y="2670372"/>
                </a:lnTo>
                <a:lnTo>
                  <a:pt x="2263953" y="2686738"/>
                </a:lnTo>
                <a:lnTo>
                  <a:pt x="2243041" y="2704923"/>
                </a:lnTo>
                <a:lnTo>
                  <a:pt x="2224856" y="2725835"/>
                </a:lnTo>
                <a:lnTo>
                  <a:pt x="2207581" y="2747656"/>
                </a:lnTo>
                <a:lnTo>
                  <a:pt x="2190306" y="2770386"/>
                </a:lnTo>
                <a:lnTo>
                  <a:pt x="2173031" y="2793117"/>
                </a:lnTo>
                <a:lnTo>
                  <a:pt x="2155756" y="2814938"/>
                </a:lnTo>
                <a:lnTo>
                  <a:pt x="2136662" y="2835850"/>
                </a:lnTo>
                <a:lnTo>
                  <a:pt x="2117568" y="2854034"/>
                </a:lnTo>
                <a:lnTo>
                  <a:pt x="2095748" y="2869491"/>
                </a:lnTo>
                <a:lnTo>
                  <a:pt x="2073017" y="2881311"/>
                </a:lnTo>
                <a:lnTo>
                  <a:pt x="2045740" y="2889494"/>
                </a:lnTo>
                <a:lnTo>
                  <a:pt x="2017554" y="2893131"/>
                </a:lnTo>
                <a:lnTo>
                  <a:pt x="1988460" y="2894040"/>
                </a:lnTo>
                <a:lnTo>
                  <a:pt x="1957546" y="2891312"/>
                </a:lnTo>
                <a:lnTo>
                  <a:pt x="1926633" y="2887676"/>
                </a:lnTo>
                <a:lnTo>
                  <a:pt x="1895719" y="2883129"/>
                </a:lnTo>
                <a:lnTo>
                  <a:pt x="1864806" y="2879493"/>
                </a:lnTo>
                <a:lnTo>
                  <a:pt x="1833892" y="2877674"/>
                </a:lnTo>
                <a:lnTo>
                  <a:pt x="1803888" y="2877674"/>
                </a:lnTo>
                <a:lnTo>
                  <a:pt x="1775703" y="2881311"/>
                </a:lnTo>
                <a:lnTo>
                  <a:pt x="1746608" y="2888585"/>
                </a:lnTo>
                <a:lnTo>
                  <a:pt x="1720240" y="2899495"/>
                </a:lnTo>
                <a:lnTo>
                  <a:pt x="1692964" y="2914043"/>
                </a:lnTo>
                <a:lnTo>
                  <a:pt x="1665688" y="2928591"/>
                </a:lnTo>
                <a:lnTo>
                  <a:pt x="1638411" y="2944956"/>
                </a:lnTo>
                <a:lnTo>
                  <a:pt x="1612043" y="2960413"/>
                </a:lnTo>
                <a:lnTo>
                  <a:pt x="1583858" y="2974051"/>
                </a:lnTo>
                <a:lnTo>
                  <a:pt x="1556581" y="2984962"/>
                </a:lnTo>
                <a:lnTo>
                  <a:pt x="1528395" y="2992236"/>
                </a:lnTo>
                <a:lnTo>
                  <a:pt x="1499301" y="2994963"/>
                </a:lnTo>
                <a:lnTo>
                  <a:pt x="1470206" y="2992236"/>
                </a:lnTo>
                <a:lnTo>
                  <a:pt x="1442020" y="2984962"/>
                </a:lnTo>
                <a:lnTo>
                  <a:pt x="1414744" y="2974051"/>
                </a:lnTo>
                <a:lnTo>
                  <a:pt x="1386558" y="2960413"/>
                </a:lnTo>
                <a:lnTo>
                  <a:pt x="1360190" y="2944956"/>
                </a:lnTo>
                <a:lnTo>
                  <a:pt x="1332914" y="2928591"/>
                </a:lnTo>
                <a:lnTo>
                  <a:pt x="1305637" y="2914043"/>
                </a:lnTo>
                <a:lnTo>
                  <a:pt x="1278361" y="2899495"/>
                </a:lnTo>
                <a:lnTo>
                  <a:pt x="1251085" y="2888585"/>
                </a:lnTo>
                <a:lnTo>
                  <a:pt x="1222899" y="2881311"/>
                </a:lnTo>
                <a:lnTo>
                  <a:pt x="1194713" y="2877674"/>
                </a:lnTo>
                <a:lnTo>
                  <a:pt x="1164708" y="2877674"/>
                </a:lnTo>
                <a:lnTo>
                  <a:pt x="1133795" y="2879493"/>
                </a:lnTo>
                <a:lnTo>
                  <a:pt x="1102882" y="2883129"/>
                </a:lnTo>
                <a:lnTo>
                  <a:pt x="1071968" y="2887676"/>
                </a:lnTo>
                <a:lnTo>
                  <a:pt x="1041054" y="2891312"/>
                </a:lnTo>
                <a:lnTo>
                  <a:pt x="1010141" y="2894040"/>
                </a:lnTo>
                <a:lnTo>
                  <a:pt x="981047" y="2893131"/>
                </a:lnTo>
                <a:lnTo>
                  <a:pt x="952861" y="2889494"/>
                </a:lnTo>
                <a:lnTo>
                  <a:pt x="925584" y="2881311"/>
                </a:lnTo>
                <a:lnTo>
                  <a:pt x="902854" y="2869491"/>
                </a:lnTo>
                <a:lnTo>
                  <a:pt x="881032" y="2854034"/>
                </a:lnTo>
                <a:lnTo>
                  <a:pt x="861939" y="2835850"/>
                </a:lnTo>
                <a:lnTo>
                  <a:pt x="842845" y="2814938"/>
                </a:lnTo>
                <a:lnTo>
                  <a:pt x="825570" y="2793117"/>
                </a:lnTo>
                <a:lnTo>
                  <a:pt x="808295" y="2770386"/>
                </a:lnTo>
                <a:lnTo>
                  <a:pt x="791020" y="2747656"/>
                </a:lnTo>
                <a:lnTo>
                  <a:pt x="773745" y="2725835"/>
                </a:lnTo>
                <a:lnTo>
                  <a:pt x="755560" y="2704923"/>
                </a:lnTo>
                <a:lnTo>
                  <a:pt x="734648" y="2686738"/>
                </a:lnTo>
                <a:lnTo>
                  <a:pt x="714645" y="2670372"/>
                </a:lnTo>
                <a:lnTo>
                  <a:pt x="691915" y="2657644"/>
                </a:lnTo>
                <a:lnTo>
                  <a:pt x="667366" y="2646733"/>
                </a:lnTo>
                <a:lnTo>
                  <a:pt x="640999" y="2637641"/>
                </a:lnTo>
                <a:lnTo>
                  <a:pt x="613722" y="2629458"/>
                </a:lnTo>
                <a:lnTo>
                  <a:pt x="586446" y="2622184"/>
                </a:lnTo>
                <a:lnTo>
                  <a:pt x="558260" y="2614910"/>
                </a:lnTo>
                <a:lnTo>
                  <a:pt x="531893" y="2606727"/>
                </a:lnTo>
                <a:lnTo>
                  <a:pt x="505525" y="2597635"/>
                </a:lnTo>
                <a:lnTo>
                  <a:pt x="480977" y="2586724"/>
                </a:lnTo>
                <a:lnTo>
                  <a:pt x="459155" y="2573086"/>
                </a:lnTo>
                <a:lnTo>
                  <a:pt x="439152" y="2556720"/>
                </a:lnTo>
                <a:lnTo>
                  <a:pt x="422787" y="2536718"/>
                </a:lnTo>
                <a:lnTo>
                  <a:pt x="409149" y="2514896"/>
                </a:lnTo>
                <a:lnTo>
                  <a:pt x="398238" y="2490347"/>
                </a:lnTo>
                <a:lnTo>
                  <a:pt x="389146" y="2463980"/>
                </a:lnTo>
                <a:lnTo>
                  <a:pt x="380963" y="2437613"/>
                </a:lnTo>
                <a:lnTo>
                  <a:pt x="373689" y="2409427"/>
                </a:lnTo>
                <a:lnTo>
                  <a:pt x="366415" y="2382151"/>
                </a:lnTo>
                <a:lnTo>
                  <a:pt x="358232" y="2354874"/>
                </a:lnTo>
                <a:lnTo>
                  <a:pt x="349140" y="2328506"/>
                </a:lnTo>
                <a:lnTo>
                  <a:pt x="338229" y="2303957"/>
                </a:lnTo>
                <a:lnTo>
                  <a:pt x="325500" y="2281227"/>
                </a:lnTo>
                <a:lnTo>
                  <a:pt x="309135" y="2261224"/>
                </a:lnTo>
                <a:lnTo>
                  <a:pt x="290950" y="2240312"/>
                </a:lnTo>
                <a:lnTo>
                  <a:pt x="270038" y="2222128"/>
                </a:lnTo>
                <a:lnTo>
                  <a:pt x="247307" y="2204853"/>
                </a:lnTo>
                <a:lnTo>
                  <a:pt x="224577" y="2187578"/>
                </a:lnTo>
                <a:lnTo>
                  <a:pt x="201847" y="2170303"/>
                </a:lnTo>
                <a:lnTo>
                  <a:pt x="180025" y="2153027"/>
                </a:lnTo>
                <a:lnTo>
                  <a:pt x="159113" y="2133934"/>
                </a:lnTo>
                <a:lnTo>
                  <a:pt x="140929" y="2114841"/>
                </a:lnTo>
                <a:lnTo>
                  <a:pt x="125473" y="2093019"/>
                </a:lnTo>
                <a:lnTo>
                  <a:pt x="113653" y="2070289"/>
                </a:lnTo>
                <a:lnTo>
                  <a:pt x="105470" y="2043013"/>
                </a:lnTo>
                <a:lnTo>
                  <a:pt x="101833" y="2014827"/>
                </a:lnTo>
                <a:lnTo>
                  <a:pt x="100923" y="1985731"/>
                </a:lnTo>
                <a:lnTo>
                  <a:pt x="103651" y="1954818"/>
                </a:lnTo>
                <a:lnTo>
                  <a:pt x="107288" y="1923905"/>
                </a:lnTo>
                <a:lnTo>
                  <a:pt x="111834" y="1892991"/>
                </a:lnTo>
                <a:lnTo>
                  <a:pt x="115471" y="1862078"/>
                </a:lnTo>
                <a:lnTo>
                  <a:pt x="117290" y="1831165"/>
                </a:lnTo>
                <a:lnTo>
                  <a:pt x="117290" y="1801160"/>
                </a:lnTo>
                <a:lnTo>
                  <a:pt x="113653" y="1772975"/>
                </a:lnTo>
                <a:lnTo>
                  <a:pt x="106379" y="1744789"/>
                </a:lnTo>
                <a:lnTo>
                  <a:pt x="95468" y="1718421"/>
                </a:lnTo>
                <a:lnTo>
                  <a:pt x="81830" y="1691145"/>
                </a:lnTo>
                <a:lnTo>
                  <a:pt x="66373" y="1663869"/>
                </a:lnTo>
                <a:lnTo>
                  <a:pt x="50008" y="1636592"/>
                </a:lnTo>
                <a:lnTo>
                  <a:pt x="34551" y="1610224"/>
                </a:lnTo>
                <a:lnTo>
                  <a:pt x="20912" y="1582039"/>
                </a:lnTo>
                <a:lnTo>
                  <a:pt x="10002" y="1554762"/>
                </a:lnTo>
                <a:lnTo>
                  <a:pt x="2728" y="1526576"/>
                </a:lnTo>
                <a:lnTo>
                  <a:pt x="0" y="1497481"/>
                </a:lnTo>
                <a:lnTo>
                  <a:pt x="2728" y="1468387"/>
                </a:lnTo>
                <a:lnTo>
                  <a:pt x="10002" y="1440201"/>
                </a:lnTo>
                <a:lnTo>
                  <a:pt x="20912" y="1412924"/>
                </a:lnTo>
                <a:lnTo>
                  <a:pt x="34551" y="1384739"/>
                </a:lnTo>
                <a:lnTo>
                  <a:pt x="50008" y="1358371"/>
                </a:lnTo>
                <a:lnTo>
                  <a:pt x="66373" y="1331095"/>
                </a:lnTo>
                <a:lnTo>
                  <a:pt x="81830" y="1303818"/>
                </a:lnTo>
                <a:lnTo>
                  <a:pt x="95468" y="1276542"/>
                </a:lnTo>
                <a:lnTo>
                  <a:pt x="106379" y="1250174"/>
                </a:lnTo>
                <a:lnTo>
                  <a:pt x="113653" y="1221988"/>
                </a:lnTo>
                <a:lnTo>
                  <a:pt x="117290" y="1193803"/>
                </a:lnTo>
                <a:lnTo>
                  <a:pt x="117290" y="1163799"/>
                </a:lnTo>
                <a:lnTo>
                  <a:pt x="115471" y="1132885"/>
                </a:lnTo>
                <a:lnTo>
                  <a:pt x="111834" y="1101972"/>
                </a:lnTo>
                <a:lnTo>
                  <a:pt x="107288" y="1071058"/>
                </a:lnTo>
                <a:lnTo>
                  <a:pt x="103651" y="1040145"/>
                </a:lnTo>
                <a:lnTo>
                  <a:pt x="100923" y="1009232"/>
                </a:lnTo>
                <a:lnTo>
                  <a:pt x="101833" y="980137"/>
                </a:lnTo>
                <a:lnTo>
                  <a:pt x="105470" y="951951"/>
                </a:lnTo>
                <a:lnTo>
                  <a:pt x="113653" y="924674"/>
                </a:lnTo>
                <a:lnTo>
                  <a:pt x="125473" y="901944"/>
                </a:lnTo>
                <a:lnTo>
                  <a:pt x="140929" y="880123"/>
                </a:lnTo>
                <a:lnTo>
                  <a:pt x="159113" y="861029"/>
                </a:lnTo>
                <a:lnTo>
                  <a:pt x="180025" y="841936"/>
                </a:lnTo>
                <a:lnTo>
                  <a:pt x="201847" y="824660"/>
                </a:lnTo>
                <a:lnTo>
                  <a:pt x="224577" y="807385"/>
                </a:lnTo>
                <a:lnTo>
                  <a:pt x="247307" y="790110"/>
                </a:lnTo>
                <a:lnTo>
                  <a:pt x="270038" y="772835"/>
                </a:lnTo>
                <a:lnTo>
                  <a:pt x="290950" y="754651"/>
                </a:lnTo>
                <a:lnTo>
                  <a:pt x="309135" y="733739"/>
                </a:lnTo>
                <a:lnTo>
                  <a:pt x="325500" y="713736"/>
                </a:lnTo>
                <a:lnTo>
                  <a:pt x="338229" y="691006"/>
                </a:lnTo>
                <a:lnTo>
                  <a:pt x="349140" y="666457"/>
                </a:lnTo>
                <a:lnTo>
                  <a:pt x="358232" y="640089"/>
                </a:lnTo>
                <a:lnTo>
                  <a:pt x="366415" y="612812"/>
                </a:lnTo>
                <a:lnTo>
                  <a:pt x="373689" y="585536"/>
                </a:lnTo>
                <a:lnTo>
                  <a:pt x="380963" y="557350"/>
                </a:lnTo>
                <a:lnTo>
                  <a:pt x="389146" y="530983"/>
                </a:lnTo>
                <a:lnTo>
                  <a:pt x="398238" y="504615"/>
                </a:lnTo>
                <a:lnTo>
                  <a:pt x="409149" y="480067"/>
                </a:lnTo>
                <a:lnTo>
                  <a:pt x="422787" y="458246"/>
                </a:lnTo>
                <a:lnTo>
                  <a:pt x="439152" y="438243"/>
                </a:lnTo>
                <a:lnTo>
                  <a:pt x="459155" y="421877"/>
                </a:lnTo>
                <a:lnTo>
                  <a:pt x="480977" y="408239"/>
                </a:lnTo>
                <a:lnTo>
                  <a:pt x="505525" y="397328"/>
                </a:lnTo>
                <a:lnTo>
                  <a:pt x="531893" y="388236"/>
                </a:lnTo>
                <a:lnTo>
                  <a:pt x="558260" y="380053"/>
                </a:lnTo>
                <a:lnTo>
                  <a:pt x="586446" y="372779"/>
                </a:lnTo>
                <a:lnTo>
                  <a:pt x="613722" y="365505"/>
                </a:lnTo>
                <a:lnTo>
                  <a:pt x="640999" y="357322"/>
                </a:lnTo>
                <a:lnTo>
                  <a:pt x="667366" y="348230"/>
                </a:lnTo>
                <a:lnTo>
                  <a:pt x="691915" y="337319"/>
                </a:lnTo>
                <a:lnTo>
                  <a:pt x="714645" y="324591"/>
                </a:lnTo>
                <a:lnTo>
                  <a:pt x="734648" y="308225"/>
                </a:lnTo>
                <a:lnTo>
                  <a:pt x="755560" y="290040"/>
                </a:lnTo>
                <a:lnTo>
                  <a:pt x="773745" y="269128"/>
                </a:lnTo>
                <a:lnTo>
                  <a:pt x="791020" y="247307"/>
                </a:lnTo>
                <a:lnTo>
                  <a:pt x="808295" y="224577"/>
                </a:lnTo>
                <a:lnTo>
                  <a:pt x="825570" y="201846"/>
                </a:lnTo>
                <a:lnTo>
                  <a:pt x="842845" y="180025"/>
                </a:lnTo>
                <a:lnTo>
                  <a:pt x="861939" y="159113"/>
                </a:lnTo>
                <a:lnTo>
                  <a:pt x="881032" y="140929"/>
                </a:lnTo>
                <a:lnTo>
                  <a:pt x="902854" y="125472"/>
                </a:lnTo>
                <a:lnTo>
                  <a:pt x="925584" y="113652"/>
                </a:lnTo>
                <a:lnTo>
                  <a:pt x="952861" y="105469"/>
                </a:lnTo>
                <a:lnTo>
                  <a:pt x="981047" y="101832"/>
                </a:lnTo>
                <a:lnTo>
                  <a:pt x="1010141" y="100923"/>
                </a:lnTo>
                <a:lnTo>
                  <a:pt x="1041054" y="103651"/>
                </a:lnTo>
                <a:lnTo>
                  <a:pt x="1071968" y="107288"/>
                </a:lnTo>
                <a:lnTo>
                  <a:pt x="1102882" y="111834"/>
                </a:lnTo>
                <a:lnTo>
                  <a:pt x="1133795" y="115471"/>
                </a:lnTo>
                <a:lnTo>
                  <a:pt x="1164708" y="117289"/>
                </a:lnTo>
                <a:lnTo>
                  <a:pt x="1194713" y="117289"/>
                </a:lnTo>
                <a:lnTo>
                  <a:pt x="1222899" y="113652"/>
                </a:lnTo>
                <a:lnTo>
                  <a:pt x="1251085" y="106378"/>
                </a:lnTo>
                <a:lnTo>
                  <a:pt x="1278361" y="95468"/>
                </a:lnTo>
                <a:lnTo>
                  <a:pt x="1305637" y="80920"/>
                </a:lnTo>
                <a:lnTo>
                  <a:pt x="1332914" y="66373"/>
                </a:lnTo>
                <a:lnTo>
                  <a:pt x="1360190" y="50007"/>
                </a:lnTo>
                <a:lnTo>
                  <a:pt x="1386558" y="34550"/>
                </a:lnTo>
                <a:lnTo>
                  <a:pt x="1414744" y="20912"/>
                </a:lnTo>
                <a:lnTo>
                  <a:pt x="1442020" y="10001"/>
                </a:lnTo>
                <a:lnTo>
                  <a:pt x="1470206" y="2727"/>
                </a:lnTo>
                <a:close/>
              </a:path>
            </a:pathLst>
          </a:cu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9604135-4440-43B7-B057-57ADC8940D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91" r="1337"/>
          <a:stretch/>
        </p:blipFill>
        <p:spPr>
          <a:xfrm>
            <a:off x="7959581" y="10"/>
            <a:ext cx="4232421" cy="3428990"/>
          </a:xfrm>
          <a:custGeom>
            <a:avLst/>
            <a:gdLst/>
            <a:ahLst/>
            <a:cxnLst/>
            <a:rect l="l" t="t" r="r" b="b"/>
            <a:pathLst>
              <a:path w="4232421" h="3429000">
                <a:moveTo>
                  <a:pt x="176695" y="0"/>
                </a:moveTo>
                <a:lnTo>
                  <a:pt x="4232421" y="0"/>
                </a:lnTo>
                <a:lnTo>
                  <a:pt x="4232421" y="2741963"/>
                </a:lnTo>
                <a:lnTo>
                  <a:pt x="4230819" y="2742965"/>
                </a:lnTo>
                <a:lnTo>
                  <a:pt x="4189566" y="2761300"/>
                </a:lnTo>
                <a:lnTo>
                  <a:pt x="4145256" y="2776579"/>
                </a:lnTo>
                <a:lnTo>
                  <a:pt x="4100946" y="2790330"/>
                </a:lnTo>
                <a:lnTo>
                  <a:pt x="4053581" y="2802553"/>
                </a:lnTo>
                <a:lnTo>
                  <a:pt x="4007741" y="2814777"/>
                </a:lnTo>
                <a:lnTo>
                  <a:pt x="3961906" y="2828531"/>
                </a:lnTo>
                <a:lnTo>
                  <a:pt x="3917596" y="2843809"/>
                </a:lnTo>
                <a:lnTo>
                  <a:pt x="3876343" y="2862145"/>
                </a:lnTo>
                <a:lnTo>
                  <a:pt x="3838145" y="2883535"/>
                </a:lnTo>
                <a:lnTo>
                  <a:pt x="3804531" y="2911037"/>
                </a:lnTo>
                <a:lnTo>
                  <a:pt x="3769387" y="2941596"/>
                </a:lnTo>
                <a:lnTo>
                  <a:pt x="3738828" y="2976737"/>
                </a:lnTo>
                <a:lnTo>
                  <a:pt x="3709798" y="3013408"/>
                </a:lnTo>
                <a:lnTo>
                  <a:pt x="3680767" y="3051604"/>
                </a:lnTo>
                <a:lnTo>
                  <a:pt x="3651737" y="3089802"/>
                </a:lnTo>
                <a:lnTo>
                  <a:pt x="3622708" y="3126473"/>
                </a:lnTo>
                <a:lnTo>
                  <a:pt x="3590619" y="3161614"/>
                </a:lnTo>
                <a:lnTo>
                  <a:pt x="3558532" y="3192174"/>
                </a:lnTo>
                <a:lnTo>
                  <a:pt x="3521864" y="3218148"/>
                </a:lnTo>
                <a:lnTo>
                  <a:pt x="3483665" y="3238011"/>
                </a:lnTo>
                <a:lnTo>
                  <a:pt x="3437828" y="3251762"/>
                </a:lnTo>
                <a:lnTo>
                  <a:pt x="3390461" y="3257874"/>
                </a:lnTo>
                <a:lnTo>
                  <a:pt x="3341569" y="3259401"/>
                </a:lnTo>
                <a:lnTo>
                  <a:pt x="3289619" y="3254819"/>
                </a:lnTo>
                <a:lnTo>
                  <a:pt x="3237670" y="3248707"/>
                </a:lnTo>
                <a:lnTo>
                  <a:pt x="3185721" y="3241066"/>
                </a:lnTo>
                <a:lnTo>
                  <a:pt x="3133771" y="3234956"/>
                </a:lnTo>
                <a:lnTo>
                  <a:pt x="3081822" y="3231899"/>
                </a:lnTo>
                <a:lnTo>
                  <a:pt x="3031400" y="3231899"/>
                </a:lnTo>
                <a:lnTo>
                  <a:pt x="2984035" y="3238011"/>
                </a:lnTo>
                <a:lnTo>
                  <a:pt x="2935140" y="3250235"/>
                </a:lnTo>
                <a:lnTo>
                  <a:pt x="2890830" y="3268570"/>
                </a:lnTo>
                <a:lnTo>
                  <a:pt x="2844995" y="3293018"/>
                </a:lnTo>
                <a:lnTo>
                  <a:pt x="2799158" y="3317465"/>
                </a:lnTo>
                <a:lnTo>
                  <a:pt x="2753317" y="3344964"/>
                </a:lnTo>
                <a:lnTo>
                  <a:pt x="2709007" y="3370942"/>
                </a:lnTo>
                <a:lnTo>
                  <a:pt x="2661643" y="3393859"/>
                </a:lnTo>
                <a:lnTo>
                  <a:pt x="2615805" y="3412195"/>
                </a:lnTo>
                <a:lnTo>
                  <a:pt x="2568440" y="3424418"/>
                </a:lnTo>
                <a:lnTo>
                  <a:pt x="2519548" y="3429000"/>
                </a:lnTo>
                <a:lnTo>
                  <a:pt x="2470653" y="3424418"/>
                </a:lnTo>
                <a:lnTo>
                  <a:pt x="2423286" y="3412195"/>
                </a:lnTo>
                <a:lnTo>
                  <a:pt x="2377451" y="3393859"/>
                </a:lnTo>
                <a:lnTo>
                  <a:pt x="2330084" y="3370942"/>
                </a:lnTo>
                <a:lnTo>
                  <a:pt x="2285773" y="3344964"/>
                </a:lnTo>
                <a:lnTo>
                  <a:pt x="2239936" y="3317465"/>
                </a:lnTo>
                <a:lnTo>
                  <a:pt x="2194099" y="3293018"/>
                </a:lnTo>
                <a:lnTo>
                  <a:pt x="2148261" y="3268570"/>
                </a:lnTo>
                <a:lnTo>
                  <a:pt x="2102426" y="3250235"/>
                </a:lnTo>
                <a:lnTo>
                  <a:pt x="2055059" y="3238011"/>
                </a:lnTo>
                <a:lnTo>
                  <a:pt x="2007691" y="3231899"/>
                </a:lnTo>
                <a:lnTo>
                  <a:pt x="1957269" y="3231899"/>
                </a:lnTo>
                <a:lnTo>
                  <a:pt x="1905320" y="3234956"/>
                </a:lnTo>
                <a:lnTo>
                  <a:pt x="1853373" y="3241066"/>
                </a:lnTo>
                <a:lnTo>
                  <a:pt x="1801421" y="3248707"/>
                </a:lnTo>
                <a:lnTo>
                  <a:pt x="1749472" y="3254819"/>
                </a:lnTo>
                <a:lnTo>
                  <a:pt x="1697523" y="3259401"/>
                </a:lnTo>
                <a:lnTo>
                  <a:pt x="1648630" y="3257874"/>
                </a:lnTo>
                <a:lnTo>
                  <a:pt x="1601266" y="3251762"/>
                </a:lnTo>
                <a:lnTo>
                  <a:pt x="1555428" y="3238011"/>
                </a:lnTo>
                <a:lnTo>
                  <a:pt x="1517230" y="3218148"/>
                </a:lnTo>
                <a:lnTo>
                  <a:pt x="1480559" y="3192174"/>
                </a:lnTo>
                <a:lnTo>
                  <a:pt x="1448472" y="3161614"/>
                </a:lnTo>
                <a:lnTo>
                  <a:pt x="1416386" y="3126473"/>
                </a:lnTo>
                <a:lnTo>
                  <a:pt x="1387354" y="3089802"/>
                </a:lnTo>
                <a:lnTo>
                  <a:pt x="1358325" y="3051604"/>
                </a:lnTo>
                <a:lnTo>
                  <a:pt x="1329295" y="3013408"/>
                </a:lnTo>
                <a:lnTo>
                  <a:pt x="1300263" y="2976737"/>
                </a:lnTo>
                <a:lnTo>
                  <a:pt x="1269704" y="2941596"/>
                </a:lnTo>
                <a:lnTo>
                  <a:pt x="1234563" y="2911037"/>
                </a:lnTo>
                <a:lnTo>
                  <a:pt x="1200949" y="2883535"/>
                </a:lnTo>
                <a:lnTo>
                  <a:pt x="1162751" y="2862145"/>
                </a:lnTo>
                <a:lnTo>
                  <a:pt x="1121495" y="2843809"/>
                </a:lnTo>
                <a:lnTo>
                  <a:pt x="1077188" y="2828531"/>
                </a:lnTo>
                <a:lnTo>
                  <a:pt x="1031348" y="2814777"/>
                </a:lnTo>
                <a:lnTo>
                  <a:pt x="985513" y="2802553"/>
                </a:lnTo>
                <a:lnTo>
                  <a:pt x="938145" y="2790330"/>
                </a:lnTo>
                <a:lnTo>
                  <a:pt x="893838" y="2776579"/>
                </a:lnTo>
                <a:lnTo>
                  <a:pt x="849525" y="2761300"/>
                </a:lnTo>
                <a:lnTo>
                  <a:pt x="808275" y="2742965"/>
                </a:lnTo>
                <a:lnTo>
                  <a:pt x="771601" y="2720045"/>
                </a:lnTo>
                <a:lnTo>
                  <a:pt x="737987" y="2692543"/>
                </a:lnTo>
                <a:lnTo>
                  <a:pt x="710485" y="2658929"/>
                </a:lnTo>
                <a:lnTo>
                  <a:pt x="687568" y="2622258"/>
                </a:lnTo>
                <a:lnTo>
                  <a:pt x="669232" y="2581005"/>
                </a:lnTo>
                <a:lnTo>
                  <a:pt x="653954" y="2536695"/>
                </a:lnTo>
                <a:lnTo>
                  <a:pt x="640203" y="2492387"/>
                </a:lnTo>
                <a:lnTo>
                  <a:pt x="627979" y="2445020"/>
                </a:lnTo>
                <a:lnTo>
                  <a:pt x="615753" y="2399185"/>
                </a:lnTo>
                <a:lnTo>
                  <a:pt x="602002" y="2353345"/>
                </a:lnTo>
                <a:lnTo>
                  <a:pt x="586724" y="2309035"/>
                </a:lnTo>
                <a:lnTo>
                  <a:pt x="568388" y="2267782"/>
                </a:lnTo>
                <a:lnTo>
                  <a:pt x="546998" y="2229583"/>
                </a:lnTo>
                <a:lnTo>
                  <a:pt x="519496" y="2195970"/>
                </a:lnTo>
                <a:lnTo>
                  <a:pt x="488937" y="2160826"/>
                </a:lnTo>
                <a:lnTo>
                  <a:pt x="453796" y="2130269"/>
                </a:lnTo>
                <a:lnTo>
                  <a:pt x="415595" y="2101240"/>
                </a:lnTo>
                <a:lnTo>
                  <a:pt x="377399" y="2072208"/>
                </a:lnTo>
                <a:lnTo>
                  <a:pt x="339201" y="2043179"/>
                </a:lnTo>
                <a:lnTo>
                  <a:pt x="302530" y="2014147"/>
                </a:lnTo>
                <a:lnTo>
                  <a:pt x="267389" y="1982060"/>
                </a:lnTo>
                <a:lnTo>
                  <a:pt x="236829" y="1949976"/>
                </a:lnTo>
                <a:lnTo>
                  <a:pt x="210855" y="1913305"/>
                </a:lnTo>
                <a:lnTo>
                  <a:pt x="190992" y="1875107"/>
                </a:lnTo>
                <a:lnTo>
                  <a:pt x="177241" y="1829269"/>
                </a:lnTo>
                <a:lnTo>
                  <a:pt x="171129" y="1781905"/>
                </a:lnTo>
                <a:lnTo>
                  <a:pt x="169599" y="1733010"/>
                </a:lnTo>
                <a:lnTo>
                  <a:pt x="174184" y="1681060"/>
                </a:lnTo>
                <a:lnTo>
                  <a:pt x="180296" y="1629111"/>
                </a:lnTo>
                <a:lnTo>
                  <a:pt x="187935" y="1577162"/>
                </a:lnTo>
                <a:lnTo>
                  <a:pt x="194049" y="1525212"/>
                </a:lnTo>
                <a:lnTo>
                  <a:pt x="197104" y="1473263"/>
                </a:lnTo>
                <a:lnTo>
                  <a:pt x="197104" y="1422841"/>
                </a:lnTo>
                <a:lnTo>
                  <a:pt x="190992" y="1375479"/>
                </a:lnTo>
                <a:lnTo>
                  <a:pt x="178768" y="1328111"/>
                </a:lnTo>
                <a:lnTo>
                  <a:pt x="160433" y="1283801"/>
                </a:lnTo>
                <a:lnTo>
                  <a:pt x="137515" y="1237964"/>
                </a:lnTo>
                <a:lnTo>
                  <a:pt x="111538" y="1192129"/>
                </a:lnTo>
                <a:lnTo>
                  <a:pt x="84039" y="1146289"/>
                </a:lnTo>
                <a:lnTo>
                  <a:pt x="58064" y="1101978"/>
                </a:lnTo>
                <a:lnTo>
                  <a:pt x="35144" y="1054614"/>
                </a:lnTo>
                <a:lnTo>
                  <a:pt x="16808" y="1008776"/>
                </a:lnTo>
                <a:lnTo>
                  <a:pt x="4585" y="961409"/>
                </a:lnTo>
                <a:lnTo>
                  <a:pt x="0" y="912517"/>
                </a:lnTo>
                <a:lnTo>
                  <a:pt x="4585" y="863625"/>
                </a:lnTo>
                <a:lnTo>
                  <a:pt x="16808" y="816260"/>
                </a:lnTo>
                <a:lnTo>
                  <a:pt x="35144" y="770420"/>
                </a:lnTo>
                <a:lnTo>
                  <a:pt x="58064" y="723055"/>
                </a:lnTo>
                <a:lnTo>
                  <a:pt x="84039" y="678745"/>
                </a:lnTo>
                <a:lnTo>
                  <a:pt x="111538" y="632910"/>
                </a:lnTo>
                <a:lnTo>
                  <a:pt x="137515" y="587070"/>
                </a:lnTo>
                <a:lnTo>
                  <a:pt x="160433" y="541232"/>
                </a:lnTo>
                <a:lnTo>
                  <a:pt x="178768" y="496922"/>
                </a:lnTo>
                <a:lnTo>
                  <a:pt x="190992" y="449557"/>
                </a:lnTo>
                <a:lnTo>
                  <a:pt x="197104" y="402192"/>
                </a:lnTo>
                <a:lnTo>
                  <a:pt x="197104" y="351770"/>
                </a:lnTo>
                <a:lnTo>
                  <a:pt x="194049" y="299821"/>
                </a:lnTo>
                <a:lnTo>
                  <a:pt x="187935" y="247872"/>
                </a:lnTo>
                <a:lnTo>
                  <a:pt x="180296" y="195922"/>
                </a:lnTo>
                <a:lnTo>
                  <a:pt x="174184" y="143973"/>
                </a:lnTo>
                <a:lnTo>
                  <a:pt x="169599" y="92024"/>
                </a:lnTo>
                <a:lnTo>
                  <a:pt x="171129" y="43131"/>
                </a:lnTo>
                <a:close/>
              </a:path>
            </a:pathLst>
          </a:custGeom>
        </p:spPr>
      </p:pic>
      <p:sp>
        <p:nvSpPr>
          <p:cNvPr id="67" name="Freeform: Shape 66">
            <a:extLst>
              <a:ext uri="{FF2B5EF4-FFF2-40B4-BE49-F238E27FC236}">
                <a16:creationId xmlns:a16="http://schemas.microsoft.com/office/drawing/2014/main" xmlns="" id="{0A6D42E8-3193-4B5F-8230-2778A35E38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882017" y="3754146"/>
            <a:ext cx="3309983" cy="3103853"/>
          </a:xfrm>
          <a:custGeom>
            <a:avLst/>
            <a:gdLst>
              <a:gd name="connsiteX0" fmla="*/ 2022059 w 3309983"/>
              <a:gd name="connsiteY0" fmla="*/ 0 h 3103853"/>
              <a:gd name="connsiteX1" fmla="*/ 2061297 w 3309983"/>
              <a:gd name="connsiteY1" fmla="*/ 3678 h 3103853"/>
              <a:gd name="connsiteX2" fmla="*/ 2099311 w 3309983"/>
              <a:gd name="connsiteY2" fmla="*/ 13488 h 3103853"/>
              <a:gd name="connsiteX3" fmla="*/ 2136099 w 3309983"/>
              <a:gd name="connsiteY3" fmla="*/ 28203 h 3103853"/>
              <a:gd name="connsiteX4" fmla="*/ 2174111 w 3309983"/>
              <a:gd name="connsiteY4" fmla="*/ 46597 h 3103853"/>
              <a:gd name="connsiteX5" fmla="*/ 2209672 w 3309983"/>
              <a:gd name="connsiteY5" fmla="*/ 67443 h 3103853"/>
              <a:gd name="connsiteX6" fmla="*/ 2246460 w 3309983"/>
              <a:gd name="connsiteY6" fmla="*/ 89515 h 3103853"/>
              <a:gd name="connsiteX7" fmla="*/ 2283247 w 3309983"/>
              <a:gd name="connsiteY7" fmla="*/ 109134 h 3103853"/>
              <a:gd name="connsiteX8" fmla="*/ 2320033 w 3309983"/>
              <a:gd name="connsiteY8" fmla="*/ 128755 h 3103853"/>
              <a:gd name="connsiteX9" fmla="*/ 2355594 w 3309983"/>
              <a:gd name="connsiteY9" fmla="*/ 143469 h 3103853"/>
              <a:gd name="connsiteX10" fmla="*/ 2394834 w 3309983"/>
              <a:gd name="connsiteY10" fmla="*/ 153279 h 3103853"/>
              <a:gd name="connsiteX11" fmla="*/ 2432846 w 3309983"/>
              <a:gd name="connsiteY11" fmla="*/ 158184 h 3103853"/>
              <a:gd name="connsiteX12" fmla="*/ 2473311 w 3309983"/>
              <a:gd name="connsiteY12" fmla="*/ 158184 h 3103853"/>
              <a:gd name="connsiteX13" fmla="*/ 2515004 w 3309983"/>
              <a:gd name="connsiteY13" fmla="*/ 155732 h 3103853"/>
              <a:gd name="connsiteX14" fmla="*/ 2556695 w 3309983"/>
              <a:gd name="connsiteY14" fmla="*/ 150827 h 3103853"/>
              <a:gd name="connsiteX15" fmla="*/ 2598388 w 3309983"/>
              <a:gd name="connsiteY15" fmla="*/ 144696 h 3103853"/>
              <a:gd name="connsiteX16" fmla="*/ 2640079 w 3309983"/>
              <a:gd name="connsiteY16" fmla="*/ 139791 h 3103853"/>
              <a:gd name="connsiteX17" fmla="*/ 2681772 w 3309983"/>
              <a:gd name="connsiteY17" fmla="*/ 136111 h 3103853"/>
              <a:gd name="connsiteX18" fmla="*/ 2721011 w 3309983"/>
              <a:gd name="connsiteY18" fmla="*/ 137338 h 3103853"/>
              <a:gd name="connsiteX19" fmla="*/ 2759024 w 3309983"/>
              <a:gd name="connsiteY19" fmla="*/ 142243 h 3103853"/>
              <a:gd name="connsiteX20" fmla="*/ 2795812 w 3309983"/>
              <a:gd name="connsiteY20" fmla="*/ 153279 h 3103853"/>
              <a:gd name="connsiteX21" fmla="*/ 2826468 w 3309983"/>
              <a:gd name="connsiteY21" fmla="*/ 169220 h 3103853"/>
              <a:gd name="connsiteX22" fmla="*/ 2855897 w 3309983"/>
              <a:gd name="connsiteY22" fmla="*/ 190066 h 3103853"/>
              <a:gd name="connsiteX23" fmla="*/ 2881648 w 3309983"/>
              <a:gd name="connsiteY23" fmla="*/ 214590 h 3103853"/>
              <a:gd name="connsiteX24" fmla="*/ 2907399 w 3309983"/>
              <a:gd name="connsiteY24" fmla="*/ 242793 h 3103853"/>
              <a:gd name="connsiteX25" fmla="*/ 2930697 w 3309983"/>
              <a:gd name="connsiteY25" fmla="*/ 272223 h 3103853"/>
              <a:gd name="connsiteX26" fmla="*/ 2953995 w 3309983"/>
              <a:gd name="connsiteY26" fmla="*/ 302879 h 3103853"/>
              <a:gd name="connsiteX27" fmla="*/ 2977294 w 3309983"/>
              <a:gd name="connsiteY27" fmla="*/ 333535 h 3103853"/>
              <a:gd name="connsiteX28" fmla="*/ 3000592 w 3309983"/>
              <a:gd name="connsiteY28" fmla="*/ 362964 h 3103853"/>
              <a:gd name="connsiteX29" fmla="*/ 3025118 w 3309983"/>
              <a:gd name="connsiteY29" fmla="*/ 391167 h 3103853"/>
              <a:gd name="connsiteX30" fmla="*/ 3053321 w 3309983"/>
              <a:gd name="connsiteY30" fmla="*/ 415693 h 3103853"/>
              <a:gd name="connsiteX31" fmla="*/ 3080299 w 3309983"/>
              <a:gd name="connsiteY31" fmla="*/ 437765 h 3103853"/>
              <a:gd name="connsiteX32" fmla="*/ 3110953 w 3309983"/>
              <a:gd name="connsiteY32" fmla="*/ 454931 h 3103853"/>
              <a:gd name="connsiteX33" fmla="*/ 3144062 w 3309983"/>
              <a:gd name="connsiteY33" fmla="*/ 469646 h 3103853"/>
              <a:gd name="connsiteX34" fmla="*/ 3179622 w 3309983"/>
              <a:gd name="connsiteY34" fmla="*/ 481908 h 3103853"/>
              <a:gd name="connsiteX35" fmla="*/ 3216409 w 3309983"/>
              <a:gd name="connsiteY35" fmla="*/ 492944 h 3103853"/>
              <a:gd name="connsiteX36" fmla="*/ 3253196 w 3309983"/>
              <a:gd name="connsiteY36" fmla="*/ 502755 h 3103853"/>
              <a:gd name="connsiteX37" fmla="*/ 3291210 w 3309983"/>
              <a:gd name="connsiteY37" fmla="*/ 512565 h 3103853"/>
              <a:gd name="connsiteX38" fmla="*/ 3309983 w 3309983"/>
              <a:gd name="connsiteY38" fmla="*/ 518391 h 3103853"/>
              <a:gd name="connsiteX39" fmla="*/ 3309983 w 3309983"/>
              <a:gd name="connsiteY39" fmla="*/ 3103853 h 3103853"/>
              <a:gd name="connsiteX40" fmla="*/ 454246 w 3309983"/>
              <a:gd name="connsiteY40" fmla="*/ 3103853 h 3103853"/>
              <a:gd name="connsiteX41" fmla="*/ 438991 w 3309983"/>
              <a:gd name="connsiteY41" fmla="*/ 3076613 h 3103853"/>
              <a:gd name="connsiteX42" fmla="*/ 416921 w 3309983"/>
              <a:gd name="connsiteY42" fmla="*/ 3049636 h 3103853"/>
              <a:gd name="connsiteX43" fmla="*/ 392395 w 3309983"/>
              <a:gd name="connsiteY43" fmla="*/ 3021432 h 3103853"/>
              <a:gd name="connsiteX44" fmla="*/ 364192 w 3309983"/>
              <a:gd name="connsiteY44" fmla="*/ 2996908 h 3103853"/>
              <a:gd name="connsiteX45" fmla="*/ 333535 w 3309983"/>
              <a:gd name="connsiteY45" fmla="*/ 2973610 h 3103853"/>
              <a:gd name="connsiteX46" fmla="*/ 302880 w 3309983"/>
              <a:gd name="connsiteY46" fmla="*/ 2950312 h 3103853"/>
              <a:gd name="connsiteX47" fmla="*/ 272224 w 3309983"/>
              <a:gd name="connsiteY47" fmla="*/ 2927014 h 3103853"/>
              <a:gd name="connsiteX48" fmla="*/ 242794 w 3309983"/>
              <a:gd name="connsiteY48" fmla="*/ 2903714 h 3103853"/>
              <a:gd name="connsiteX49" fmla="*/ 214591 w 3309983"/>
              <a:gd name="connsiteY49" fmla="*/ 2877964 h 3103853"/>
              <a:gd name="connsiteX50" fmla="*/ 190066 w 3309983"/>
              <a:gd name="connsiteY50" fmla="*/ 2852214 h 3103853"/>
              <a:gd name="connsiteX51" fmla="*/ 169221 w 3309983"/>
              <a:gd name="connsiteY51" fmla="*/ 2822783 h 3103853"/>
              <a:gd name="connsiteX52" fmla="*/ 153281 w 3309983"/>
              <a:gd name="connsiteY52" fmla="*/ 2792128 h 3103853"/>
              <a:gd name="connsiteX53" fmla="*/ 142244 w 3309983"/>
              <a:gd name="connsiteY53" fmla="*/ 2755342 h 3103853"/>
              <a:gd name="connsiteX54" fmla="*/ 137339 w 3309983"/>
              <a:gd name="connsiteY54" fmla="*/ 2717328 h 3103853"/>
              <a:gd name="connsiteX55" fmla="*/ 136112 w 3309983"/>
              <a:gd name="connsiteY55" fmla="*/ 2678088 h 3103853"/>
              <a:gd name="connsiteX56" fmla="*/ 139791 w 3309983"/>
              <a:gd name="connsiteY56" fmla="*/ 2636396 h 3103853"/>
              <a:gd name="connsiteX57" fmla="*/ 144696 w 3309983"/>
              <a:gd name="connsiteY57" fmla="*/ 2594705 h 3103853"/>
              <a:gd name="connsiteX58" fmla="*/ 150827 w 3309983"/>
              <a:gd name="connsiteY58" fmla="*/ 2553012 h 3103853"/>
              <a:gd name="connsiteX59" fmla="*/ 155732 w 3309983"/>
              <a:gd name="connsiteY59" fmla="*/ 2511321 h 3103853"/>
              <a:gd name="connsiteX60" fmla="*/ 158185 w 3309983"/>
              <a:gd name="connsiteY60" fmla="*/ 2469629 h 3103853"/>
              <a:gd name="connsiteX61" fmla="*/ 158185 w 3309983"/>
              <a:gd name="connsiteY61" fmla="*/ 2429163 h 3103853"/>
              <a:gd name="connsiteX62" fmla="*/ 153281 w 3309983"/>
              <a:gd name="connsiteY62" fmla="*/ 2391151 h 3103853"/>
              <a:gd name="connsiteX63" fmla="*/ 143470 w 3309983"/>
              <a:gd name="connsiteY63" fmla="*/ 2353137 h 3103853"/>
              <a:gd name="connsiteX64" fmla="*/ 128755 w 3309983"/>
              <a:gd name="connsiteY64" fmla="*/ 2317576 h 3103853"/>
              <a:gd name="connsiteX65" fmla="*/ 110362 w 3309983"/>
              <a:gd name="connsiteY65" fmla="*/ 2280789 h 3103853"/>
              <a:gd name="connsiteX66" fmla="*/ 89515 w 3309983"/>
              <a:gd name="connsiteY66" fmla="*/ 2244004 h 3103853"/>
              <a:gd name="connsiteX67" fmla="*/ 67444 w 3309983"/>
              <a:gd name="connsiteY67" fmla="*/ 2207216 h 3103853"/>
              <a:gd name="connsiteX68" fmla="*/ 46598 w 3309983"/>
              <a:gd name="connsiteY68" fmla="*/ 2171654 h 3103853"/>
              <a:gd name="connsiteX69" fmla="*/ 28203 w 3309983"/>
              <a:gd name="connsiteY69" fmla="*/ 2133642 h 3103853"/>
              <a:gd name="connsiteX70" fmla="*/ 13490 w 3309983"/>
              <a:gd name="connsiteY70" fmla="*/ 2096855 h 3103853"/>
              <a:gd name="connsiteX71" fmla="*/ 3680 w 3309983"/>
              <a:gd name="connsiteY71" fmla="*/ 2058841 h 3103853"/>
              <a:gd name="connsiteX72" fmla="*/ 0 w 3309983"/>
              <a:gd name="connsiteY72" fmla="*/ 2019602 h 3103853"/>
              <a:gd name="connsiteX73" fmla="*/ 3680 w 3309983"/>
              <a:gd name="connsiteY73" fmla="*/ 1980363 h 3103853"/>
              <a:gd name="connsiteX74" fmla="*/ 13490 w 3309983"/>
              <a:gd name="connsiteY74" fmla="*/ 1942350 h 3103853"/>
              <a:gd name="connsiteX75" fmla="*/ 28203 w 3309983"/>
              <a:gd name="connsiteY75" fmla="*/ 1905563 h 3103853"/>
              <a:gd name="connsiteX76" fmla="*/ 46598 w 3309983"/>
              <a:gd name="connsiteY76" fmla="*/ 1867550 h 3103853"/>
              <a:gd name="connsiteX77" fmla="*/ 67444 w 3309983"/>
              <a:gd name="connsiteY77" fmla="*/ 1831989 h 3103853"/>
              <a:gd name="connsiteX78" fmla="*/ 89515 w 3309983"/>
              <a:gd name="connsiteY78" fmla="*/ 1795203 h 3103853"/>
              <a:gd name="connsiteX79" fmla="*/ 110362 w 3309983"/>
              <a:gd name="connsiteY79" fmla="*/ 1758415 h 3103853"/>
              <a:gd name="connsiteX80" fmla="*/ 128755 w 3309983"/>
              <a:gd name="connsiteY80" fmla="*/ 1721629 h 3103853"/>
              <a:gd name="connsiteX81" fmla="*/ 143470 w 3309983"/>
              <a:gd name="connsiteY81" fmla="*/ 1686067 h 3103853"/>
              <a:gd name="connsiteX82" fmla="*/ 153281 w 3309983"/>
              <a:gd name="connsiteY82" fmla="*/ 1648054 h 3103853"/>
              <a:gd name="connsiteX83" fmla="*/ 158185 w 3309983"/>
              <a:gd name="connsiteY83" fmla="*/ 1610042 h 3103853"/>
              <a:gd name="connsiteX84" fmla="*/ 158185 w 3309983"/>
              <a:gd name="connsiteY84" fmla="*/ 1569576 h 3103853"/>
              <a:gd name="connsiteX85" fmla="*/ 155732 w 3309983"/>
              <a:gd name="connsiteY85" fmla="*/ 1527883 h 3103853"/>
              <a:gd name="connsiteX86" fmla="*/ 150827 w 3309983"/>
              <a:gd name="connsiteY86" fmla="*/ 1486192 h 3103853"/>
              <a:gd name="connsiteX87" fmla="*/ 144696 w 3309983"/>
              <a:gd name="connsiteY87" fmla="*/ 1444499 h 3103853"/>
              <a:gd name="connsiteX88" fmla="*/ 139791 w 3309983"/>
              <a:gd name="connsiteY88" fmla="*/ 1402808 h 3103853"/>
              <a:gd name="connsiteX89" fmla="*/ 136112 w 3309983"/>
              <a:gd name="connsiteY89" fmla="*/ 1361117 h 3103853"/>
              <a:gd name="connsiteX90" fmla="*/ 137339 w 3309983"/>
              <a:gd name="connsiteY90" fmla="*/ 1321877 h 3103853"/>
              <a:gd name="connsiteX91" fmla="*/ 142244 w 3309983"/>
              <a:gd name="connsiteY91" fmla="*/ 1283864 h 3103853"/>
              <a:gd name="connsiteX92" fmla="*/ 153281 w 3309983"/>
              <a:gd name="connsiteY92" fmla="*/ 1247077 h 3103853"/>
              <a:gd name="connsiteX93" fmla="*/ 169221 w 3309983"/>
              <a:gd name="connsiteY93" fmla="*/ 1216422 h 3103853"/>
              <a:gd name="connsiteX94" fmla="*/ 190066 w 3309983"/>
              <a:gd name="connsiteY94" fmla="*/ 1186992 h 3103853"/>
              <a:gd name="connsiteX95" fmla="*/ 214591 w 3309983"/>
              <a:gd name="connsiteY95" fmla="*/ 1161241 h 3103853"/>
              <a:gd name="connsiteX96" fmla="*/ 242794 w 3309983"/>
              <a:gd name="connsiteY96" fmla="*/ 1135491 h 3103853"/>
              <a:gd name="connsiteX97" fmla="*/ 272224 w 3309983"/>
              <a:gd name="connsiteY97" fmla="*/ 1112191 h 3103853"/>
              <a:gd name="connsiteX98" fmla="*/ 302880 w 3309983"/>
              <a:gd name="connsiteY98" fmla="*/ 1088893 h 3103853"/>
              <a:gd name="connsiteX99" fmla="*/ 333535 w 3309983"/>
              <a:gd name="connsiteY99" fmla="*/ 1065594 h 3103853"/>
              <a:gd name="connsiteX100" fmla="*/ 364192 w 3309983"/>
              <a:gd name="connsiteY100" fmla="*/ 1042296 h 3103853"/>
              <a:gd name="connsiteX101" fmla="*/ 392395 w 3309983"/>
              <a:gd name="connsiteY101" fmla="*/ 1017772 h 3103853"/>
              <a:gd name="connsiteX102" fmla="*/ 416921 w 3309983"/>
              <a:gd name="connsiteY102" fmla="*/ 989569 h 3103853"/>
              <a:gd name="connsiteX103" fmla="*/ 438991 w 3309983"/>
              <a:gd name="connsiteY103" fmla="*/ 962591 h 3103853"/>
              <a:gd name="connsiteX104" fmla="*/ 456159 w 3309983"/>
              <a:gd name="connsiteY104" fmla="*/ 931936 h 3103853"/>
              <a:gd name="connsiteX105" fmla="*/ 470874 w 3309983"/>
              <a:gd name="connsiteY105" fmla="*/ 898828 h 3103853"/>
              <a:gd name="connsiteX106" fmla="*/ 483136 w 3309983"/>
              <a:gd name="connsiteY106" fmla="*/ 863267 h 3103853"/>
              <a:gd name="connsiteX107" fmla="*/ 494172 w 3309983"/>
              <a:gd name="connsiteY107" fmla="*/ 826479 h 3103853"/>
              <a:gd name="connsiteX108" fmla="*/ 503983 w 3309983"/>
              <a:gd name="connsiteY108" fmla="*/ 789692 h 3103853"/>
              <a:gd name="connsiteX109" fmla="*/ 513793 w 3309983"/>
              <a:gd name="connsiteY109" fmla="*/ 751680 h 3103853"/>
              <a:gd name="connsiteX110" fmla="*/ 524829 w 3309983"/>
              <a:gd name="connsiteY110" fmla="*/ 716119 h 3103853"/>
              <a:gd name="connsiteX111" fmla="*/ 537091 w 3309983"/>
              <a:gd name="connsiteY111" fmla="*/ 680557 h 3103853"/>
              <a:gd name="connsiteX112" fmla="*/ 551806 w 3309983"/>
              <a:gd name="connsiteY112" fmla="*/ 647450 h 3103853"/>
              <a:gd name="connsiteX113" fmla="*/ 570199 w 3309983"/>
              <a:gd name="connsiteY113" fmla="*/ 618021 h 3103853"/>
              <a:gd name="connsiteX114" fmla="*/ 592270 w 3309983"/>
              <a:gd name="connsiteY114" fmla="*/ 591044 h 3103853"/>
              <a:gd name="connsiteX115" fmla="*/ 619248 w 3309983"/>
              <a:gd name="connsiteY115" fmla="*/ 568971 h 3103853"/>
              <a:gd name="connsiteX116" fmla="*/ 648679 w 3309983"/>
              <a:gd name="connsiteY116" fmla="*/ 550578 h 3103853"/>
              <a:gd name="connsiteX117" fmla="*/ 681785 w 3309983"/>
              <a:gd name="connsiteY117" fmla="*/ 535863 h 3103853"/>
              <a:gd name="connsiteX118" fmla="*/ 717347 w 3309983"/>
              <a:gd name="connsiteY118" fmla="*/ 523601 h 3103853"/>
              <a:gd name="connsiteX119" fmla="*/ 752908 w 3309983"/>
              <a:gd name="connsiteY119" fmla="*/ 512565 h 3103853"/>
              <a:gd name="connsiteX120" fmla="*/ 790921 w 3309983"/>
              <a:gd name="connsiteY120" fmla="*/ 502755 h 3103853"/>
              <a:gd name="connsiteX121" fmla="*/ 827707 w 3309983"/>
              <a:gd name="connsiteY121" fmla="*/ 492944 h 3103853"/>
              <a:gd name="connsiteX122" fmla="*/ 864495 w 3309983"/>
              <a:gd name="connsiteY122" fmla="*/ 481908 h 3103853"/>
              <a:gd name="connsiteX123" fmla="*/ 900055 w 3309983"/>
              <a:gd name="connsiteY123" fmla="*/ 469646 h 3103853"/>
              <a:gd name="connsiteX124" fmla="*/ 933163 w 3309983"/>
              <a:gd name="connsiteY124" fmla="*/ 454931 h 3103853"/>
              <a:gd name="connsiteX125" fmla="*/ 963819 w 3309983"/>
              <a:gd name="connsiteY125" fmla="*/ 437765 h 3103853"/>
              <a:gd name="connsiteX126" fmla="*/ 990796 w 3309983"/>
              <a:gd name="connsiteY126" fmla="*/ 415693 h 3103853"/>
              <a:gd name="connsiteX127" fmla="*/ 1019000 w 3309983"/>
              <a:gd name="connsiteY127" fmla="*/ 391167 h 3103853"/>
              <a:gd name="connsiteX128" fmla="*/ 1043525 w 3309983"/>
              <a:gd name="connsiteY128" fmla="*/ 362964 h 3103853"/>
              <a:gd name="connsiteX129" fmla="*/ 1066823 w 3309983"/>
              <a:gd name="connsiteY129" fmla="*/ 333535 h 3103853"/>
              <a:gd name="connsiteX130" fmla="*/ 1090122 w 3309983"/>
              <a:gd name="connsiteY130" fmla="*/ 302879 h 3103853"/>
              <a:gd name="connsiteX131" fmla="*/ 1113420 w 3309983"/>
              <a:gd name="connsiteY131" fmla="*/ 272223 h 3103853"/>
              <a:gd name="connsiteX132" fmla="*/ 1136718 w 3309983"/>
              <a:gd name="connsiteY132" fmla="*/ 242793 h 3103853"/>
              <a:gd name="connsiteX133" fmla="*/ 1162470 w 3309983"/>
              <a:gd name="connsiteY133" fmla="*/ 214590 h 3103853"/>
              <a:gd name="connsiteX134" fmla="*/ 1188220 w 3309983"/>
              <a:gd name="connsiteY134" fmla="*/ 190066 h 3103853"/>
              <a:gd name="connsiteX135" fmla="*/ 1217650 w 3309983"/>
              <a:gd name="connsiteY135" fmla="*/ 169220 h 3103853"/>
              <a:gd name="connsiteX136" fmla="*/ 1248306 w 3309983"/>
              <a:gd name="connsiteY136" fmla="*/ 153279 h 3103853"/>
              <a:gd name="connsiteX137" fmla="*/ 1285093 w 3309983"/>
              <a:gd name="connsiteY137" fmla="*/ 142243 h 3103853"/>
              <a:gd name="connsiteX138" fmla="*/ 1323107 w 3309983"/>
              <a:gd name="connsiteY138" fmla="*/ 137338 h 3103853"/>
              <a:gd name="connsiteX139" fmla="*/ 1362345 w 3309983"/>
              <a:gd name="connsiteY139" fmla="*/ 136111 h 3103853"/>
              <a:gd name="connsiteX140" fmla="*/ 1404036 w 3309983"/>
              <a:gd name="connsiteY140" fmla="*/ 139791 h 3103853"/>
              <a:gd name="connsiteX141" fmla="*/ 1445729 w 3309983"/>
              <a:gd name="connsiteY141" fmla="*/ 144696 h 3103853"/>
              <a:gd name="connsiteX142" fmla="*/ 1487421 w 3309983"/>
              <a:gd name="connsiteY142" fmla="*/ 150827 h 3103853"/>
              <a:gd name="connsiteX143" fmla="*/ 1529113 w 3309983"/>
              <a:gd name="connsiteY143" fmla="*/ 155732 h 3103853"/>
              <a:gd name="connsiteX144" fmla="*/ 1570804 w 3309983"/>
              <a:gd name="connsiteY144" fmla="*/ 158184 h 3103853"/>
              <a:gd name="connsiteX145" fmla="*/ 1611271 w 3309983"/>
              <a:gd name="connsiteY145" fmla="*/ 158184 h 3103853"/>
              <a:gd name="connsiteX146" fmla="*/ 1649285 w 3309983"/>
              <a:gd name="connsiteY146" fmla="*/ 153279 h 3103853"/>
              <a:gd name="connsiteX147" fmla="*/ 1687298 w 3309983"/>
              <a:gd name="connsiteY147" fmla="*/ 143469 h 3103853"/>
              <a:gd name="connsiteX148" fmla="*/ 1724085 w 3309983"/>
              <a:gd name="connsiteY148" fmla="*/ 128755 h 3103853"/>
              <a:gd name="connsiteX149" fmla="*/ 1760871 w 3309983"/>
              <a:gd name="connsiteY149" fmla="*/ 109134 h 3103853"/>
              <a:gd name="connsiteX150" fmla="*/ 1797658 w 3309983"/>
              <a:gd name="connsiteY150" fmla="*/ 89515 h 3103853"/>
              <a:gd name="connsiteX151" fmla="*/ 1834445 w 3309983"/>
              <a:gd name="connsiteY151" fmla="*/ 67443 h 3103853"/>
              <a:gd name="connsiteX152" fmla="*/ 1870007 w 3309983"/>
              <a:gd name="connsiteY152" fmla="*/ 46597 h 3103853"/>
              <a:gd name="connsiteX153" fmla="*/ 1908020 w 3309983"/>
              <a:gd name="connsiteY153" fmla="*/ 28203 h 3103853"/>
              <a:gd name="connsiteX154" fmla="*/ 1944806 w 3309983"/>
              <a:gd name="connsiteY154" fmla="*/ 13488 h 3103853"/>
              <a:gd name="connsiteX155" fmla="*/ 1982820 w 3309983"/>
              <a:gd name="connsiteY155" fmla="*/ 3678 h 310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3309983" h="3103853">
                <a:moveTo>
                  <a:pt x="2022059" y="0"/>
                </a:moveTo>
                <a:lnTo>
                  <a:pt x="2061297" y="3678"/>
                </a:lnTo>
                <a:lnTo>
                  <a:pt x="2099311" y="13488"/>
                </a:lnTo>
                <a:lnTo>
                  <a:pt x="2136099" y="28203"/>
                </a:lnTo>
                <a:lnTo>
                  <a:pt x="2174111" y="46597"/>
                </a:lnTo>
                <a:lnTo>
                  <a:pt x="2209672" y="67443"/>
                </a:lnTo>
                <a:lnTo>
                  <a:pt x="2246460" y="89515"/>
                </a:lnTo>
                <a:lnTo>
                  <a:pt x="2283247" y="109134"/>
                </a:lnTo>
                <a:lnTo>
                  <a:pt x="2320033" y="128755"/>
                </a:lnTo>
                <a:lnTo>
                  <a:pt x="2355594" y="143469"/>
                </a:lnTo>
                <a:lnTo>
                  <a:pt x="2394834" y="153279"/>
                </a:lnTo>
                <a:lnTo>
                  <a:pt x="2432846" y="158184"/>
                </a:lnTo>
                <a:lnTo>
                  <a:pt x="2473311" y="158184"/>
                </a:lnTo>
                <a:lnTo>
                  <a:pt x="2515004" y="155732"/>
                </a:lnTo>
                <a:lnTo>
                  <a:pt x="2556695" y="150827"/>
                </a:lnTo>
                <a:lnTo>
                  <a:pt x="2598388" y="144696"/>
                </a:lnTo>
                <a:lnTo>
                  <a:pt x="2640079" y="139791"/>
                </a:lnTo>
                <a:lnTo>
                  <a:pt x="2681772" y="136111"/>
                </a:lnTo>
                <a:lnTo>
                  <a:pt x="2721011" y="137338"/>
                </a:lnTo>
                <a:lnTo>
                  <a:pt x="2759024" y="142243"/>
                </a:lnTo>
                <a:lnTo>
                  <a:pt x="2795812" y="153279"/>
                </a:lnTo>
                <a:lnTo>
                  <a:pt x="2826468" y="169220"/>
                </a:lnTo>
                <a:lnTo>
                  <a:pt x="2855897" y="190066"/>
                </a:lnTo>
                <a:lnTo>
                  <a:pt x="2881648" y="214590"/>
                </a:lnTo>
                <a:lnTo>
                  <a:pt x="2907399" y="242793"/>
                </a:lnTo>
                <a:lnTo>
                  <a:pt x="2930697" y="272223"/>
                </a:lnTo>
                <a:lnTo>
                  <a:pt x="2953995" y="302879"/>
                </a:lnTo>
                <a:lnTo>
                  <a:pt x="2977294" y="333535"/>
                </a:lnTo>
                <a:lnTo>
                  <a:pt x="3000592" y="362964"/>
                </a:lnTo>
                <a:lnTo>
                  <a:pt x="3025118" y="391167"/>
                </a:lnTo>
                <a:lnTo>
                  <a:pt x="3053321" y="415693"/>
                </a:lnTo>
                <a:lnTo>
                  <a:pt x="3080299" y="437765"/>
                </a:lnTo>
                <a:lnTo>
                  <a:pt x="3110953" y="454931"/>
                </a:lnTo>
                <a:lnTo>
                  <a:pt x="3144062" y="469646"/>
                </a:lnTo>
                <a:lnTo>
                  <a:pt x="3179622" y="481908"/>
                </a:lnTo>
                <a:lnTo>
                  <a:pt x="3216409" y="492944"/>
                </a:lnTo>
                <a:lnTo>
                  <a:pt x="3253196" y="502755"/>
                </a:lnTo>
                <a:lnTo>
                  <a:pt x="3291210" y="512565"/>
                </a:lnTo>
                <a:lnTo>
                  <a:pt x="3309983" y="518391"/>
                </a:lnTo>
                <a:lnTo>
                  <a:pt x="3309983" y="3103853"/>
                </a:lnTo>
                <a:lnTo>
                  <a:pt x="454246" y="3103853"/>
                </a:lnTo>
                <a:lnTo>
                  <a:pt x="438991" y="3076613"/>
                </a:lnTo>
                <a:lnTo>
                  <a:pt x="416921" y="3049636"/>
                </a:lnTo>
                <a:lnTo>
                  <a:pt x="392395" y="3021432"/>
                </a:lnTo>
                <a:lnTo>
                  <a:pt x="364192" y="2996908"/>
                </a:lnTo>
                <a:lnTo>
                  <a:pt x="333535" y="2973610"/>
                </a:lnTo>
                <a:lnTo>
                  <a:pt x="302880" y="2950312"/>
                </a:lnTo>
                <a:lnTo>
                  <a:pt x="272224" y="2927014"/>
                </a:lnTo>
                <a:lnTo>
                  <a:pt x="242794" y="2903714"/>
                </a:lnTo>
                <a:lnTo>
                  <a:pt x="214591" y="2877964"/>
                </a:lnTo>
                <a:lnTo>
                  <a:pt x="190066" y="2852214"/>
                </a:lnTo>
                <a:lnTo>
                  <a:pt x="169221" y="2822783"/>
                </a:lnTo>
                <a:lnTo>
                  <a:pt x="153281" y="2792128"/>
                </a:lnTo>
                <a:lnTo>
                  <a:pt x="142244" y="2755342"/>
                </a:lnTo>
                <a:lnTo>
                  <a:pt x="137339" y="2717328"/>
                </a:lnTo>
                <a:lnTo>
                  <a:pt x="136112" y="2678088"/>
                </a:lnTo>
                <a:lnTo>
                  <a:pt x="139791" y="2636396"/>
                </a:lnTo>
                <a:lnTo>
                  <a:pt x="144696" y="2594705"/>
                </a:lnTo>
                <a:lnTo>
                  <a:pt x="150827" y="2553012"/>
                </a:lnTo>
                <a:lnTo>
                  <a:pt x="155732" y="2511321"/>
                </a:lnTo>
                <a:lnTo>
                  <a:pt x="158185" y="2469629"/>
                </a:lnTo>
                <a:lnTo>
                  <a:pt x="158185" y="2429163"/>
                </a:lnTo>
                <a:lnTo>
                  <a:pt x="153281" y="2391151"/>
                </a:lnTo>
                <a:lnTo>
                  <a:pt x="143470" y="2353137"/>
                </a:lnTo>
                <a:lnTo>
                  <a:pt x="128755" y="2317576"/>
                </a:lnTo>
                <a:lnTo>
                  <a:pt x="110362" y="2280789"/>
                </a:lnTo>
                <a:lnTo>
                  <a:pt x="89515" y="2244004"/>
                </a:lnTo>
                <a:lnTo>
                  <a:pt x="67444" y="2207216"/>
                </a:lnTo>
                <a:lnTo>
                  <a:pt x="46598" y="2171654"/>
                </a:lnTo>
                <a:lnTo>
                  <a:pt x="28203" y="2133642"/>
                </a:lnTo>
                <a:lnTo>
                  <a:pt x="13490" y="2096855"/>
                </a:lnTo>
                <a:lnTo>
                  <a:pt x="3680" y="2058841"/>
                </a:lnTo>
                <a:lnTo>
                  <a:pt x="0" y="2019602"/>
                </a:lnTo>
                <a:lnTo>
                  <a:pt x="3680" y="1980363"/>
                </a:lnTo>
                <a:lnTo>
                  <a:pt x="13490" y="1942350"/>
                </a:lnTo>
                <a:lnTo>
                  <a:pt x="28203" y="1905563"/>
                </a:lnTo>
                <a:lnTo>
                  <a:pt x="46598" y="1867550"/>
                </a:lnTo>
                <a:lnTo>
                  <a:pt x="67444" y="1831989"/>
                </a:lnTo>
                <a:lnTo>
                  <a:pt x="89515" y="1795203"/>
                </a:lnTo>
                <a:lnTo>
                  <a:pt x="110362" y="1758415"/>
                </a:lnTo>
                <a:lnTo>
                  <a:pt x="128755" y="1721629"/>
                </a:lnTo>
                <a:lnTo>
                  <a:pt x="143470" y="1686067"/>
                </a:lnTo>
                <a:lnTo>
                  <a:pt x="153281" y="1648054"/>
                </a:lnTo>
                <a:lnTo>
                  <a:pt x="158185" y="1610042"/>
                </a:lnTo>
                <a:lnTo>
                  <a:pt x="158185" y="1569576"/>
                </a:lnTo>
                <a:lnTo>
                  <a:pt x="155732" y="1527883"/>
                </a:lnTo>
                <a:lnTo>
                  <a:pt x="150827" y="1486192"/>
                </a:lnTo>
                <a:lnTo>
                  <a:pt x="144696" y="1444499"/>
                </a:lnTo>
                <a:lnTo>
                  <a:pt x="139791" y="1402808"/>
                </a:lnTo>
                <a:lnTo>
                  <a:pt x="136112" y="1361117"/>
                </a:lnTo>
                <a:lnTo>
                  <a:pt x="137339" y="1321877"/>
                </a:lnTo>
                <a:lnTo>
                  <a:pt x="142244" y="1283864"/>
                </a:lnTo>
                <a:lnTo>
                  <a:pt x="153281" y="1247077"/>
                </a:lnTo>
                <a:lnTo>
                  <a:pt x="169221" y="1216422"/>
                </a:lnTo>
                <a:lnTo>
                  <a:pt x="190066" y="1186992"/>
                </a:lnTo>
                <a:lnTo>
                  <a:pt x="214591" y="1161241"/>
                </a:lnTo>
                <a:lnTo>
                  <a:pt x="242794" y="1135491"/>
                </a:lnTo>
                <a:lnTo>
                  <a:pt x="272224" y="1112191"/>
                </a:lnTo>
                <a:lnTo>
                  <a:pt x="302880" y="1088893"/>
                </a:lnTo>
                <a:lnTo>
                  <a:pt x="333535" y="1065594"/>
                </a:lnTo>
                <a:lnTo>
                  <a:pt x="364192" y="1042296"/>
                </a:lnTo>
                <a:lnTo>
                  <a:pt x="392395" y="1017772"/>
                </a:lnTo>
                <a:lnTo>
                  <a:pt x="416921" y="989569"/>
                </a:lnTo>
                <a:lnTo>
                  <a:pt x="438991" y="962591"/>
                </a:lnTo>
                <a:lnTo>
                  <a:pt x="456159" y="931936"/>
                </a:lnTo>
                <a:lnTo>
                  <a:pt x="470874" y="898828"/>
                </a:lnTo>
                <a:lnTo>
                  <a:pt x="483136" y="863267"/>
                </a:lnTo>
                <a:lnTo>
                  <a:pt x="494172" y="826479"/>
                </a:lnTo>
                <a:lnTo>
                  <a:pt x="503983" y="789692"/>
                </a:lnTo>
                <a:lnTo>
                  <a:pt x="513793" y="751680"/>
                </a:lnTo>
                <a:lnTo>
                  <a:pt x="524829" y="716119"/>
                </a:lnTo>
                <a:lnTo>
                  <a:pt x="537091" y="680557"/>
                </a:lnTo>
                <a:lnTo>
                  <a:pt x="551806" y="647450"/>
                </a:lnTo>
                <a:lnTo>
                  <a:pt x="570199" y="618021"/>
                </a:lnTo>
                <a:lnTo>
                  <a:pt x="592270" y="591044"/>
                </a:lnTo>
                <a:lnTo>
                  <a:pt x="619248" y="568971"/>
                </a:lnTo>
                <a:lnTo>
                  <a:pt x="648679" y="550578"/>
                </a:lnTo>
                <a:lnTo>
                  <a:pt x="681785" y="535863"/>
                </a:lnTo>
                <a:lnTo>
                  <a:pt x="717347" y="523601"/>
                </a:lnTo>
                <a:lnTo>
                  <a:pt x="752908" y="512565"/>
                </a:lnTo>
                <a:lnTo>
                  <a:pt x="790921" y="502755"/>
                </a:lnTo>
                <a:lnTo>
                  <a:pt x="827707" y="492944"/>
                </a:lnTo>
                <a:lnTo>
                  <a:pt x="864495" y="481908"/>
                </a:lnTo>
                <a:lnTo>
                  <a:pt x="900055" y="469646"/>
                </a:lnTo>
                <a:lnTo>
                  <a:pt x="933163" y="454931"/>
                </a:lnTo>
                <a:lnTo>
                  <a:pt x="963819" y="437765"/>
                </a:lnTo>
                <a:lnTo>
                  <a:pt x="990796" y="415693"/>
                </a:lnTo>
                <a:lnTo>
                  <a:pt x="1019000" y="391167"/>
                </a:lnTo>
                <a:lnTo>
                  <a:pt x="1043525" y="362964"/>
                </a:lnTo>
                <a:lnTo>
                  <a:pt x="1066823" y="333535"/>
                </a:lnTo>
                <a:lnTo>
                  <a:pt x="1090122" y="302879"/>
                </a:lnTo>
                <a:lnTo>
                  <a:pt x="1113420" y="272223"/>
                </a:lnTo>
                <a:lnTo>
                  <a:pt x="1136718" y="242793"/>
                </a:lnTo>
                <a:lnTo>
                  <a:pt x="1162470" y="214590"/>
                </a:lnTo>
                <a:lnTo>
                  <a:pt x="1188220" y="190066"/>
                </a:lnTo>
                <a:lnTo>
                  <a:pt x="1217650" y="169220"/>
                </a:lnTo>
                <a:lnTo>
                  <a:pt x="1248306" y="153279"/>
                </a:lnTo>
                <a:lnTo>
                  <a:pt x="1285093" y="142243"/>
                </a:lnTo>
                <a:lnTo>
                  <a:pt x="1323107" y="137338"/>
                </a:lnTo>
                <a:lnTo>
                  <a:pt x="1362345" y="136111"/>
                </a:lnTo>
                <a:lnTo>
                  <a:pt x="1404036" y="139791"/>
                </a:lnTo>
                <a:lnTo>
                  <a:pt x="1445729" y="144696"/>
                </a:lnTo>
                <a:lnTo>
                  <a:pt x="1487421" y="150827"/>
                </a:lnTo>
                <a:lnTo>
                  <a:pt x="1529113" y="155732"/>
                </a:lnTo>
                <a:lnTo>
                  <a:pt x="1570804" y="158184"/>
                </a:lnTo>
                <a:lnTo>
                  <a:pt x="1611271" y="158184"/>
                </a:lnTo>
                <a:lnTo>
                  <a:pt x="1649285" y="153279"/>
                </a:lnTo>
                <a:lnTo>
                  <a:pt x="1687298" y="143469"/>
                </a:lnTo>
                <a:lnTo>
                  <a:pt x="1724085" y="128755"/>
                </a:lnTo>
                <a:lnTo>
                  <a:pt x="1760871" y="109134"/>
                </a:lnTo>
                <a:lnTo>
                  <a:pt x="1797658" y="89515"/>
                </a:lnTo>
                <a:lnTo>
                  <a:pt x="1834445" y="67443"/>
                </a:lnTo>
                <a:lnTo>
                  <a:pt x="1870007" y="46597"/>
                </a:lnTo>
                <a:lnTo>
                  <a:pt x="1908020" y="28203"/>
                </a:lnTo>
                <a:lnTo>
                  <a:pt x="1944806" y="13488"/>
                </a:lnTo>
                <a:lnTo>
                  <a:pt x="1982820" y="36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1505B03-D19B-4A20-A971-B50E9061FE0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796" r="-3" b="-3"/>
          <a:stretch/>
        </p:blipFill>
        <p:spPr>
          <a:xfrm>
            <a:off x="9018358" y="3890298"/>
            <a:ext cx="3173643" cy="2967700"/>
          </a:xfrm>
          <a:custGeom>
            <a:avLst/>
            <a:gdLst/>
            <a:ahLst/>
            <a:cxnLst/>
            <a:rect l="l" t="t" r="r" b="b"/>
            <a:pathLst>
              <a:path w="3173643" h="2967700">
                <a:moveTo>
                  <a:pt x="1885720" y="0"/>
                </a:moveTo>
                <a:lnTo>
                  <a:pt x="1922313" y="3430"/>
                </a:lnTo>
                <a:lnTo>
                  <a:pt x="1957763" y="12579"/>
                </a:lnTo>
                <a:lnTo>
                  <a:pt x="1992070" y="26302"/>
                </a:lnTo>
                <a:lnTo>
                  <a:pt x="2027519" y="43455"/>
                </a:lnTo>
                <a:lnTo>
                  <a:pt x="2060683" y="62896"/>
                </a:lnTo>
                <a:lnTo>
                  <a:pt x="2094991" y="83480"/>
                </a:lnTo>
                <a:lnTo>
                  <a:pt x="2129297" y="101777"/>
                </a:lnTo>
                <a:lnTo>
                  <a:pt x="2163602" y="120075"/>
                </a:lnTo>
                <a:lnTo>
                  <a:pt x="2196766" y="133797"/>
                </a:lnTo>
                <a:lnTo>
                  <a:pt x="2233360" y="142945"/>
                </a:lnTo>
                <a:lnTo>
                  <a:pt x="2268809" y="147520"/>
                </a:lnTo>
                <a:lnTo>
                  <a:pt x="2306546" y="147520"/>
                </a:lnTo>
                <a:lnTo>
                  <a:pt x="2345428" y="145233"/>
                </a:lnTo>
                <a:lnTo>
                  <a:pt x="2384308" y="140659"/>
                </a:lnTo>
                <a:lnTo>
                  <a:pt x="2423190" y="134941"/>
                </a:lnTo>
                <a:lnTo>
                  <a:pt x="2462070" y="130367"/>
                </a:lnTo>
                <a:lnTo>
                  <a:pt x="2500951" y="126936"/>
                </a:lnTo>
                <a:lnTo>
                  <a:pt x="2537544" y="128079"/>
                </a:lnTo>
                <a:lnTo>
                  <a:pt x="2572995" y="132653"/>
                </a:lnTo>
                <a:lnTo>
                  <a:pt x="2607301" y="142945"/>
                </a:lnTo>
                <a:lnTo>
                  <a:pt x="2635891" y="157812"/>
                </a:lnTo>
                <a:lnTo>
                  <a:pt x="2663335" y="177253"/>
                </a:lnTo>
                <a:lnTo>
                  <a:pt x="2687350" y="200124"/>
                </a:lnTo>
                <a:lnTo>
                  <a:pt x="2711365" y="226426"/>
                </a:lnTo>
                <a:lnTo>
                  <a:pt x="2733093" y="253871"/>
                </a:lnTo>
                <a:lnTo>
                  <a:pt x="2754820" y="282461"/>
                </a:lnTo>
                <a:lnTo>
                  <a:pt x="2776547" y="311049"/>
                </a:lnTo>
                <a:lnTo>
                  <a:pt x="2798275" y="338495"/>
                </a:lnTo>
                <a:lnTo>
                  <a:pt x="2821146" y="364797"/>
                </a:lnTo>
                <a:lnTo>
                  <a:pt x="2847448" y="387669"/>
                </a:lnTo>
                <a:lnTo>
                  <a:pt x="2872607" y="408253"/>
                </a:lnTo>
                <a:lnTo>
                  <a:pt x="2901195" y="424261"/>
                </a:lnTo>
                <a:lnTo>
                  <a:pt x="2932071" y="437985"/>
                </a:lnTo>
                <a:lnTo>
                  <a:pt x="2965233" y="449420"/>
                </a:lnTo>
                <a:lnTo>
                  <a:pt x="2999539" y="459712"/>
                </a:lnTo>
                <a:lnTo>
                  <a:pt x="3033847" y="468861"/>
                </a:lnTo>
                <a:lnTo>
                  <a:pt x="3069297" y="478010"/>
                </a:lnTo>
                <a:lnTo>
                  <a:pt x="3102460" y="488302"/>
                </a:lnTo>
                <a:lnTo>
                  <a:pt x="3135622" y="499737"/>
                </a:lnTo>
                <a:lnTo>
                  <a:pt x="3166499" y="513461"/>
                </a:lnTo>
                <a:lnTo>
                  <a:pt x="3173643" y="517926"/>
                </a:lnTo>
                <a:lnTo>
                  <a:pt x="3173643" y="2967700"/>
                </a:lnTo>
                <a:lnTo>
                  <a:pt x="452321" y="2967700"/>
                </a:lnTo>
                <a:lnTo>
                  <a:pt x="450560" y="2961831"/>
                </a:lnTo>
                <a:lnTo>
                  <a:pt x="439125" y="2928666"/>
                </a:lnTo>
                <a:lnTo>
                  <a:pt x="425402" y="2897790"/>
                </a:lnTo>
                <a:lnTo>
                  <a:pt x="409392" y="2869201"/>
                </a:lnTo>
                <a:lnTo>
                  <a:pt x="388809" y="2844043"/>
                </a:lnTo>
                <a:lnTo>
                  <a:pt x="365937" y="2817741"/>
                </a:lnTo>
                <a:lnTo>
                  <a:pt x="339636" y="2794870"/>
                </a:lnTo>
                <a:lnTo>
                  <a:pt x="311046" y="2773142"/>
                </a:lnTo>
                <a:lnTo>
                  <a:pt x="282458" y="2751415"/>
                </a:lnTo>
                <a:lnTo>
                  <a:pt x="253870" y="2729687"/>
                </a:lnTo>
                <a:lnTo>
                  <a:pt x="226423" y="2707959"/>
                </a:lnTo>
                <a:lnTo>
                  <a:pt x="200122" y="2683944"/>
                </a:lnTo>
                <a:lnTo>
                  <a:pt x="177251" y="2659930"/>
                </a:lnTo>
                <a:lnTo>
                  <a:pt x="157812" y="2632484"/>
                </a:lnTo>
                <a:lnTo>
                  <a:pt x="142945" y="2603895"/>
                </a:lnTo>
                <a:lnTo>
                  <a:pt x="132653" y="2569589"/>
                </a:lnTo>
                <a:lnTo>
                  <a:pt x="128079" y="2534138"/>
                </a:lnTo>
                <a:lnTo>
                  <a:pt x="126934" y="2497543"/>
                </a:lnTo>
                <a:lnTo>
                  <a:pt x="130365" y="2458662"/>
                </a:lnTo>
                <a:lnTo>
                  <a:pt x="134940" y="2419782"/>
                </a:lnTo>
                <a:lnTo>
                  <a:pt x="140657" y="2380900"/>
                </a:lnTo>
                <a:lnTo>
                  <a:pt x="145232" y="2342019"/>
                </a:lnTo>
                <a:lnTo>
                  <a:pt x="147519" y="2303138"/>
                </a:lnTo>
                <a:lnTo>
                  <a:pt x="147519" y="2265400"/>
                </a:lnTo>
                <a:lnTo>
                  <a:pt x="142945" y="2229950"/>
                </a:lnTo>
                <a:lnTo>
                  <a:pt x="133796" y="2194499"/>
                </a:lnTo>
                <a:lnTo>
                  <a:pt x="120073" y="2161335"/>
                </a:lnTo>
                <a:lnTo>
                  <a:pt x="102920" y="2127029"/>
                </a:lnTo>
                <a:lnTo>
                  <a:pt x="83479" y="2092723"/>
                </a:lnTo>
                <a:lnTo>
                  <a:pt x="62897" y="2058415"/>
                </a:lnTo>
                <a:lnTo>
                  <a:pt x="43456" y="2025251"/>
                </a:lnTo>
                <a:lnTo>
                  <a:pt x="26302" y="1989801"/>
                </a:lnTo>
                <a:lnTo>
                  <a:pt x="12580" y="1955494"/>
                </a:lnTo>
                <a:lnTo>
                  <a:pt x="3431" y="1920043"/>
                </a:lnTo>
                <a:lnTo>
                  <a:pt x="0" y="1883449"/>
                </a:lnTo>
                <a:lnTo>
                  <a:pt x="3431" y="1846856"/>
                </a:lnTo>
                <a:lnTo>
                  <a:pt x="12580" y="1811405"/>
                </a:lnTo>
                <a:lnTo>
                  <a:pt x="26302" y="1777098"/>
                </a:lnTo>
                <a:lnTo>
                  <a:pt x="43456" y="1741648"/>
                </a:lnTo>
                <a:lnTo>
                  <a:pt x="62897" y="1708484"/>
                </a:lnTo>
                <a:lnTo>
                  <a:pt x="83479" y="1674178"/>
                </a:lnTo>
                <a:lnTo>
                  <a:pt x="102920" y="1639870"/>
                </a:lnTo>
                <a:lnTo>
                  <a:pt x="120073" y="1605564"/>
                </a:lnTo>
                <a:lnTo>
                  <a:pt x="133796" y="1572400"/>
                </a:lnTo>
                <a:lnTo>
                  <a:pt x="142945" y="1536949"/>
                </a:lnTo>
                <a:lnTo>
                  <a:pt x="147519" y="1501500"/>
                </a:lnTo>
                <a:lnTo>
                  <a:pt x="147519" y="1463762"/>
                </a:lnTo>
                <a:lnTo>
                  <a:pt x="145232" y="1424880"/>
                </a:lnTo>
                <a:lnTo>
                  <a:pt x="140657" y="1386000"/>
                </a:lnTo>
                <a:lnTo>
                  <a:pt x="134940" y="1347118"/>
                </a:lnTo>
                <a:lnTo>
                  <a:pt x="130365" y="1308237"/>
                </a:lnTo>
                <a:lnTo>
                  <a:pt x="126934" y="1269356"/>
                </a:lnTo>
                <a:lnTo>
                  <a:pt x="128079" y="1232762"/>
                </a:lnTo>
                <a:lnTo>
                  <a:pt x="132653" y="1197312"/>
                </a:lnTo>
                <a:lnTo>
                  <a:pt x="142945" y="1163004"/>
                </a:lnTo>
                <a:lnTo>
                  <a:pt x="157812" y="1134416"/>
                </a:lnTo>
                <a:lnTo>
                  <a:pt x="177251" y="1106970"/>
                </a:lnTo>
                <a:lnTo>
                  <a:pt x="200122" y="1082955"/>
                </a:lnTo>
                <a:lnTo>
                  <a:pt x="226423" y="1058941"/>
                </a:lnTo>
                <a:lnTo>
                  <a:pt x="253870" y="1037212"/>
                </a:lnTo>
                <a:lnTo>
                  <a:pt x="282458" y="1015484"/>
                </a:lnTo>
                <a:lnTo>
                  <a:pt x="311046" y="993757"/>
                </a:lnTo>
                <a:lnTo>
                  <a:pt x="339636" y="972029"/>
                </a:lnTo>
                <a:lnTo>
                  <a:pt x="365937" y="949159"/>
                </a:lnTo>
                <a:lnTo>
                  <a:pt x="388809" y="922857"/>
                </a:lnTo>
                <a:lnTo>
                  <a:pt x="409392" y="897698"/>
                </a:lnTo>
                <a:lnTo>
                  <a:pt x="425402" y="869109"/>
                </a:lnTo>
                <a:lnTo>
                  <a:pt x="439125" y="838233"/>
                </a:lnTo>
                <a:lnTo>
                  <a:pt x="450560" y="805069"/>
                </a:lnTo>
                <a:lnTo>
                  <a:pt x="460852" y="770761"/>
                </a:lnTo>
                <a:lnTo>
                  <a:pt x="470001" y="736455"/>
                </a:lnTo>
                <a:lnTo>
                  <a:pt x="479150" y="701004"/>
                </a:lnTo>
                <a:lnTo>
                  <a:pt x="489442" y="667841"/>
                </a:lnTo>
                <a:lnTo>
                  <a:pt x="500877" y="634677"/>
                </a:lnTo>
                <a:lnTo>
                  <a:pt x="514600" y="603802"/>
                </a:lnTo>
                <a:lnTo>
                  <a:pt x="531753" y="576357"/>
                </a:lnTo>
                <a:lnTo>
                  <a:pt x="552336" y="551198"/>
                </a:lnTo>
                <a:lnTo>
                  <a:pt x="577494" y="530614"/>
                </a:lnTo>
                <a:lnTo>
                  <a:pt x="604941" y="513461"/>
                </a:lnTo>
                <a:lnTo>
                  <a:pt x="635815" y="499737"/>
                </a:lnTo>
                <a:lnTo>
                  <a:pt x="668979" y="488302"/>
                </a:lnTo>
                <a:lnTo>
                  <a:pt x="702142" y="478010"/>
                </a:lnTo>
                <a:lnTo>
                  <a:pt x="737592" y="468861"/>
                </a:lnTo>
                <a:lnTo>
                  <a:pt x="771898" y="459712"/>
                </a:lnTo>
                <a:lnTo>
                  <a:pt x="806205" y="449420"/>
                </a:lnTo>
                <a:lnTo>
                  <a:pt x="839368" y="437985"/>
                </a:lnTo>
                <a:lnTo>
                  <a:pt x="870244" y="424261"/>
                </a:lnTo>
                <a:lnTo>
                  <a:pt x="898833" y="408253"/>
                </a:lnTo>
                <a:lnTo>
                  <a:pt x="923991" y="387669"/>
                </a:lnTo>
                <a:lnTo>
                  <a:pt x="950293" y="364797"/>
                </a:lnTo>
                <a:lnTo>
                  <a:pt x="973165" y="338495"/>
                </a:lnTo>
                <a:lnTo>
                  <a:pt x="994892" y="311049"/>
                </a:lnTo>
                <a:lnTo>
                  <a:pt x="1016619" y="282461"/>
                </a:lnTo>
                <a:lnTo>
                  <a:pt x="1038347" y="253871"/>
                </a:lnTo>
                <a:lnTo>
                  <a:pt x="1060074" y="226426"/>
                </a:lnTo>
                <a:lnTo>
                  <a:pt x="1084089" y="200124"/>
                </a:lnTo>
                <a:lnTo>
                  <a:pt x="1108103" y="177253"/>
                </a:lnTo>
                <a:lnTo>
                  <a:pt x="1135549" y="157812"/>
                </a:lnTo>
                <a:lnTo>
                  <a:pt x="1164137" y="142945"/>
                </a:lnTo>
                <a:lnTo>
                  <a:pt x="1198445" y="132653"/>
                </a:lnTo>
                <a:lnTo>
                  <a:pt x="1233895" y="128079"/>
                </a:lnTo>
                <a:lnTo>
                  <a:pt x="1270487" y="126936"/>
                </a:lnTo>
                <a:lnTo>
                  <a:pt x="1309368" y="130367"/>
                </a:lnTo>
                <a:lnTo>
                  <a:pt x="1348249" y="134941"/>
                </a:lnTo>
                <a:lnTo>
                  <a:pt x="1387131" y="140659"/>
                </a:lnTo>
                <a:lnTo>
                  <a:pt x="1426011" y="145233"/>
                </a:lnTo>
                <a:lnTo>
                  <a:pt x="1464891" y="147520"/>
                </a:lnTo>
                <a:lnTo>
                  <a:pt x="1502630" y="147520"/>
                </a:lnTo>
                <a:lnTo>
                  <a:pt x="1538080" y="142945"/>
                </a:lnTo>
                <a:lnTo>
                  <a:pt x="1573531" y="133797"/>
                </a:lnTo>
                <a:lnTo>
                  <a:pt x="1607837" y="120075"/>
                </a:lnTo>
                <a:lnTo>
                  <a:pt x="1642143" y="101777"/>
                </a:lnTo>
                <a:lnTo>
                  <a:pt x="1676450" y="83480"/>
                </a:lnTo>
                <a:lnTo>
                  <a:pt x="1710756" y="62896"/>
                </a:lnTo>
                <a:lnTo>
                  <a:pt x="1743919" y="43455"/>
                </a:lnTo>
                <a:lnTo>
                  <a:pt x="1779370" y="26302"/>
                </a:lnTo>
                <a:lnTo>
                  <a:pt x="1813676" y="12579"/>
                </a:lnTo>
                <a:lnTo>
                  <a:pt x="1849126" y="34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7074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xmlns="" id="{018DD604-9FD1-4E35-84A0-CFD3632CA5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022"/>
            <a:ext cx="12192000" cy="68590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EBAD34AF-5414-49A5-AB75-F1CA854B30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12191996" cy="6858000"/>
            <a:chOff x="1" y="0"/>
            <a:chExt cx="12191996" cy="6858000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xmlns="" id="{7BAD3960-6DE9-4457-8083-F6FFBD58D7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xmlns="" id="{F3F5E368-26F9-408D-9C1D-D007FCE0C2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582173-3C9C-4F68-8730-1B2AC4A403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51" y="662400"/>
            <a:ext cx="7007349" cy="195729"/>
          </a:xfrm>
        </p:spPr>
        <p:txBody>
          <a:bodyPr anchor="t"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8D067B9-0C22-4A15-8138-9D0758326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2" y="1166191"/>
            <a:ext cx="4845890" cy="49646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Особое место в моей картотеке компьютерных игр занимают флешки с играми развивающего портала «</a:t>
            </a:r>
            <a:r>
              <a:rPr lang="ru-RU" sz="2000" dirty="0" err="1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Мерсибо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красочные, увлекательные интерактивные игры сразу же погружают ребёнка в мир анимации. Помогая сказочным героям, ребёнок, незаметно для себя, проходит все этапы коррекционной работы.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Все игры просты в использовании и имеют настройки, с помощью которых можно регулировать сложность и подбирать уровень, соответствующий возрасту и развитию ребёнка.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xmlns="" id="{4AF1E51D-8E17-4D73-9B13-D0D66F9E2A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610946" y="2529102"/>
            <a:ext cx="3361914" cy="3357830"/>
          </a:xfrm>
          <a:custGeom>
            <a:avLst/>
            <a:gdLst>
              <a:gd name="connsiteX0" fmla="*/ 3095991 w 6191980"/>
              <a:gd name="connsiteY0" fmla="*/ 0 h 6184462"/>
              <a:gd name="connsiteX1" fmla="*/ 3156069 w 6191980"/>
              <a:gd name="connsiteY1" fmla="*/ 5631 h 6184462"/>
              <a:gd name="connsiteX2" fmla="*/ 3214272 w 6191980"/>
              <a:gd name="connsiteY2" fmla="*/ 20652 h 6184462"/>
              <a:gd name="connsiteX3" fmla="*/ 3270598 w 6191980"/>
              <a:gd name="connsiteY3" fmla="*/ 43182 h 6184462"/>
              <a:gd name="connsiteX4" fmla="*/ 3328798 w 6191980"/>
              <a:gd name="connsiteY4" fmla="*/ 71344 h 6184462"/>
              <a:gd name="connsiteX5" fmla="*/ 3383247 w 6191980"/>
              <a:gd name="connsiteY5" fmla="*/ 103262 h 6184462"/>
              <a:gd name="connsiteX6" fmla="*/ 3439573 w 6191980"/>
              <a:gd name="connsiteY6" fmla="*/ 137057 h 6184462"/>
              <a:gd name="connsiteX7" fmla="*/ 3495897 w 6191980"/>
              <a:gd name="connsiteY7" fmla="*/ 167096 h 6184462"/>
              <a:gd name="connsiteX8" fmla="*/ 3552221 w 6191980"/>
              <a:gd name="connsiteY8" fmla="*/ 197137 h 6184462"/>
              <a:gd name="connsiteX9" fmla="*/ 3606669 w 6191980"/>
              <a:gd name="connsiteY9" fmla="*/ 219666 h 6184462"/>
              <a:gd name="connsiteX10" fmla="*/ 3666749 w 6191980"/>
              <a:gd name="connsiteY10" fmla="*/ 234686 h 6184462"/>
              <a:gd name="connsiteX11" fmla="*/ 3724950 w 6191980"/>
              <a:gd name="connsiteY11" fmla="*/ 242197 h 6184462"/>
              <a:gd name="connsiteX12" fmla="*/ 3786907 w 6191980"/>
              <a:gd name="connsiteY12" fmla="*/ 242197 h 6184462"/>
              <a:gd name="connsiteX13" fmla="*/ 3850743 w 6191980"/>
              <a:gd name="connsiteY13" fmla="*/ 238443 h 6184462"/>
              <a:gd name="connsiteX14" fmla="*/ 3914577 w 6191980"/>
              <a:gd name="connsiteY14" fmla="*/ 230932 h 6184462"/>
              <a:gd name="connsiteX15" fmla="*/ 3978413 w 6191980"/>
              <a:gd name="connsiteY15" fmla="*/ 221545 h 6184462"/>
              <a:gd name="connsiteX16" fmla="*/ 4042247 w 6191980"/>
              <a:gd name="connsiteY16" fmla="*/ 214035 h 6184462"/>
              <a:gd name="connsiteX17" fmla="*/ 4106083 w 6191980"/>
              <a:gd name="connsiteY17" fmla="*/ 208401 h 6184462"/>
              <a:gd name="connsiteX18" fmla="*/ 4166161 w 6191980"/>
              <a:gd name="connsiteY18" fmla="*/ 210279 h 6184462"/>
              <a:gd name="connsiteX19" fmla="*/ 4224364 w 6191980"/>
              <a:gd name="connsiteY19" fmla="*/ 217789 h 6184462"/>
              <a:gd name="connsiteX20" fmla="*/ 4280690 w 6191980"/>
              <a:gd name="connsiteY20" fmla="*/ 234686 h 6184462"/>
              <a:gd name="connsiteX21" fmla="*/ 4327628 w 6191980"/>
              <a:gd name="connsiteY21" fmla="*/ 259094 h 6184462"/>
              <a:gd name="connsiteX22" fmla="*/ 4372686 w 6191980"/>
              <a:gd name="connsiteY22" fmla="*/ 291012 h 6184462"/>
              <a:gd name="connsiteX23" fmla="*/ 4412114 w 6191980"/>
              <a:gd name="connsiteY23" fmla="*/ 328561 h 6184462"/>
              <a:gd name="connsiteX24" fmla="*/ 4451542 w 6191980"/>
              <a:gd name="connsiteY24" fmla="*/ 371743 h 6184462"/>
              <a:gd name="connsiteX25" fmla="*/ 4487214 w 6191980"/>
              <a:gd name="connsiteY25" fmla="*/ 416803 h 6184462"/>
              <a:gd name="connsiteX26" fmla="*/ 4522886 w 6191980"/>
              <a:gd name="connsiteY26" fmla="*/ 463741 h 6184462"/>
              <a:gd name="connsiteX27" fmla="*/ 4558559 w 6191980"/>
              <a:gd name="connsiteY27" fmla="*/ 510678 h 6184462"/>
              <a:gd name="connsiteX28" fmla="*/ 4594231 w 6191980"/>
              <a:gd name="connsiteY28" fmla="*/ 555737 h 6184462"/>
              <a:gd name="connsiteX29" fmla="*/ 4631782 w 6191980"/>
              <a:gd name="connsiteY29" fmla="*/ 598919 h 6184462"/>
              <a:gd name="connsiteX30" fmla="*/ 4674964 w 6191980"/>
              <a:gd name="connsiteY30" fmla="*/ 636471 h 6184462"/>
              <a:gd name="connsiteX31" fmla="*/ 4716270 w 6191980"/>
              <a:gd name="connsiteY31" fmla="*/ 670266 h 6184462"/>
              <a:gd name="connsiteX32" fmla="*/ 4763206 w 6191980"/>
              <a:gd name="connsiteY32" fmla="*/ 696549 h 6184462"/>
              <a:gd name="connsiteX33" fmla="*/ 4813899 w 6191980"/>
              <a:gd name="connsiteY33" fmla="*/ 719079 h 6184462"/>
              <a:gd name="connsiteX34" fmla="*/ 4868345 w 6191980"/>
              <a:gd name="connsiteY34" fmla="*/ 737854 h 6184462"/>
              <a:gd name="connsiteX35" fmla="*/ 4924669 w 6191980"/>
              <a:gd name="connsiteY35" fmla="*/ 754751 h 6184462"/>
              <a:gd name="connsiteX36" fmla="*/ 4980995 w 6191980"/>
              <a:gd name="connsiteY36" fmla="*/ 769772 h 6184462"/>
              <a:gd name="connsiteX37" fmla="*/ 5039198 w 6191980"/>
              <a:gd name="connsiteY37" fmla="*/ 784792 h 6184462"/>
              <a:gd name="connsiteX38" fmla="*/ 5093644 w 6191980"/>
              <a:gd name="connsiteY38" fmla="*/ 801690 h 6184462"/>
              <a:gd name="connsiteX39" fmla="*/ 5148091 w 6191980"/>
              <a:gd name="connsiteY39" fmla="*/ 820464 h 6184462"/>
              <a:gd name="connsiteX40" fmla="*/ 5198784 w 6191980"/>
              <a:gd name="connsiteY40" fmla="*/ 842995 h 6184462"/>
              <a:gd name="connsiteX41" fmla="*/ 5243845 w 6191980"/>
              <a:gd name="connsiteY41" fmla="*/ 871157 h 6184462"/>
              <a:gd name="connsiteX42" fmla="*/ 5285151 w 6191980"/>
              <a:gd name="connsiteY42" fmla="*/ 904952 h 6184462"/>
              <a:gd name="connsiteX43" fmla="*/ 5318944 w 6191980"/>
              <a:gd name="connsiteY43" fmla="*/ 946257 h 6184462"/>
              <a:gd name="connsiteX44" fmla="*/ 5347108 w 6191980"/>
              <a:gd name="connsiteY44" fmla="*/ 991317 h 6184462"/>
              <a:gd name="connsiteX45" fmla="*/ 5369636 w 6191980"/>
              <a:gd name="connsiteY45" fmla="*/ 1042007 h 6184462"/>
              <a:gd name="connsiteX46" fmla="*/ 5388410 w 6191980"/>
              <a:gd name="connsiteY46" fmla="*/ 1096456 h 6184462"/>
              <a:gd name="connsiteX47" fmla="*/ 5405308 w 6191980"/>
              <a:gd name="connsiteY47" fmla="*/ 1150903 h 6184462"/>
              <a:gd name="connsiteX48" fmla="*/ 5420328 w 6191980"/>
              <a:gd name="connsiteY48" fmla="*/ 1209105 h 6184462"/>
              <a:gd name="connsiteX49" fmla="*/ 5435349 w 6191980"/>
              <a:gd name="connsiteY49" fmla="*/ 1265429 h 6184462"/>
              <a:gd name="connsiteX50" fmla="*/ 5452246 w 6191980"/>
              <a:gd name="connsiteY50" fmla="*/ 1321755 h 6184462"/>
              <a:gd name="connsiteX51" fmla="*/ 5471021 w 6191980"/>
              <a:gd name="connsiteY51" fmla="*/ 1376203 h 6184462"/>
              <a:gd name="connsiteX52" fmla="*/ 5493550 w 6191980"/>
              <a:gd name="connsiteY52" fmla="*/ 1426896 h 6184462"/>
              <a:gd name="connsiteX53" fmla="*/ 5519836 w 6191980"/>
              <a:gd name="connsiteY53" fmla="*/ 1473832 h 6184462"/>
              <a:gd name="connsiteX54" fmla="*/ 5553632 w 6191980"/>
              <a:gd name="connsiteY54" fmla="*/ 1515138 h 6184462"/>
              <a:gd name="connsiteX55" fmla="*/ 5591181 w 6191980"/>
              <a:gd name="connsiteY55" fmla="*/ 1558320 h 6184462"/>
              <a:gd name="connsiteX56" fmla="*/ 5634364 w 6191980"/>
              <a:gd name="connsiteY56" fmla="*/ 1595869 h 6184462"/>
              <a:gd name="connsiteX57" fmla="*/ 5679425 w 6191980"/>
              <a:gd name="connsiteY57" fmla="*/ 1631541 h 6184462"/>
              <a:gd name="connsiteX58" fmla="*/ 5728238 w 6191980"/>
              <a:gd name="connsiteY58" fmla="*/ 1667213 h 6184462"/>
              <a:gd name="connsiteX59" fmla="*/ 5775175 w 6191980"/>
              <a:gd name="connsiteY59" fmla="*/ 1702885 h 6184462"/>
              <a:gd name="connsiteX60" fmla="*/ 5820236 w 6191980"/>
              <a:gd name="connsiteY60" fmla="*/ 1738560 h 6184462"/>
              <a:gd name="connsiteX61" fmla="*/ 5863416 w 6191980"/>
              <a:gd name="connsiteY61" fmla="*/ 1777986 h 6184462"/>
              <a:gd name="connsiteX62" fmla="*/ 5900968 w 6191980"/>
              <a:gd name="connsiteY62" fmla="*/ 1817414 h 6184462"/>
              <a:gd name="connsiteX63" fmla="*/ 5932886 w 6191980"/>
              <a:gd name="connsiteY63" fmla="*/ 1862474 h 6184462"/>
              <a:gd name="connsiteX64" fmla="*/ 5957294 w 6191980"/>
              <a:gd name="connsiteY64" fmla="*/ 1909410 h 6184462"/>
              <a:gd name="connsiteX65" fmla="*/ 5974191 w 6191980"/>
              <a:gd name="connsiteY65" fmla="*/ 1965736 h 6184462"/>
              <a:gd name="connsiteX66" fmla="*/ 5981700 w 6191980"/>
              <a:gd name="connsiteY66" fmla="*/ 2023938 h 6184462"/>
              <a:gd name="connsiteX67" fmla="*/ 5983578 w 6191980"/>
              <a:gd name="connsiteY67" fmla="*/ 2084018 h 6184462"/>
              <a:gd name="connsiteX68" fmla="*/ 5977945 w 6191980"/>
              <a:gd name="connsiteY68" fmla="*/ 2147852 h 6184462"/>
              <a:gd name="connsiteX69" fmla="*/ 5970435 w 6191980"/>
              <a:gd name="connsiteY69" fmla="*/ 2211686 h 6184462"/>
              <a:gd name="connsiteX70" fmla="*/ 5961048 w 6191980"/>
              <a:gd name="connsiteY70" fmla="*/ 2275522 h 6184462"/>
              <a:gd name="connsiteX71" fmla="*/ 5953538 w 6191980"/>
              <a:gd name="connsiteY71" fmla="*/ 2339356 h 6184462"/>
              <a:gd name="connsiteX72" fmla="*/ 5949784 w 6191980"/>
              <a:gd name="connsiteY72" fmla="*/ 2403192 h 6184462"/>
              <a:gd name="connsiteX73" fmla="*/ 5949784 w 6191980"/>
              <a:gd name="connsiteY73" fmla="*/ 2465149 h 6184462"/>
              <a:gd name="connsiteX74" fmla="*/ 5957294 w 6191980"/>
              <a:gd name="connsiteY74" fmla="*/ 2523350 h 6184462"/>
              <a:gd name="connsiteX75" fmla="*/ 5972312 w 6191980"/>
              <a:gd name="connsiteY75" fmla="*/ 2581552 h 6184462"/>
              <a:gd name="connsiteX76" fmla="*/ 5994843 w 6191980"/>
              <a:gd name="connsiteY76" fmla="*/ 2636001 h 6184462"/>
              <a:gd name="connsiteX77" fmla="*/ 6024884 w 6191980"/>
              <a:gd name="connsiteY77" fmla="*/ 2692325 h 6184462"/>
              <a:gd name="connsiteX78" fmla="*/ 6054922 w 6191980"/>
              <a:gd name="connsiteY78" fmla="*/ 2748651 h 6184462"/>
              <a:gd name="connsiteX79" fmla="*/ 6088718 w 6191980"/>
              <a:gd name="connsiteY79" fmla="*/ 2804974 h 6184462"/>
              <a:gd name="connsiteX80" fmla="*/ 6120634 w 6191980"/>
              <a:gd name="connsiteY80" fmla="*/ 2859423 h 6184462"/>
              <a:gd name="connsiteX81" fmla="*/ 6148798 w 6191980"/>
              <a:gd name="connsiteY81" fmla="*/ 2917624 h 6184462"/>
              <a:gd name="connsiteX82" fmla="*/ 6171326 w 6191980"/>
              <a:gd name="connsiteY82" fmla="*/ 2973950 h 6184462"/>
              <a:gd name="connsiteX83" fmla="*/ 6186347 w 6191980"/>
              <a:gd name="connsiteY83" fmla="*/ 3032152 h 6184462"/>
              <a:gd name="connsiteX84" fmla="*/ 6191980 w 6191980"/>
              <a:gd name="connsiteY84" fmla="*/ 3092230 h 6184462"/>
              <a:gd name="connsiteX85" fmla="*/ 6186347 w 6191980"/>
              <a:gd name="connsiteY85" fmla="*/ 3152310 h 6184462"/>
              <a:gd name="connsiteX86" fmla="*/ 6171326 w 6191980"/>
              <a:gd name="connsiteY86" fmla="*/ 3210513 h 6184462"/>
              <a:gd name="connsiteX87" fmla="*/ 6148798 w 6191980"/>
              <a:gd name="connsiteY87" fmla="*/ 3266839 h 6184462"/>
              <a:gd name="connsiteX88" fmla="*/ 6120634 w 6191980"/>
              <a:gd name="connsiteY88" fmla="*/ 3325039 h 6184462"/>
              <a:gd name="connsiteX89" fmla="*/ 6088718 w 6191980"/>
              <a:gd name="connsiteY89" fmla="*/ 3379488 h 6184462"/>
              <a:gd name="connsiteX90" fmla="*/ 6054922 w 6191980"/>
              <a:gd name="connsiteY90" fmla="*/ 3435814 h 6184462"/>
              <a:gd name="connsiteX91" fmla="*/ 6024884 w 6191980"/>
              <a:gd name="connsiteY91" fmla="*/ 3492137 h 6184462"/>
              <a:gd name="connsiteX92" fmla="*/ 5994843 w 6191980"/>
              <a:gd name="connsiteY92" fmla="*/ 3548461 h 6184462"/>
              <a:gd name="connsiteX93" fmla="*/ 5972312 w 6191980"/>
              <a:gd name="connsiteY93" fmla="*/ 3602910 h 6184462"/>
              <a:gd name="connsiteX94" fmla="*/ 5957294 w 6191980"/>
              <a:gd name="connsiteY94" fmla="*/ 3661113 h 6184462"/>
              <a:gd name="connsiteX95" fmla="*/ 5949784 w 6191980"/>
              <a:gd name="connsiteY95" fmla="*/ 3719313 h 6184462"/>
              <a:gd name="connsiteX96" fmla="*/ 5949784 w 6191980"/>
              <a:gd name="connsiteY96" fmla="*/ 3781272 h 6184462"/>
              <a:gd name="connsiteX97" fmla="*/ 5953538 w 6191980"/>
              <a:gd name="connsiteY97" fmla="*/ 3845106 h 6184462"/>
              <a:gd name="connsiteX98" fmla="*/ 5961048 w 6191980"/>
              <a:gd name="connsiteY98" fmla="*/ 3908940 h 6184462"/>
              <a:gd name="connsiteX99" fmla="*/ 5970435 w 6191980"/>
              <a:gd name="connsiteY99" fmla="*/ 3972776 h 6184462"/>
              <a:gd name="connsiteX100" fmla="*/ 5977945 w 6191980"/>
              <a:gd name="connsiteY100" fmla="*/ 4036610 h 6184462"/>
              <a:gd name="connsiteX101" fmla="*/ 5983578 w 6191980"/>
              <a:gd name="connsiteY101" fmla="*/ 4100444 h 6184462"/>
              <a:gd name="connsiteX102" fmla="*/ 5981700 w 6191980"/>
              <a:gd name="connsiteY102" fmla="*/ 4160526 h 6184462"/>
              <a:gd name="connsiteX103" fmla="*/ 5974191 w 6191980"/>
              <a:gd name="connsiteY103" fmla="*/ 4218729 h 6184462"/>
              <a:gd name="connsiteX104" fmla="*/ 5957294 w 6191980"/>
              <a:gd name="connsiteY104" fmla="*/ 4275053 h 6184462"/>
              <a:gd name="connsiteX105" fmla="*/ 5932886 w 6191980"/>
              <a:gd name="connsiteY105" fmla="*/ 4321989 h 6184462"/>
              <a:gd name="connsiteX106" fmla="*/ 5900968 w 6191980"/>
              <a:gd name="connsiteY106" fmla="*/ 4367050 h 6184462"/>
              <a:gd name="connsiteX107" fmla="*/ 5863416 w 6191980"/>
              <a:gd name="connsiteY107" fmla="*/ 4406477 h 6184462"/>
              <a:gd name="connsiteX108" fmla="*/ 5820236 w 6191980"/>
              <a:gd name="connsiteY108" fmla="*/ 4445903 h 6184462"/>
              <a:gd name="connsiteX109" fmla="*/ 5775175 w 6191980"/>
              <a:gd name="connsiteY109" fmla="*/ 4481577 h 6184462"/>
              <a:gd name="connsiteX110" fmla="*/ 5728238 w 6191980"/>
              <a:gd name="connsiteY110" fmla="*/ 4517249 h 6184462"/>
              <a:gd name="connsiteX111" fmla="*/ 5679425 w 6191980"/>
              <a:gd name="connsiteY111" fmla="*/ 4552921 h 6184462"/>
              <a:gd name="connsiteX112" fmla="*/ 5634364 w 6191980"/>
              <a:gd name="connsiteY112" fmla="*/ 4588593 h 6184462"/>
              <a:gd name="connsiteX113" fmla="*/ 5591181 w 6191980"/>
              <a:gd name="connsiteY113" fmla="*/ 4626142 h 6184462"/>
              <a:gd name="connsiteX114" fmla="*/ 5553632 w 6191980"/>
              <a:gd name="connsiteY114" fmla="*/ 4669325 h 6184462"/>
              <a:gd name="connsiteX115" fmla="*/ 5519836 w 6191980"/>
              <a:gd name="connsiteY115" fmla="*/ 4710630 h 6184462"/>
              <a:gd name="connsiteX116" fmla="*/ 5493550 w 6191980"/>
              <a:gd name="connsiteY116" fmla="*/ 4757566 h 6184462"/>
              <a:gd name="connsiteX117" fmla="*/ 5471021 w 6191980"/>
              <a:gd name="connsiteY117" fmla="*/ 4808259 h 6184462"/>
              <a:gd name="connsiteX118" fmla="*/ 5452246 w 6191980"/>
              <a:gd name="connsiteY118" fmla="*/ 4862708 h 6184462"/>
              <a:gd name="connsiteX119" fmla="*/ 5435349 w 6191980"/>
              <a:gd name="connsiteY119" fmla="*/ 4919033 h 6184462"/>
              <a:gd name="connsiteX120" fmla="*/ 5420328 w 6191980"/>
              <a:gd name="connsiteY120" fmla="*/ 4975357 h 6184462"/>
              <a:gd name="connsiteX121" fmla="*/ 5405308 w 6191980"/>
              <a:gd name="connsiteY121" fmla="*/ 5033560 h 6184462"/>
              <a:gd name="connsiteX122" fmla="*/ 5388410 w 6191980"/>
              <a:gd name="connsiteY122" fmla="*/ 5088007 h 6184462"/>
              <a:gd name="connsiteX123" fmla="*/ 5369636 w 6191980"/>
              <a:gd name="connsiteY123" fmla="*/ 5142453 h 6184462"/>
              <a:gd name="connsiteX124" fmla="*/ 5347108 w 6191980"/>
              <a:gd name="connsiteY124" fmla="*/ 5193146 h 6184462"/>
              <a:gd name="connsiteX125" fmla="*/ 5318944 w 6191980"/>
              <a:gd name="connsiteY125" fmla="*/ 5238207 h 6184462"/>
              <a:gd name="connsiteX126" fmla="*/ 5285151 w 6191980"/>
              <a:gd name="connsiteY126" fmla="*/ 5279510 h 6184462"/>
              <a:gd name="connsiteX127" fmla="*/ 5243845 w 6191980"/>
              <a:gd name="connsiteY127" fmla="*/ 5313305 h 6184462"/>
              <a:gd name="connsiteX128" fmla="*/ 5198784 w 6191980"/>
              <a:gd name="connsiteY128" fmla="*/ 5341467 h 6184462"/>
              <a:gd name="connsiteX129" fmla="*/ 5148091 w 6191980"/>
              <a:gd name="connsiteY129" fmla="*/ 5363998 h 6184462"/>
              <a:gd name="connsiteX130" fmla="*/ 5093644 w 6191980"/>
              <a:gd name="connsiteY130" fmla="*/ 5382773 h 6184462"/>
              <a:gd name="connsiteX131" fmla="*/ 5039198 w 6191980"/>
              <a:gd name="connsiteY131" fmla="*/ 5399670 h 6184462"/>
              <a:gd name="connsiteX132" fmla="*/ 4980995 w 6191980"/>
              <a:gd name="connsiteY132" fmla="*/ 5414691 h 6184462"/>
              <a:gd name="connsiteX133" fmla="*/ 4924669 w 6191980"/>
              <a:gd name="connsiteY133" fmla="*/ 5429711 h 6184462"/>
              <a:gd name="connsiteX134" fmla="*/ 4868345 w 6191980"/>
              <a:gd name="connsiteY134" fmla="*/ 5446609 h 6184462"/>
              <a:gd name="connsiteX135" fmla="*/ 4813899 w 6191980"/>
              <a:gd name="connsiteY135" fmla="*/ 5465383 h 6184462"/>
              <a:gd name="connsiteX136" fmla="*/ 4763206 w 6191980"/>
              <a:gd name="connsiteY136" fmla="*/ 5487914 h 6184462"/>
              <a:gd name="connsiteX137" fmla="*/ 4716270 w 6191980"/>
              <a:gd name="connsiteY137" fmla="*/ 5514197 h 6184462"/>
              <a:gd name="connsiteX138" fmla="*/ 4674964 w 6191980"/>
              <a:gd name="connsiteY138" fmla="*/ 5547992 h 6184462"/>
              <a:gd name="connsiteX139" fmla="*/ 4631782 w 6191980"/>
              <a:gd name="connsiteY139" fmla="*/ 5585543 h 6184462"/>
              <a:gd name="connsiteX140" fmla="*/ 4594231 w 6191980"/>
              <a:gd name="connsiteY140" fmla="*/ 5628725 h 6184462"/>
              <a:gd name="connsiteX141" fmla="*/ 4558559 w 6191980"/>
              <a:gd name="connsiteY141" fmla="*/ 5673785 h 6184462"/>
              <a:gd name="connsiteX142" fmla="*/ 4522886 w 6191980"/>
              <a:gd name="connsiteY142" fmla="*/ 5720721 h 6184462"/>
              <a:gd name="connsiteX143" fmla="*/ 4487214 w 6191980"/>
              <a:gd name="connsiteY143" fmla="*/ 5767659 h 6184462"/>
              <a:gd name="connsiteX144" fmla="*/ 4451542 w 6191980"/>
              <a:gd name="connsiteY144" fmla="*/ 5812719 h 6184462"/>
              <a:gd name="connsiteX145" fmla="*/ 4412114 w 6191980"/>
              <a:gd name="connsiteY145" fmla="*/ 5855901 h 6184462"/>
              <a:gd name="connsiteX146" fmla="*/ 4372686 w 6191980"/>
              <a:gd name="connsiteY146" fmla="*/ 5893450 h 6184462"/>
              <a:gd name="connsiteX147" fmla="*/ 4327628 w 6191980"/>
              <a:gd name="connsiteY147" fmla="*/ 5925368 h 6184462"/>
              <a:gd name="connsiteX148" fmla="*/ 4280690 w 6191980"/>
              <a:gd name="connsiteY148" fmla="*/ 5949776 h 6184462"/>
              <a:gd name="connsiteX149" fmla="*/ 4224364 w 6191980"/>
              <a:gd name="connsiteY149" fmla="*/ 5966674 h 6184462"/>
              <a:gd name="connsiteX150" fmla="*/ 4166161 w 6191980"/>
              <a:gd name="connsiteY150" fmla="*/ 5974184 h 6184462"/>
              <a:gd name="connsiteX151" fmla="*/ 4106083 w 6191980"/>
              <a:gd name="connsiteY151" fmla="*/ 5976061 h 6184462"/>
              <a:gd name="connsiteX152" fmla="*/ 4042247 w 6191980"/>
              <a:gd name="connsiteY152" fmla="*/ 5970428 h 6184462"/>
              <a:gd name="connsiteX153" fmla="*/ 3978413 w 6191980"/>
              <a:gd name="connsiteY153" fmla="*/ 5962919 h 6184462"/>
              <a:gd name="connsiteX154" fmla="*/ 3914577 w 6191980"/>
              <a:gd name="connsiteY154" fmla="*/ 5953530 h 6184462"/>
              <a:gd name="connsiteX155" fmla="*/ 3850743 w 6191980"/>
              <a:gd name="connsiteY155" fmla="*/ 5946022 h 6184462"/>
              <a:gd name="connsiteX156" fmla="*/ 3786907 w 6191980"/>
              <a:gd name="connsiteY156" fmla="*/ 5942266 h 6184462"/>
              <a:gd name="connsiteX157" fmla="*/ 3724950 w 6191980"/>
              <a:gd name="connsiteY157" fmla="*/ 5942266 h 6184462"/>
              <a:gd name="connsiteX158" fmla="*/ 3666749 w 6191980"/>
              <a:gd name="connsiteY158" fmla="*/ 5949776 h 6184462"/>
              <a:gd name="connsiteX159" fmla="*/ 3606669 w 6191980"/>
              <a:gd name="connsiteY159" fmla="*/ 5964797 h 6184462"/>
              <a:gd name="connsiteX160" fmla="*/ 3552221 w 6191980"/>
              <a:gd name="connsiteY160" fmla="*/ 5987325 h 6184462"/>
              <a:gd name="connsiteX161" fmla="*/ 3495897 w 6191980"/>
              <a:gd name="connsiteY161" fmla="*/ 6017366 h 6184462"/>
              <a:gd name="connsiteX162" fmla="*/ 3439573 w 6191980"/>
              <a:gd name="connsiteY162" fmla="*/ 6047407 h 6184462"/>
              <a:gd name="connsiteX163" fmla="*/ 3383247 w 6191980"/>
              <a:gd name="connsiteY163" fmla="*/ 6081200 h 6184462"/>
              <a:gd name="connsiteX164" fmla="*/ 3328798 w 6191980"/>
              <a:gd name="connsiteY164" fmla="*/ 6113118 h 6184462"/>
              <a:gd name="connsiteX165" fmla="*/ 3270598 w 6191980"/>
              <a:gd name="connsiteY165" fmla="*/ 6141280 h 6184462"/>
              <a:gd name="connsiteX166" fmla="*/ 3214272 w 6191980"/>
              <a:gd name="connsiteY166" fmla="*/ 6163811 h 6184462"/>
              <a:gd name="connsiteX167" fmla="*/ 3156069 w 6191980"/>
              <a:gd name="connsiteY167" fmla="*/ 6178831 h 6184462"/>
              <a:gd name="connsiteX168" fmla="*/ 3095991 w 6191980"/>
              <a:gd name="connsiteY168" fmla="*/ 6184462 h 6184462"/>
              <a:gd name="connsiteX169" fmla="*/ 3035911 w 6191980"/>
              <a:gd name="connsiteY169" fmla="*/ 6178831 h 6184462"/>
              <a:gd name="connsiteX170" fmla="*/ 2977708 w 6191980"/>
              <a:gd name="connsiteY170" fmla="*/ 6163811 h 6184462"/>
              <a:gd name="connsiteX171" fmla="*/ 2921385 w 6191980"/>
              <a:gd name="connsiteY171" fmla="*/ 6141280 h 6184462"/>
              <a:gd name="connsiteX172" fmla="*/ 2863182 w 6191980"/>
              <a:gd name="connsiteY172" fmla="*/ 6113118 h 6184462"/>
              <a:gd name="connsiteX173" fmla="*/ 2808733 w 6191980"/>
              <a:gd name="connsiteY173" fmla="*/ 6081200 h 6184462"/>
              <a:gd name="connsiteX174" fmla="*/ 2752409 w 6191980"/>
              <a:gd name="connsiteY174" fmla="*/ 6047407 h 6184462"/>
              <a:gd name="connsiteX175" fmla="*/ 2696083 w 6191980"/>
              <a:gd name="connsiteY175" fmla="*/ 6017366 h 6184462"/>
              <a:gd name="connsiteX176" fmla="*/ 2639760 w 6191980"/>
              <a:gd name="connsiteY176" fmla="*/ 5987325 h 6184462"/>
              <a:gd name="connsiteX177" fmla="*/ 2583436 w 6191980"/>
              <a:gd name="connsiteY177" fmla="*/ 5964797 h 6184462"/>
              <a:gd name="connsiteX178" fmla="*/ 2525233 w 6191980"/>
              <a:gd name="connsiteY178" fmla="*/ 5949776 h 6184462"/>
              <a:gd name="connsiteX179" fmla="*/ 2467030 w 6191980"/>
              <a:gd name="connsiteY179" fmla="*/ 5942266 h 6184462"/>
              <a:gd name="connsiteX180" fmla="*/ 2405071 w 6191980"/>
              <a:gd name="connsiteY180" fmla="*/ 5942266 h 6184462"/>
              <a:gd name="connsiteX181" fmla="*/ 2341237 w 6191980"/>
              <a:gd name="connsiteY181" fmla="*/ 5946022 h 6184462"/>
              <a:gd name="connsiteX182" fmla="*/ 2277403 w 6191980"/>
              <a:gd name="connsiteY182" fmla="*/ 5953530 h 6184462"/>
              <a:gd name="connsiteX183" fmla="*/ 2213567 w 6191980"/>
              <a:gd name="connsiteY183" fmla="*/ 5962919 h 6184462"/>
              <a:gd name="connsiteX184" fmla="*/ 2149731 w 6191980"/>
              <a:gd name="connsiteY184" fmla="*/ 5970428 h 6184462"/>
              <a:gd name="connsiteX185" fmla="*/ 2085897 w 6191980"/>
              <a:gd name="connsiteY185" fmla="*/ 5976061 h 6184462"/>
              <a:gd name="connsiteX186" fmla="*/ 2025819 w 6191980"/>
              <a:gd name="connsiteY186" fmla="*/ 5974184 h 6184462"/>
              <a:gd name="connsiteX187" fmla="*/ 1967617 w 6191980"/>
              <a:gd name="connsiteY187" fmla="*/ 5966674 h 6184462"/>
              <a:gd name="connsiteX188" fmla="*/ 1911291 w 6191980"/>
              <a:gd name="connsiteY188" fmla="*/ 5949776 h 6184462"/>
              <a:gd name="connsiteX189" fmla="*/ 1864354 w 6191980"/>
              <a:gd name="connsiteY189" fmla="*/ 5925368 h 6184462"/>
              <a:gd name="connsiteX190" fmla="*/ 1819293 w 6191980"/>
              <a:gd name="connsiteY190" fmla="*/ 5893450 h 6184462"/>
              <a:gd name="connsiteX191" fmla="*/ 1779867 w 6191980"/>
              <a:gd name="connsiteY191" fmla="*/ 5855901 h 6184462"/>
              <a:gd name="connsiteX192" fmla="*/ 1740438 w 6191980"/>
              <a:gd name="connsiteY192" fmla="*/ 5812719 h 6184462"/>
              <a:gd name="connsiteX193" fmla="*/ 1704766 w 6191980"/>
              <a:gd name="connsiteY193" fmla="*/ 5767659 h 6184462"/>
              <a:gd name="connsiteX194" fmla="*/ 1669094 w 6191980"/>
              <a:gd name="connsiteY194" fmla="*/ 5720721 h 6184462"/>
              <a:gd name="connsiteX195" fmla="*/ 1633422 w 6191980"/>
              <a:gd name="connsiteY195" fmla="*/ 5673785 h 6184462"/>
              <a:gd name="connsiteX196" fmla="*/ 1597750 w 6191980"/>
              <a:gd name="connsiteY196" fmla="*/ 5628725 h 6184462"/>
              <a:gd name="connsiteX197" fmla="*/ 1560199 w 6191980"/>
              <a:gd name="connsiteY197" fmla="*/ 5585543 h 6184462"/>
              <a:gd name="connsiteX198" fmla="*/ 1517016 w 6191980"/>
              <a:gd name="connsiteY198" fmla="*/ 5547992 h 6184462"/>
              <a:gd name="connsiteX199" fmla="*/ 1475711 w 6191980"/>
              <a:gd name="connsiteY199" fmla="*/ 5514197 h 6184462"/>
              <a:gd name="connsiteX200" fmla="*/ 1428774 w 6191980"/>
              <a:gd name="connsiteY200" fmla="*/ 5487914 h 6184462"/>
              <a:gd name="connsiteX201" fmla="*/ 1378082 w 6191980"/>
              <a:gd name="connsiteY201" fmla="*/ 5465383 h 6184462"/>
              <a:gd name="connsiteX202" fmla="*/ 1323635 w 6191980"/>
              <a:gd name="connsiteY202" fmla="*/ 5446609 h 6184462"/>
              <a:gd name="connsiteX203" fmla="*/ 1267309 w 6191980"/>
              <a:gd name="connsiteY203" fmla="*/ 5429711 h 6184462"/>
              <a:gd name="connsiteX204" fmla="*/ 1210986 w 6191980"/>
              <a:gd name="connsiteY204" fmla="*/ 5414691 h 6184462"/>
              <a:gd name="connsiteX205" fmla="*/ 1152783 w 6191980"/>
              <a:gd name="connsiteY205" fmla="*/ 5399670 h 6184462"/>
              <a:gd name="connsiteX206" fmla="*/ 1098336 w 6191980"/>
              <a:gd name="connsiteY206" fmla="*/ 5382773 h 6184462"/>
              <a:gd name="connsiteX207" fmla="*/ 1043887 w 6191980"/>
              <a:gd name="connsiteY207" fmla="*/ 5363998 h 6184462"/>
              <a:gd name="connsiteX208" fmla="*/ 993197 w 6191980"/>
              <a:gd name="connsiteY208" fmla="*/ 5341467 h 6184462"/>
              <a:gd name="connsiteX209" fmla="*/ 948135 w 6191980"/>
              <a:gd name="connsiteY209" fmla="*/ 5313305 h 6184462"/>
              <a:gd name="connsiteX210" fmla="*/ 906830 w 6191980"/>
              <a:gd name="connsiteY210" fmla="*/ 5279510 h 6184462"/>
              <a:gd name="connsiteX211" fmla="*/ 873037 w 6191980"/>
              <a:gd name="connsiteY211" fmla="*/ 5238207 h 6184462"/>
              <a:gd name="connsiteX212" fmla="*/ 844875 w 6191980"/>
              <a:gd name="connsiteY212" fmla="*/ 5193146 h 6184462"/>
              <a:gd name="connsiteX213" fmla="*/ 822344 w 6191980"/>
              <a:gd name="connsiteY213" fmla="*/ 5142453 h 6184462"/>
              <a:gd name="connsiteX214" fmla="*/ 803570 w 6191980"/>
              <a:gd name="connsiteY214" fmla="*/ 5088007 h 6184462"/>
              <a:gd name="connsiteX215" fmla="*/ 786672 w 6191980"/>
              <a:gd name="connsiteY215" fmla="*/ 5033560 h 6184462"/>
              <a:gd name="connsiteX216" fmla="*/ 771652 w 6191980"/>
              <a:gd name="connsiteY216" fmla="*/ 4975357 h 6184462"/>
              <a:gd name="connsiteX217" fmla="*/ 756631 w 6191980"/>
              <a:gd name="connsiteY217" fmla="*/ 4919033 h 6184462"/>
              <a:gd name="connsiteX218" fmla="*/ 739734 w 6191980"/>
              <a:gd name="connsiteY218" fmla="*/ 4862708 h 6184462"/>
              <a:gd name="connsiteX219" fmla="*/ 720959 w 6191980"/>
              <a:gd name="connsiteY219" fmla="*/ 4808259 h 6184462"/>
              <a:gd name="connsiteX220" fmla="*/ 698428 w 6191980"/>
              <a:gd name="connsiteY220" fmla="*/ 4757566 h 6184462"/>
              <a:gd name="connsiteX221" fmla="*/ 672143 w 6191980"/>
              <a:gd name="connsiteY221" fmla="*/ 4710630 h 6184462"/>
              <a:gd name="connsiteX222" fmla="*/ 638351 w 6191980"/>
              <a:gd name="connsiteY222" fmla="*/ 4669325 h 6184462"/>
              <a:gd name="connsiteX223" fmla="*/ 600799 w 6191980"/>
              <a:gd name="connsiteY223" fmla="*/ 4626142 h 6184462"/>
              <a:gd name="connsiteX224" fmla="*/ 557617 w 6191980"/>
              <a:gd name="connsiteY224" fmla="*/ 4588593 h 6184462"/>
              <a:gd name="connsiteX225" fmla="*/ 510678 w 6191980"/>
              <a:gd name="connsiteY225" fmla="*/ 4552921 h 6184462"/>
              <a:gd name="connsiteX226" fmla="*/ 463742 w 6191980"/>
              <a:gd name="connsiteY226" fmla="*/ 4517249 h 6184462"/>
              <a:gd name="connsiteX227" fmla="*/ 416805 w 6191980"/>
              <a:gd name="connsiteY227" fmla="*/ 4481577 h 6184462"/>
              <a:gd name="connsiteX228" fmla="*/ 371744 w 6191980"/>
              <a:gd name="connsiteY228" fmla="*/ 4445903 h 6184462"/>
              <a:gd name="connsiteX229" fmla="*/ 328562 w 6191980"/>
              <a:gd name="connsiteY229" fmla="*/ 4406477 h 6184462"/>
              <a:gd name="connsiteX230" fmla="*/ 291012 w 6191980"/>
              <a:gd name="connsiteY230" fmla="*/ 4367050 h 6184462"/>
              <a:gd name="connsiteX231" fmla="*/ 259096 w 6191980"/>
              <a:gd name="connsiteY231" fmla="*/ 4321989 h 6184462"/>
              <a:gd name="connsiteX232" fmla="*/ 234689 w 6191980"/>
              <a:gd name="connsiteY232" fmla="*/ 4275053 h 6184462"/>
              <a:gd name="connsiteX233" fmla="*/ 217791 w 6191980"/>
              <a:gd name="connsiteY233" fmla="*/ 4218729 h 6184462"/>
              <a:gd name="connsiteX234" fmla="*/ 210281 w 6191980"/>
              <a:gd name="connsiteY234" fmla="*/ 4160526 h 6184462"/>
              <a:gd name="connsiteX235" fmla="*/ 208402 w 6191980"/>
              <a:gd name="connsiteY235" fmla="*/ 4100444 h 6184462"/>
              <a:gd name="connsiteX236" fmla="*/ 214035 w 6191980"/>
              <a:gd name="connsiteY236" fmla="*/ 4036610 h 6184462"/>
              <a:gd name="connsiteX237" fmla="*/ 221545 w 6191980"/>
              <a:gd name="connsiteY237" fmla="*/ 3972776 h 6184462"/>
              <a:gd name="connsiteX238" fmla="*/ 230932 w 6191980"/>
              <a:gd name="connsiteY238" fmla="*/ 3908940 h 6184462"/>
              <a:gd name="connsiteX239" fmla="*/ 238443 w 6191980"/>
              <a:gd name="connsiteY239" fmla="*/ 3845106 h 6184462"/>
              <a:gd name="connsiteX240" fmla="*/ 242199 w 6191980"/>
              <a:gd name="connsiteY240" fmla="*/ 3781272 h 6184462"/>
              <a:gd name="connsiteX241" fmla="*/ 242199 w 6191980"/>
              <a:gd name="connsiteY241" fmla="*/ 3719313 h 6184462"/>
              <a:gd name="connsiteX242" fmla="*/ 234689 w 6191980"/>
              <a:gd name="connsiteY242" fmla="*/ 3661113 h 6184462"/>
              <a:gd name="connsiteX243" fmla="*/ 219668 w 6191980"/>
              <a:gd name="connsiteY243" fmla="*/ 3602910 h 6184462"/>
              <a:gd name="connsiteX244" fmla="*/ 197138 w 6191980"/>
              <a:gd name="connsiteY244" fmla="*/ 3548461 h 6184462"/>
              <a:gd name="connsiteX245" fmla="*/ 168976 w 6191980"/>
              <a:gd name="connsiteY245" fmla="*/ 3492137 h 6184462"/>
              <a:gd name="connsiteX246" fmla="*/ 137057 w 6191980"/>
              <a:gd name="connsiteY246" fmla="*/ 3435814 h 6184462"/>
              <a:gd name="connsiteX247" fmla="*/ 103264 w 6191980"/>
              <a:gd name="connsiteY247" fmla="*/ 3379488 h 6184462"/>
              <a:gd name="connsiteX248" fmla="*/ 71346 w 6191980"/>
              <a:gd name="connsiteY248" fmla="*/ 3325039 h 6184462"/>
              <a:gd name="connsiteX249" fmla="*/ 43182 w 6191980"/>
              <a:gd name="connsiteY249" fmla="*/ 3266839 h 6184462"/>
              <a:gd name="connsiteX250" fmla="*/ 20654 w 6191980"/>
              <a:gd name="connsiteY250" fmla="*/ 3210513 h 6184462"/>
              <a:gd name="connsiteX251" fmla="*/ 5634 w 6191980"/>
              <a:gd name="connsiteY251" fmla="*/ 3152310 h 6184462"/>
              <a:gd name="connsiteX252" fmla="*/ 0 w 6191980"/>
              <a:gd name="connsiteY252" fmla="*/ 3092230 h 6184462"/>
              <a:gd name="connsiteX253" fmla="*/ 5634 w 6191980"/>
              <a:gd name="connsiteY253" fmla="*/ 3032152 h 6184462"/>
              <a:gd name="connsiteX254" fmla="*/ 20654 w 6191980"/>
              <a:gd name="connsiteY254" fmla="*/ 2973950 h 6184462"/>
              <a:gd name="connsiteX255" fmla="*/ 43182 w 6191980"/>
              <a:gd name="connsiteY255" fmla="*/ 2917624 h 6184462"/>
              <a:gd name="connsiteX256" fmla="*/ 71346 w 6191980"/>
              <a:gd name="connsiteY256" fmla="*/ 2859423 h 6184462"/>
              <a:gd name="connsiteX257" fmla="*/ 103264 w 6191980"/>
              <a:gd name="connsiteY257" fmla="*/ 2804974 h 6184462"/>
              <a:gd name="connsiteX258" fmla="*/ 137057 w 6191980"/>
              <a:gd name="connsiteY258" fmla="*/ 2748651 h 6184462"/>
              <a:gd name="connsiteX259" fmla="*/ 168976 w 6191980"/>
              <a:gd name="connsiteY259" fmla="*/ 2692325 h 6184462"/>
              <a:gd name="connsiteX260" fmla="*/ 197138 w 6191980"/>
              <a:gd name="connsiteY260" fmla="*/ 2636001 h 6184462"/>
              <a:gd name="connsiteX261" fmla="*/ 219668 w 6191980"/>
              <a:gd name="connsiteY261" fmla="*/ 2581552 h 6184462"/>
              <a:gd name="connsiteX262" fmla="*/ 234689 w 6191980"/>
              <a:gd name="connsiteY262" fmla="*/ 2523350 h 6184462"/>
              <a:gd name="connsiteX263" fmla="*/ 242199 w 6191980"/>
              <a:gd name="connsiteY263" fmla="*/ 2465149 h 6184462"/>
              <a:gd name="connsiteX264" fmla="*/ 242199 w 6191980"/>
              <a:gd name="connsiteY264" fmla="*/ 2403192 h 6184462"/>
              <a:gd name="connsiteX265" fmla="*/ 238443 w 6191980"/>
              <a:gd name="connsiteY265" fmla="*/ 2339356 h 6184462"/>
              <a:gd name="connsiteX266" fmla="*/ 230932 w 6191980"/>
              <a:gd name="connsiteY266" fmla="*/ 2275522 h 6184462"/>
              <a:gd name="connsiteX267" fmla="*/ 221545 w 6191980"/>
              <a:gd name="connsiteY267" fmla="*/ 2211686 h 6184462"/>
              <a:gd name="connsiteX268" fmla="*/ 214035 w 6191980"/>
              <a:gd name="connsiteY268" fmla="*/ 2147852 h 6184462"/>
              <a:gd name="connsiteX269" fmla="*/ 208402 w 6191980"/>
              <a:gd name="connsiteY269" fmla="*/ 2084018 h 6184462"/>
              <a:gd name="connsiteX270" fmla="*/ 210281 w 6191980"/>
              <a:gd name="connsiteY270" fmla="*/ 2023938 h 6184462"/>
              <a:gd name="connsiteX271" fmla="*/ 217791 w 6191980"/>
              <a:gd name="connsiteY271" fmla="*/ 1965736 h 6184462"/>
              <a:gd name="connsiteX272" fmla="*/ 234689 w 6191980"/>
              <a:gd name="connsiteY272" fmla="*/ 1909410 h 6184462"/>
              <a:gd name="connsiteX273" fmla="*/ 259096 w 6191980"/>
              <a:gd name="connsiteY273" fmla="*/ 1862474 h 6184462"/>
              <a:gd name="connsiteX274" fmla="*/ 291012 w 6191980"/>
              <a:gd name="connsiteY274" fmla="*/ 1817414 h 6184462"/>
              <a:gd name="connsiteX275" fmla="*/ 328562 w 6191980"/>
              <a:gd name="connsiteY275" fmla="*/ 1777986 h 6184462"/>
              <a:gd name="connsiteX276" fmla="*/ 371744 w 6191980"/>
              <a:gd name="connsiteY276" fmla="*/ 1738560 h 6184462"/>
              <a:gd name="connsiteX277" fmla="*/ 416805 w 6191980"/>
              <a:gd name="connsiteY277" fmla="*/ 1702885 h 6184462"/>
              <a:gd name="connsiteX278" fmla="*/ 463742 w 6191980"/>
              <a:gd name="connsiteY278" fmla="*/ 1667213 h 6184462"/>
              <a:gd name="connsiteX279" fmla="*/ 510678 w 6191980"/>
              <a:gd name="connsiteY279" fmla="*/ 1631541 h 6184462"/>
              <a:gd name="connsiteX280" fmla="*/ 557617 w 6191980"/>
              <a:gd name="connsiteY280" fmla="*/ 1595869 h 6184462"/>
              <a:gd name="connsiteX281" fmla="*/ 600799 w 6191980"/>
              <a:gd name="connsiteY281" fmla="*/ 1558320 h 6184462"/>
              <a:gd name="connsiteX282" fmla="*/ 638351 w 6191980"/>
              <a:gd name="connsiteY282" fmla="*/ 1515138 h 6184462"/>
              <a:gd name="connsiteX283" fmla="*/ 672143 w 6191980"/>
              <a:gd name="connsiteY283" fmla="*/ 1473832 h 6184462"/>
              <a:gd name="connsiteX284" fmla="*/ 698428 w 6191980"/>
              <a:gd name="connsiteY284" fmla="*/ 1426896 h 6184462"/>
              <a:gd name="connsiteX285" fmla="*/ 720959 w 6191980"/>
              <a:gd name="connsiteY285" fmla="*/ 1376203 h 6184462"/>
              <a:gd name="connsiteX286" fmla="*/ 739734 w 6191980"/>
              <a:gd name="connsiteY286" fmla="*/ 1321755 h 6184462"/>
              <a:gd name="connsiteX287" fmla="*/ 756631 w 6191980"/>
              <a:gd name="connsiteY287" fmla="*/ 1265429 h 6184462"/>
              <a:gd name="connsiteX288" fmla="*/ 771652 w 6191980"/>
              <a:gd name="connsiteY288" fmla="*/ 1209105 h 6184462"/>
              <a:gd name="connsiteX289" fmla="*/ 786672 w 6191980"/>
              <a:gd name="connsiteY289" fmla="*/ 1150903 h 6184462"/>
              <a:gd name="connsiteX290" fmla="*/ 803570 w 6191980"/>
              <a:gd name="connsiteY290" fmla="*/ 1096456 h 6184462"/>
              <a:gd name="connsiteX291" fmla="*/ 822344 w 6191980"/>
              <a:gd name="connsiteY291" fmla="*/ 1042007 h 6184462"/>
              <a:gd name="connsiteX292" fmla="*/ 844875 w 6191980"/>
              <a:gd name="connsiteY292" fmla="*/ 991317 h 6184462"/>
              <a:gd name="connsiteX293" fmla="*/ 873037 w 6191980"/>
              <a:gd name="connsiteY293" fmla="*/ 946257 h 6184462"/>
              <a:gd name="connsiteX294" fmla="*/ 906830 w 6191980"/>
              <a:gd name="connsiteY294" fmla="*/ 904952 h 6184462"/>
              <a:gd name="connsiteX295" fmla="*/ 948135 w 6191980"/>
              <a:gd name="connsiteY295" fmla="*/ 871157 h 6184462"/>
              <a:gd name="connsiteX296" fmla="*/ 993197 w 6191980"/>
              <a:gd name="connsiteY296" fmla="*/ 842995 h 6184462"/>
              <a:gd name="connsiteX297" fmla="*/ 1043887 w 6191980"/>
              <a:gd name="connsiteY297" fmla="*/ 820464 h 6184462"/>
              <a:gd name="connsiteX298" fmla="*/ 1098336 w 6191980"/>
              <a:gd name="connsiteY298" fmla="*/ 801690 h 6184462"/>
              <a:gd name="connsiteX299" fmla="*/ 1152783 w 6191980"/>
              <a:gd name="connsiteY299" fmla="*/ 784792 h 6184462"/>
              <a:gd name="connsiteX300" fmla="*/ 1210986 w 6191980"/>
              <a:gd name="connsiteY300" fmla="*/ 769772 h 6184462"/>
              <a:gd name="connsiteX301" fmla="*/ 1267309 w 6191980"/>
              <a:gd name="connsiteY301" fmla="*/ 754751 h 6184462"/>
              <a:gd name="connsiteX302" fmla="*/ 1323635 w 6191980"/>
              <a:gd name="connsiteY302" fmla="*/ 737854 h 6184462"/>
              <a:gd name="connsiteX303" fmla="*/ 1378082 w 6191980"/>
              <a:gd name="connsiteY303" fmla="*/ 719079 h 6184462"/>
              <a:gd name="connsiteX304" fmla="*/ 1428774 w 6191980"/>
              <a:gd name="connsiteY304" fmla="*/ 696549 h 6184462"/>
              <a:gd name="connsiteX305" fmla="*/ 1475711 w 6191980"/>
              <a:gd name="connsiteY305" fmla="*/ 670266 h 6184462"/>
              <a:gd name="connsiteX306" fmla="*/ 1517016 w 6191980"/>
              <a:gd name="connsiteY306" fmla="*/ 636471 h 6184462"/>
              <a:gd name="connsiteX307" fmla="*/ 1560199 w 6191980"/>
              <a:gd name="connsiteY307" fmla="*/ 598919 h 6184462"/>
              <a:gd name="connsiteX308" fmla="*/ 1597750 w 6191980"/>
              <a:gd name="connsiteY308" fmla="*/ 555737 h 6184462"/>
              <a:gd name="connsiteX309" fmla="*/ 1633422 w 6191980"/>
              <a:gd name="connsiteY309" fmla="*/ 510678 h 6184462"/>
              <a:gd name="connsiteX310" fmla="*/ 1669094 w 6191980"/>
              <a:gd name="connsiteY310" fmla="*/ 463741 h 6184462"/>
              <a:gd name="connsiteX311" fmla="*/ 1704766 w 6191980"/>
              <a:gd name="connsiteY311" fmla="*/ 416803 h 6184462"/>
              <a:gd name="connsiteX312" fmla="*/ 1740438 w 6191980"/>
              <a:gd name="connsiteY312" fmla="*/ 371743 h 6184462"/>
              <a:gd name="connsiteX313" fmla="*/ 1779867 w 6191980"/>
              <a:gd name="connsiteY313" fmla="*/ 328561 h 6184462"/>
              <a:gd name="connsiteX314" fmla="*/ 1819293 w 6191980"/>
              <a:gd name="connsiteY314" fmla="*/ 291012 h 6184462"/>
              <a:gd name="connsiteX315" fmla="*/ 1864354 w 6191980"/>
              <a:gd name="connsiteY315" fmla="*/ 259094 h 6184462"/>
              <a:gd name="connsiteX316" fmla="*/ 1911291 w 6191980"/>
              <a:gd name="connsiteY316" fmla="*/ 234686 h 6184462"/>
              <a:gd name="connsiteX317" fmla="*/ 1967617 w 6191980"/>
              <a:gd name="connsiteY317" fmla="*/ 217789 h 6184462"/>
              <a:gd name="connsiteX318" fmla="*/ 2025819 w 6191980"/>
              <a:gd name="connsiteY318" fmla="*/ 210279 h 6184462"/>
              <a:gd name="connsiteX319" fmla="*/ 2085897 w 6191980"/>
              <a:gd name="connsiteY319" fmla="*/ 208401 h 6184462"/>
              <a:gd name="connsiteX320" fmla="*/ 2149731 w 6191980"/>
              <a:gd name="connsiteY320" fmla="*/ 214035 h 6184462"/>
              <a:gd name="connsiteX321" fmla="*/ 2213567 w 6191980"/>
              <a:gd name="connsiteY321" fmla="*/ 221545 h 6184462"/>
              <a:gd name="connsiteX322" fmla="*/ 2277403 w 6191980"/>
              <a:gd name="connsiteY322" fmla="*/ 230932 h 6184462"/>
              <a:gd name="connsiteX323" fmla="*/ 2341237 w 6191980"/>
              <a:gd name="connsiteY323" fmla="*/ 238443 h 6184462"/>
              <a:gd name="connsiteX324" fmla="*/ 2405071 w 6191980"/>
              <a:gd name="connsiteY324" fmla="*/ 242197 h 6184462"/>
              <a:gd name="connsiteX325" fmla="*/ 2467030 w 6191980"/>
              <a:gd name="connsiteY325" fmla="*/ 242197 h 6184462"/>
              <a:gd name="connsiteX326" fmla="*/ 2525233 w 6191980"/>
              <a:gd name="connsiteY326" fmla="*/ 234686 h 6184462"/>
              <a:gd name="connsiteX327" fmla="*/ 2583436 w 6191980"/>
              <a:gd name="connsiteY327" fmla="*/ 219666 h 6184462"/>
              <a:gd name="connsiteX328" fmla="*/ 2639760 w 6191980"/>
              <a:gd name="connsiteY328" fmla="*/ 197137 h 6184462"/>
              <a:gd name="connsiteX329" fmla="*/ 2696083 w 6191980"/>
              <a:gd name="connsiteY329" fmla="*/ 167096 h 6184462"/>
              <a:gd name="connsiteX330" fmla="*/ 2752409 w 6191980"/>
              <a:gd name="connsiteY330" fmla="*/ 137057 h 6184462"/>
              <a:gd name="connsiteX331" fmla="*/ 2808733 w 6191980"/>
              <a:gd name="connsiteY331" fmla="*/ 103262 h 6184462"/>
              <a:gd name="connsiteX332" fmla="*/ 2863182 w 6191980"/>
              <a:gd name="connsiteY332" fmla="*/ 71344 h 6184462"/>
              <a:gd name="connsiteX333" fmla="*/ 2921385 w 6191980"/>
              <a:gd name="connsiteY333" fmla="*/ 43182 h 6184462"/>
              <a:gd name="connsiteX334" fmla="*/ 2977708 w 6191980"/>
              <a:gd name="connsiteY334" fmla="*/ 20652 h 6184462"/>
              <a:gd name="connsiteX335" fmla="*/ 3035911 w 6191980"/>
              <a:gd name="connsiteY335" fmla="*/ 5631 h 618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6191980" h="6184462">
                <a:moveTo>
                  <a:pt x="3095991" y="0"/>
                </a:moveTo>
                <a:lnTo>
                  <a:pt x="3156069" y="5631"/>
                </a:lnTo>
                <a:lnTo>
                  <a:pt x="3214272" y="20652"/>
                </a:lnTo>
                <a:lnTo>
                  <a:pt x="3270598" y="43182"/>
                </a:lnTo>
                <a:lnTo>
                  <a:pt x="3328798" y="71344"/>
                </a:lnTo>
                <a:lnTo>
                  <a:pt x="3383247" y="103262"/>
                </a:lnTo>
                <a:lnTo>
                  <a:pt x="3439573" y="137057"/>
                </a:lnTo>
                <a:lnTo>
                  <a:pt x="3495897" y="167096"/>
                </a:lnTo>
                <a:lnTo>
                  <a:pt x="3552221" y="197137"/>
                </a:lnTo>
                <a:lnTo>
                  <a:pt x="3606669" y="219666"/>
                </a:lnTo>
                <a:lnTo>
                  <a:pt x="3666749" y="234686"/>
                </a:lnTo>
                <a:lnTo>
                  <a:pt x="3724950" y="242197"/>
                </a:lnTo>
                <a:lnTo>
                  <a:pt x="3786907" y="242197"/>
                </a:lnTo>
                <a:lnTo>
                  <a:pt x="3850743" y="238443"/>
                </a:lnTo>
                <a:lnTo>
                  <a:pt x="3914577" y="230932"/>
                </a:lnTo>
                <a:lnTo>
                  <a:pt x="3978413" y="221545"/>
                </a:lnTo>
                <a:lnTo>
                  <a:pt x="4042247" y="214035"/>
                </a:lnTo>
                <a:lnTo>
                  <a:pt x="4106083" y="208401"/>
                </a:lnTo>
                <a:lnTo>
                  <a:pt x="4166161" y="210279"/>
                </a:lnTo>
                <a:lnTo>
                  <a:pt x="4224364" y="217789"/>
                </a:lnTo>
                <a:lnTo>
                  <a:pt x="4280690" y="234686"/>
                </a:lnTo>
                <a:lnTo>
                  <a:pt x="4327628" y="259094"/>
                </a:lnTo>
                <a:lnTo>
                  <a:pt x="4372686" y="291012"/>
                </a:lnTo>
                <a:lnTo>
                  <a:pt x="4412114" y="328561"/>
                </a:lnTo>
                <a:lnTo>
                  <a:pt x="4451542" y="371743"/>
                </a:lnTo>
                <a:lnTo>
                  <a:pt x="4487214" y="416803"/>
                </a:lnTo>
                <a:lnTo>
                  <a:pt x="4522886" y="463741"/>
                </a:lnTo>
                <a:lnTo>
                  <a:pt x="4558559" y="510678"/>
                </a:lnTo>
                <a:lnTo>
                  <a:pt x="4594231" y="555737"/>
                </a:lnTo>
                <a:lnTo>
                  <a:pt x="4631782" y="598919"/>
                </a:lnTo>
                <a:lnTo>
                  <a:pt x="4674964" y="636471"/>
                </a:lnTo>
                <a:lnTo>
                  <a:pt x="4716270" y="670266"/>
                </a:lnTo>
                <a:lnTo>
                  <a:pt x="4763206" y="696549"/>
                </a:lnTo>
                <a:lnTo>
                  <a:pt x="4813899" y="719079"/>
                </a:lnTo>
                <a:lnTo>
                  <a:pt x="4868345" y="737854"/>
                </a:lnTo>
                <a:lnTo>
                  <a:pt x="4924669" y="754751"/>
                </a:lnTo>
                <a:lnTo>
                  <a:pt x="4980995" y="769772"/>
                </a:lnTo>
                <a:lnTo>
                  <a:pt x="5039198" y="784792"/>
                </a:lnTo>
                <a:lnTo>
                  <a:pt x="5093644" y="801690"/>
                </a:lnTo>
                <a:lnTo>
                  <a:pt x="5148091" y="820464"/>
                </a:lnTo>
                <a:lnTo>
                  <a:pt x="5198784" y="842995"/>
                </a:lnTo>
                <a:lnTo>
                  <a:pt x="5243845" y="871157"/>
                </a:lnTo>
                <a:lnTo>
                  <a:pt x="5285151" y="904952"/>
                </a:lnTo>
                <a:lnTo>
                  <a:pt x="5318944" y="946257"/>
                </a:lnTo>
                <a:lnTo>
                  <a:pt x="5347108" y="991317"/>
                </a:lnTo>
                <a:lnTo>
                  <a:pt x="5369636" y="1042007"/>
                </a:lnTo>
                <a:lnTo>
                  <a:pt x="5388410" y="1096456"/>
                </a:lnTo>
                <a:lnTo>
                  <a:pt x="5405308" y="1150903"/>
                </a:lnTo>
                <a:lnTo>
                  <a:pt x="5420328" y="1209105"/>
                </a:lnTo>
                <a:lnTo>
                  <a:pt x="5435349" y="1265429"/>
                </a:lnTo>
                <a:lnTo>
                  <a:pt x="5452246" y="1321755"/>
                </a:lnTo>
                <a:lnTo>
                  <a:pt x="5471021" y="1376203"/>
                </a:lnTo>
                <a:lnTo>
                  <a:pt x="5493550" y="1426896"/>
                </a:lnTo>
                <a:lnTo>
                  <a:pt x="5519836" y="1473832"/>
                </a:lnTo>
                <a:lnTo>
                  <a:pt x="5553632" y="1515138"/>
                </a:lnTo>
                <a:lnTo>
                  <a:pt x="5591181" y="1558320"/>
                </a:lnTo>
                <a:lnTo>
                  <a:pt x="5634364" y="1595869"/>
                </a:lnTo>
                <a:lnTo>
                  <a:pt x="5679425" y="1631541"/>
                </a:lnTo>
                <a:lnTo>
                  <a:pt x="5728238" y="1667213"/>
                </a:lnTo>
                <a:lnTo>
                  <a:pt x="5775175" y="1702885"/>
                </a:lnTo>
                <a:lnTo>
                  <a:pt x="5820236" y="1738560"/>
                </a:lnTo>
                <a:lnTo>
                  <a:pt x="5863416" y="1777986"/>
                </a:lnTo>
                <a:lnTo>
                  <a:pt x="5900968" y="1817414"/>
                </a:lnTo>
                <a:lnTo>
                  <a:pt x="5932886" y="1862474"/>
                </a:lnTo>
                <a:lnTo>
                  <a:pt x="5957294" y="1909410"/>
                </a:lnTo>
                <a:lnTo>
                  <a:pt x="5974191" y="1965736"/>
                </a:lnTo>
                <a:lnTo>
                  <a:pt x="5981700" y="2023938"/>
                </a:lnTo>
                <a:lnTo>
                  <a:pt x="5983578" y="2084018"/>
                </a:lnTo>
                <a:lnTo>
                  <a:pt x="5977945" y="2147852"/>
                </a:lnTo>
                <a:lnTo>
                  <a:pt x="5970435" y="2211686"/>
                </a:lnTo>
                <a:lnTo>
                  <a:pt x="5961048" y="2275522"/>
                </a:lnTo>
                <a:lnTo>
                  <a:pt x="5953538" y="2339356"/>
                </a:lnTo>
                <a:lnTo>
                  <a:pt x="5949784" y="2403192"/>
                </a:lnTo>
                <a:lnTo>
                  <a:pt x="5949784" y="2465149"/>
                </a:lnTo>
                <a:lnTo>
                  <a:pt x="5957294" y="2523350"/>
                </a:lnTo>
                <a:lnTo>
                  <a:pt x="5972312" y="2581552"/>
                </a:lnTo>
                <a:lnTo>
                  <a:pt x="5994843" y="2636001"/>
                </a:lnTo>
                <a:lnTo>
                  <a:pt x="6024884" y="2692325"/>
                </a:lnTo>
                <a:lnTo>
                  <a:pt x="6054922" y="2748651"/>
                </a:lnTo>
                <a:lnTo>
                  <a:pt x="6088718" y="2804974"/>
                </a:lnTo>
                <a:lnTo>
                  <a:pt x="6120634" y="2859423"/>
                </a:lnTo>
                <a:lnTo>
                  <a:pt x="6148798" y="2917624"/>
                </a:lnTo>
                <a:lnTo>
                  <a:pt x="6171326" y="2973950"/>
                </a:lnTo>
                <a:lnTo>
                  <a:pt x="6186347" y="3032152"/>
                </a:lnTo>
                <a:lnTo>
                  <a:pt x="6191980" y="3092230"/>
                </a:lnTo>
                <a:lnTo>
                  <a:pt x="6186347" y="3152310"/>
                </a:lnTo>
                <a:lnTo>
                  <a:pt x="6171326" y="3210513"/>
                </a:lnTo>
                <a:lnTo>
                  <a:pt x="6148798" y="3266839"/>
                </a:lnTo>
                <a:lnTo>
                  <a:pt x="6120634" y="3325039"/>
                </a:lnTo>
                <a:lnTo>
                  <a:pt x="6088718" y="3379488"/>
                </a:lnTo>
                <a:lnTo>
                  <a:pt x="6054922" y="3435814"/>
                </a:lnTo>
                <a:lnTo>
                  <a:pt x="6024884" y="3492137"/>
                </a:lnTo>
                <a:lnTo>
                  <a:pt x="5994843" y="3548461"/>
                </a:lnTo>
                <a:lnTo>
                  <a:pt x="5972312" y="3602910"/>
                </a:lnTo>
                <a:lnTo>
                  <a:pt x="5957294" y="3661113"/>
                </a:lnTo>
                <a:lnTo>
                  <a:pt x="5949784" y="3719313"/>
                </a:lnTo>
                <a:lnTo>
                  <a:pt x="5949784" y="3781272"/>
                </a:lnTo>
                <a:lnTo>
                  <a:pt x="5953538" y="3845106"/>
                </a:lnTo>
                <a:lnTo>
                  <a:pt x="5961048" y="3908940"/>
                </a:lnTo>
                <a:lnTo>
                  <a:pt x="5970435" y="3972776"/>
                </a:lnTo>
                <a:lnTo>
                  <a:pt x="5977945" y="4036610"/>
                </a:lnTo>
                <a:lnTo>
                  <a:pt x="5983578" y="4100444"/>
                </a:lnTo>
                <a:lnTo>
                  <a:pt x="5981700" y="4160526"/>
                </a:lnTo>
                <a:lnTo>
                  <a:pt x="5974191" y="4218729"/>
                </a:lnTo>
                <a:lnTo>
                  <a:pt x="5957294" y="4275053"/>
                </a:lnTo>
                <a:lnTo>
                  <a:pt x="5932886" y="4321989"/>
                </a:lnTo>
                <a:lnTo>
                  <a:pt x="5900968" y="4367050"/>
                </a:lnTo>
                <a:lnTo>
                  <a:pt x="5863416" y="4406477"/>
                </a:lnTo>
                <a:lnTo>
                  <a:pt x="5820236" y="4445903"/>
                </a:lnTo>
                <a:lnTo>
                  <a:pt x="5775175" y="4481577"/>
                </a:lnTo>
                <a:lnTo>
                  <a:pt x="5728238" y="4517249"/>
                </a:lnTo>
                <a:lnTo>
                  <a:pt x="5679425" y="4552921"/>
                </a:lnTo>
                <a:lnTo>
                  <a:pt x="5634364" y="4588593"/>
                </a:lnTo>
                <a:lnTo>
                  <a:pt x="5591181" y="4626142"/>
                </a:lnTo>
                <a:lnTo>
                  <a:pt x="5553632" y="4669325"/>
                </a:lnTo>
                <a:lnTo>
                  <a:pt x="5519836" y="4710630"/>
                </a:lnTo>
                <a:lnTo>
                  <a:pt x="5493550" y="4757566"/>
                </a:lnTo>
                <a:lnTo>
                  <a:pt x="5471021" y="4808259"/>
                </a:lnTo>
                <a:lnTo>
                  <a:pt x="5452246" y="4862708"/>
                </a:lnTo>
                <a:lnTo>
                  <a:pt x="5435349" y="4919033"/>
                </a:lnTo>
                <a:lnTo>
                  <a:pt x="5420328" y="4975357"/>
                </a:lnTo>
                <a:lnTo>
                  <a:pt x="5405308" y="5033560"/>
                </a:lnTo>
                <a:lnTo>
                  <a:pt x="5388410" y="5088007"/>
                </a:lnTo>
                <a:lnTo>
                  <a:pt x="5369636" y="5142453"/>
                </a:lnTo>
                <a:lnTo>
                  <a:pt x="5347108" y="5193146"/>
                </a:lnTo>
                <a:lnTo>
                  <a:pt x="5318944" y="5238207"/>
                </a:lnTo>
                <a:lnTo>
                  <a:pt x="5285151" y="5279510"/>
                </a:lnTo>
                <a:lnTo>
                  <a:pt x="5243845" y="5313305"/>
                </a:lnTo>
                <a:lnTo>
                  <a:pt x="5198784" y="5341467"/>
                </a:lnTo>
                <a:lnTo>
                  <a:pt x="5148091" y="5363998"/>
                </a:lnTo>
                <a:lnTo>
                  <a:pt x="5093644" y="5382773"/>
                </a:lnTo>
                <a:lnTo>
                  <a:pt x="5039198" y="5399670"/>
                </a:lnTo>
                <a:lnTo>
                  <a:pt x="4980995" y="5414691"/>
                </a:lnTo>
                <a:lnTo>
                  <a:pt x="4924669" y="5429711"/>
                </a:lnTo>
                <a:lnTo>
                  <a:pt x="4868345" y="5446609"/>
                </a:lnTo>
                <a:lnTo>
                  <a:pt x="4813899" y="5465383"/>
                </a:lnTo>
                <a:lnTo>
                  <a:pt x="4763206" y="5487914"/>
                </a:lnTo>
                <a:lnTo>
                  <a:pt x="4716270" y="5514197"/>
                </a:lnTo>
                <a:lnTo>
                  <a:pt x="4674964" y="5547992"/>
                </a:lnTo>
                <a:lnTo>
                  <a:pt x="4631782" y="5585543"/>
                </a:lnTo>
                <a:lnTo>
                  <a:pt x="4594231" y="5628725"/>
                </a:lnTo>
                <a:lnTo>
                  <a:pt x="4558559" y="5673785"/>
                </a:lnTo>
                <a:lnTo>
                  <a:pt x="4522886" y="5720721"/>
                </a:lnTo>
                <a:lnTo>
                  <a:pt x="4487214" y="5767659"/>
                </a:lnTo>
                <a:lnTo>
                  <a:pt x="4451542" y="5812719"/>
                </a:lnTo>
                <a:lnTo>
                  <a:pt x="4412114" y="5855901"/>
                </a:lnTo>
                <a:lnTo>
                  <a:pt x="4372686" y="5893450"/>
                </a:lnTo>
                <a:lnTo>
                  <a:pt x="4327628" y="5925368"/>
                </a:lnTo>
                <a:lnTo>
                  <a:pt x="4280690" y="5949776"/>
                </a:lnTo>
                <a:lnTo>
                  <a:pt x="4224364" y="5966674"/>
                </a:lnTo>
                <a:lnTo>
                  <a:pt x="4166161" y="5974184"/>
                </a:lnTo>
                <a:lnTo>
                  <a:pt x="4106083" y="5976061"/>
                </a:lnTo>
                <a:lnTo>
                  <a:pt x="4042247" y="5970428"/>
                </a:lnTo>
                <a:lnTo>
                  <a:pt x="3978413" y="5962919"/>
                </a:lnTo>
                <a:lnTo>
                  <a:pt x="3914577" y="5953530"/>
                </a:lnTo>
                <a:lnTo>
                  <a:pt x="3850743" y="5946022"/>
                </a:lnTo>
                <a:lnTo>
                  <a:pt x="3786907" y="5942266"/>
                </a:lnTo>
                <a:lnTo>
                  <a:pt x="3724950" y="5942266"/>
                </a:lnTo>
                <a:lnTo>
                  <a:pt x="3666749" y="5949776"/>
                </a:lnTo>
                <a:lnTo>
                  <a:pt x="3606669" y="5964797"/>
                </a:lnTo>
                <a:lnTo>
                  <a:pt x="3552221" y="5987325"/>
                </a:lnTo>
                <a:lnTo>
                  <a:pt x="3495897" y="6017366"/>
                </a:lnTo>
                <a:lnTo>
                  <a:pt x="3439573" y="6047407"/>
                </a:lnTo>
                <a:lnTo>
                  <a:pt x="3383247" y="6081200"/>
                </a:lnTo>
                <a:lnTo>
                  <a:pt x="3328798" y="6113118"/>
                </a:lnTo>
                <a:lnTo>
                  <a:pt x="3270598" y="6141280"/>
                </a:lnTo>
                <a:lnTo>
                  <a:pt x="3214272" y="6163811"/>
                </a:lnTo>
                <a:lnTo>
                  <a:pt x="3156069" y="6178831"/>
                </a:lnTo>
                <a:lnTo>
                  <a:pt x="3095991" y="6184462"/>
                </a:lnTo>
                <a:lnTo>
                  <a:pt x="3035911" y="6178831"/>
                </a:lnTo>
                <a:lnTo>
                  <a:pt x="2977708" y="6163811"/>
                </a:lnTo>
                <a:lnTo>
                  <a:pt x="2921385" y="6141280"/>
                </a:lnTo>
                <a:lnTo>
                  <a:pt x="2863182" y="6113118"/>
                </a:lnTo>
                <a:lnTo>
                  <a:pt x="2808733" y="6081200"/>
                </a:lnTo>
                <a:lnTo>
                  <a:pt x="2752409" y="6047407"/>
                </a:lnTo>
                <a:lnTo>
                  <a:pt x="2696083" y="6017366"/>
                </a:lnTo>
                <a:lnTo>
                  <a:pt x="2639760" y="5987325"/>
                </a:lnTo>
                <a:lnTo>
                  <a:pt x="2583436" y="5964797"/>
                </a:lnTo>
                <a:lnTo>
                  <a:pt x="2525233" y="5949776"/>
                </a:lnTo>
                <a:lnTo>
                  <a:pt x="2467030" y="5942266"/>
                </a:lnTo>
                <a:lnTo>
                  <a:pt x="2405071" y="5942266"/>
                </a:lnTo>
                <a:lnTo>
                  <a:pt x="2341237" y="5946022"/>
                </a:lnTo>
                <a:lnTo>
                  <a:pt x="2277403" y="5953530"/>
                </a:lnTo>
                <a:lnTo>
                  <a:pt x="2213567" y="5962919"/>
                </a:lnTo>
                <a:lnTo>
                  <a:pt x="2149731" y="5970428"/>
                </a:lnTo>
                <a:lnTo>
                  <a:pt x="2085897" y="5976061"/>
                </a:lnTo>
                <a:lnTo>
                  <a:pt x="2025819" y="5974184"/>
                </a:lnTo>
                <a:lnTo>
                  <a:pt x="1967617" y="5966674"/>
                </a:lnTo>
                <a:lnTo>
                  <a:pt x="1911291" y="5949776"/>
                </a:lnTo>
                <a:lnTo>
                  <a:pt x="1864354" y="5925368"/>
                </a:lnTo>
                <a:lnTo>
                  <a:pt x="1819293" y="5893450"/>
                </a:lnTo>
                <a:lnTo>
                  <a:pt x="1779867" y="5855901"/>
                </a:lnTo>
                <a:lnTo>
                  <a:pt x="1740438" y="5812719"/>
                </a:lnTo>
                <a:lnTo>
                  <a:pt x="1704766" y="5767659"/>
                </a:lnTo>
                <a:lnTo>
                  <a:pt x="1669094" y="5720721"/>
                </a:lnTo>
                <a:lnTo>
                  <a:pt x="1633422" y="5673785"/>
                </a:lnTo>
                <a:lnTo>
                  <a:pt x="1597750" y="5628725"/>
                </a:lnTo>
                <a:lnTo>
                  <a:pt x="1560199" y="5585543"/>
                </a:lnTo>
                <a:lnTo>
                  <a:pt x="1517016" y="5547992"/>
                </a:lnTo>
                <a:lnTo>
                  <a:pt x="1475711" y="5514197"/>
                </a:lnTo>
                <a:lnTo>
                  <a:pt x="1428774" y="5487914"/>
                </a:lnTo>
                <a:lnTo>
                  <a:pt x="1378082" y="5465383"/>
                </a:lnTo>
                <a:lnTo>
                  <a:pt x="1323635" y="5446609"/>
                </a:lnTo>
                <a:lnTo>
                  <a:pt x="1267309" y="5429711"/>
                </a:lnTo>
                <a:lnTo>
                  <a:pt x="1210986" y="5414691"/>
                </a:lnTo>
                <a:lnTo>
                  <a:pt x="1152783" y="5399670"/>
                </a:lnTo>
                <a:lnTo>
                  <a:pt x="1098336" y="5382773"/>
                </a:lnTo>
                <a:lnTo>
                  <a:pt x="1043887" y="5363998"/>
                </a:lnTo>
                <a:lnTo>
                  <a:pt x="993197" y="5341467"/>
                </a:lnTo>
                <a:lnTo>
                  <a:pt x="948135" y="5313305"/>
                </a:lnTo>
                <a:lnTo>
                  <a:pt x="906830" y="5279510"/>
                </a:lnTo>
                <a:lnTo>
                  <a:pt x="873037" y="5238207"/>
                </a:lnTo>
                <a:lnTo>
                  <a:pt x="844875" y="5193146"/>
                </a:lnTo>
                <a:lnTo>
                  <a:pt x="822344" y="5142453"/>
                </a:lnTo>
                <a:lnTo>
                  <a:pt x="803570" y="5088007"/>
                </a:lnTo>
                <a:lnTo>
                  <a:pt x="786672" y="5033560"/>
                </a:lnTo>
                <a:lnTo>
                  <a:pt x="771652" y="4975357"/>
                </a:lnTo>
                <a:lnTo>
                  <a:pt x="756631" y="4919033"/>
                </a:lnTo>
                <a:lnTo>
                  <a:pt x="739734" y="4862708"/>
                </a:lnTo>
                <a:lnTo>
                  <a:pt x="720959" y="4808259"/>
                </a:lnTo>
                <a:lnTo>
                  <a:pt x="698428" y="4757566"/>
                </a:lnTo>
                <a:lnTo>
                  <a:pt x="672143" y="4710630"/>
                </a:lnTo>
                <a:lnTo>
                  <a:pt x="638351" y="4669325"/>
                </a:lnTo>
                <a:lnTo>
                  <a:pt x="600799" y="4626142"/>
                </a:lnTo>
                <a:lnTo>
                  <a:pt x="557617" y="4588593"/>
                </a:lnTo>
                <a:lnTo>
                  <a:pt x="510678" y="4552921"/>
                </a:lnTo>
                <a:lnTo>
                  <a:pt x="463742" y="4517249"/>
                </a:lnTo>
                <a:lnTo>
                  <a:pt x="416805" y="4481577"/>
                </a:lnTo>
                <a:lnTo>
                  <a:pt x="371744" y="4445903"/>
                </a:lnTo>
                <a:lnTo>
                  <a:pt x="328562" y="4406477"/>
                </a:lnTo>
                <a:lnTo>
                  <a:pt x="291012" y="4367050"/>
                </a:lnTo>
                <a:lnTo>
                  <a:pt x="259096" y="4321989"/>
                </a:lnTo>
                <a:lnTo>
                  <a:pt x="234689" y="4275053"/>
                </a:lnTo>
                <a:lnTo>
                  <a:pt x="217791" y="4218729"/>
                </a:lnTo>
                <a:lnTo>
                  <a:pt x="210281" y="4160526"/>
                </a:lnTo>
                <a:lnTo>
                  <a:pt x="208402" y="4100444"/>
                </a:lnTo>
                <a:lnTo>
                  <a:pt x="214035" y="4036610"/>
                </a:lnTo>
                <a:lnTo>
                  <a:pt x="221545" y="3972776"/>
                </a:lnTo>
                <a:lnTo>
                  <a:pt x="230932" y="3908940"/>
                </a:lnTo>
                <a:lnTo>
                  <a:pt x="238443" y="3845106"/>
                </a:lnTo>
                <a:lnTo>
                  <a:pt x="242199" y="3781272"/>
                </a:lnTo>
                <a:lnTo>
                  <a:pt x="242199" y="3719313"/>
                </a:lnTo>
                <a:lnTo>
                  <a:pt x="234689" y="3661113"/>
                </a:lnTo>
                <a:lnTo>
                  <a:pt x="219668" y="3602910"/>
                </a:lnTo>
                <a:lnTo>
                  <a:pt x="197138" y="3548461"/>
                </a:lnTo>
                <a:lnTo>
                  <a:pt x="168976" y="3492137"/>
                </a:lnTo>
                <a:lnTo>
                  <a:pt x="137057" y="3435814"/>
                </a:lnTo>
                <a:lnTo>
                  <a:pt x="103264" y="3379488"/>
                </a:lnTo>
                <a:lnTo>
                  <a:pt x="71346" y="3325039"/>
                </a:lnTo>
                <a:lnTo>
                  <a:pt x="43182" y="3266839"/>
                </a:lnTo>
                <a:lnTo>
                  <a:pt x="20654" y="3210513"/>
                </a:lnTo>
                <a:lnTo>
                  <a:pt x="5634" y="3152310"/>
                </a:lnTo>
                <a:lnTo>
                  <a:pt x="0" y="3092230"/>
                </a:lnTo>
                <a:lnTo>
                  <a:pt x="5634" y="3032152"/>
                </a:lnTo>
                <a:lnTo>
                  <a:pt x="20654" y="2973950"/>
                </a:lnTo>
                <a:lnTo>
                  <a:pt x="43182" y="2917624"/>
                </a:lnTo>
                <a:lnTo>
                  <a:pt x="71346" y="2859423"/>
                </a:lnTo>
                <a:lnTo>
                  <a:pt x="103264" y="2804974"/>
                </a:lnTo>
                <a:lnTo>
                  <a:pt x="137057" y="2748651"/>
                </a:lnTo>
                <a:lnTo>
                  <a:pt x="168976" y="2692325"/>
                </a:lnTo>
                <a:lnTo>
                  <a:pt x="197138" y="2636001"/>
                </a:lnTo>
                <a:lnTo>
                  <a:pt x="219668" y="2581552"/>
                </a:lnTo>
                <a:lnTo>
                  <a:pt x="234689" y="2523350"/>
                </a:lnTo>
                <a:lnTo>
                  <a:pt x="242199" y="2465149"/>
                </a:lnTo>
                <a:lnTo>
                  <a:pt x="242199" y="2403192"/>
                </a:lnTo>
                <a:lnTo>
                  <a:pt x="238443" y="2339356"/>
                </a:lnTo>
                <a:lnTo>
                  <a:pt x="230932" y="2275522"/>
                </a:lnTo>
                <a:lnTo>
                  <a:pt x="221545" y="2211686"/>
                </a:lnTo>
                <a:lnTo>
                  <a:pt x="214035" y="2147852"/>
                </a:lnTo>
                <a:lnTo>
                  <a:pt x="208402" y="2084018"/>
                </a:lnTo>
                <a:lnTo>
                  <a:pt x="210281" y="2023938"/>
                </a:lnTo>
                <a:lnTo>
                  <a:pt x="217791" y="1965736"/>
                </a:lnTo>
                <a:lnTo>
                  <a:pt x="234689" y="1909410"/>
                </a:lnTo>
                <a:lnTo>
                  <a:pt x="259096" y="1862474"/>
                </a:lnTo>
                <a:lnTo>
                  <a:pt x="291012" y="1817414"/>
                </a:lnTo>
                <a:lnTo>
                  <a:pt x="328562" y="1777986"/>
                </a:lnTo>
                <a:lnTo>
                  <a:pt x="371744" y="1738560"/>
                </a:lnTo>
                <a:lnTo>
                  <a:pt x="416805" y="1702885"/>
                </a:lnTo>
                <a:lnTo>
                  <a:pt x="463742" y="1667213"/>
                </a:lnTo>
                <a:lnTo>
                  <a:pt x="510678" y="1631541"/>
                </a:lnTo>
                <a:lnTo>
                  <a:pt x="557617" y="1595869"/>
                </a:lnTo>
                <a:lnTo>
                  <a:pt x="600799" y="1558320"/>
                </a:lnTo>
                <a:lnTo>
                  <a:pt x="638351" y="1515138"/>
                </a:lnTo>
                <a:lnTo>
                  <a:pt x="672143" y="1473832"/>
                </a:lnTo>
                <a:lnTo>
                  <a:pt x="698428" y="1426896"/>
                </a:lnTo>
                <a:lnTo>
                  <a:pt x="720959" y="1376203"/>
                </a:lnTo>
                <a:lnTo>
                  <a:pt x="739734" y="1321755"/>
                </a:lnTo>
                <a:lnTo>
                  <a:pt x="756631" y="1265429"/>
                </a:lnTo>
                <a:lnTo>
                  <a:pt x="771652" y="1209105"/>
                </a:lnTo>
                <a:lnTo>
                  <a:pt x="786672" y="1150903"/>
                </a:lnTo>
                <a:lnTo>
                  <a:pt x="803570" y="1096456"/>
                </a:lnTo>
                <a:lnTo>
                  <a:pt x="822344" y="1042007"/>
                </a:lnTo>
                <a:lnTo>
                  <a:pt x="844875" y="991317"/>
                </a:lnTo>
                <a:lnTo>
                  <a:pt x="873037" y="946257"/>
                </a:lnTo>
                <a:lnTo>
                  <a:pt x="906830" y="904952"/>
                </a:lnTo>
                <a:lnTo>
                  <a:pt x="948135" y="871157"/>
                </a:lnTo>
                <a:lnTo>
                  <a:pt x="993197" y="842995"/>
                </a:lnTo>
                <a:lnTo>
                  <a:pt x="1043887" y="820464"/>
                </a:lnTo>
                <a:lnTo>
                  <a:pt x="1098336" y="801690"/>
                </a:lnTo>
                <a:lnTo>
                  <a:pt x="1152783" y="784792"/>
                </a:lnTo>
                <a:lnTo>
                  <a:pt x="1210986" y="769772"/>
                </a:lnTo>
                <a:lnTo>
                  <a:pt x="1267309" y="754751"/>
                </a:lnTo>
                <a:lnTo>
                  <a:pt x="1323635" y="737854"/>
                </a:lnTo>
                <a:lnTo>
                  <a:pt x="1378082" y="719079"/>
                </a:lnTo>
                <a:lnTo>
                  <a:pt x="1428774" y="696549"/>
                </a:lnTo>
                <a:lnTo>
                  <a:pt x="1475711" y="670266"/>
                </a:lnTo>
                <a:lnTo>
                  <a:pt x="1517016" y="636471"/>
                </a:lnTo>
                <a:lnTo>
                  <a:pt x="1560199" y="598919"/>
                </a:lnTo>
                <a:lnTo>
                  <a:pt x="1597750" y="555737"/>
                </a:lnTo>
                <a:lnTo>
                  <a:pt x="1633422" y="510678"/>
                </a:lnTo>
                <a:lnTo>
                  <a:pt x="1669094" y="463741"/>
                </a:lnTo>
                <a:lnTo>
                  <a:pt x="1704766" y="416803"/>
                </a:lnTo>
                <a:lnTo>
                  <a:pt x="1740438" y="371743"/>
                </a:lnTo>
                <a:lnTo>
                  <a:pt x="1779867" y="328561"/>
                </a:lnTo>
                <a:lnTo>
                  <a:pt x="1819293" y="291012"/>
                </a:lnTo>
                <a:lnTo>
                  <a:pt x="1864354" y="259094"/>
                </a:lnTo>
                <a:lnTo>
                  <a:pt x="1911291" y="234686"/>
                </a:lnTo>
                <a:lnTo>
                  <a:pt x="1967617" y="217789"/>
                </a:lnTo>
                <a:lnTo>
                  <a:pt x="2025819" y="210279"/>
                </a:lnTo>
                <a:lnTo>
                  <a:pt x="2085897" y="208401"/>
                </a:lnTo>
                <a:lnTo>
                  <a:pt x="2149731" y="214035"/>
                </a:lnTo>
                <a:lnTo>
                  <a:pt x="2213567" y="221545"/>
                </a:lnTo>
                <a:lnTo>
                  <a:pt x="2277403" y="230932"/>
                </a:lnTo>
                <a:lnTo>
                  <a:pt x="2341237" y="238443"/>
                </a:lnTo>
                <a:lnTo>
                  <a:pt x="2405071" y="242197"/>
                </a:lnTo>
                <a:lnTo>
                  <a:pt x="2467030" y="242197"/>
                </a:lnTo>
                <a:lnTo>
                  <a:pt x="2525233" y="234686"/>
                </a:lnTo>
                <a:lnTo>
                  <a:pt x="2583436" y="219666"/>
                </a:lnTo>
                <a:lnTo>
                  <a:pt x="2639760" y="197137"/>
                </a:lnTo>
                <a:lnTo>
                  <a:pt x="2696083" y="167096"/>
                </a:lnTo>
                <a:lnTo>
                  <a:pt x="2752409" y="137057"/>
                </a:lnTo>
                <a:lnTo>
                  <a:pt x="2808733" y="103262"/>
                </a:lnTo>
                <a:lnTo>
                  <a:pt x="2863182" y="71344"/>
                </a:lnTo>
                <a:lnTo>
                  <a:pt x="2921385" y="43182"/>
                </a:lnTo>
                <a:lnTo>
                  <a:pt x="2977708" y="20652"/>
                </a:lnTo>
                <a:lnTo>
                  <a:pt x="3035911" y="56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xmlns="" id="{CA31F01E-6863-47B2-B5F8-4C443DA141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56276" y="0"/>
            <a:ext cx="4335725" cy="3532180"/>
          </a:xfrm>
          <a:custGeom>
            <a:avLst/>
            <a:gdLst>
              <a:gd name="connsiteX0" fmla="*/ 179111 w 4335725"/>
              <a:gd name="connsiteY0" fmla="*/ 0 h 3532180"/>
              <a:gd name="connsiteX1" fmla="*/ 4335725 w 4335725"/>
              <a:gd name="connsiteY1" fmla="*/ 0 h 3532180"/>
              <a:gd name="connsiteX2" fmla="*/ 4335725 w 4335725"/>
              <a:gd name="connsiteY2" fmla="*/ 2845937 h 3532180"/>
              <a:gd name="connsiteX3" fmla="*/ 4315217 w 4335725"/>
              <a:gd name="connsiteY3" fmla="*/ 2853009 h 3532180"/>
              <a:gd name="connsiteX4" fmla="*/ 4269092 w 4335725"/>
              <a:gd name="connsiteY4" fmla="*/ 2867324 h 3532180"/>
              <a:gd name="connsiteX5" fmla="*/ 4219783 w 4335725"/>
              <a:gd name="connsiteY5" fmla="*/ 2880049 h 3532180"/>
              <a:gd name="connsiteX6" fmla="*/ 4172065 w 4335725"/>
              <a:gd name="connsiteY6" fmla="*/ 2892774 h 3532180"/>
              <a:gd name="connsiteX7" fmla="*/ 4124349 w 4335725"/>
              <a:gd name="connsiteY7" fmla="*/ 2907089 h 3532180"/>
              <a:gd name="connsiteX8" fmla="*/ 4078224 w 4335725"/>
              <a:gd name="connsiteY8" fmla="*/ 2922994 h 3532180"/>
              <a:gd name="connsiteX9" fmla="*/ 4035278 w 4335725"/>
              <a:gd name="connsiteY9" fmla="*/ 2942082 h 3532180"/>
              <a:gd name="connsiteX10" fmla="*/ 3995515 w 4335725"/>
              <a:gd name="connsiteY10" fmla="*/ 2964348 h 3532180"/>
              <a:gd name="connsiteX11" fmla="*/ 3960521 w 4335725"/>
              <a:gd name="connsiteY11" fmla="*/ 2992978 h 3532180"/>
              <a:gd name="connsiteX12" fmla="*/ 3923939 w 4335725"/>
              <a:gd name="connsiteY12" fmla="*/ 3024791 h 3532180"/>
              <a:gd name="connsiteX13" fmla="*/ 3892126 w 4335725"/>
              <a:gd name="connsiteY13" fmla="*/ 3061373 h 3532180"/>
              <a:gd name="connsiteX14" fmla="*/ 3861905 w 4335725"/>
              <a:gd name="connsiteY14" fmla="*/ 3099547 h 3532180"/>
              <a:gd name="connsiteX15" fmla="*/ 3831684 w 4335725"/>
              <a:gd name="connsiteY15" fmla="*/ 3139310 h 3532180"/>
              <a:gd name="connsiteX16" fmla="*/ 3801464 w 4335725"/>
              <a:gd name="connsiteY16" fmla="*/ 3179075 h 3532180"/>
              <a:gd name="connsiteX17" fmla="*/ 3771243 w 4335725"/>
              <a:gd name="connsiteY17" fmla="*/ 3217249 h 3532180"/>
              <a:gd name="connsiteX18" fmla="*/ 3737841 w 4335725"/>
              <a:gd name="connsiteY18" fmla="*/ 3253831 h 3532180"/>
              <a:gd name="connsiteX19" fmla="*/ 3704438 w 4335725"/>
              <a:gd name="connsiteY19" fmla="*/ 3285642 h 3532180"/>
              <a:gd name="connsiteX20" fmla="*/ 3666266 w 4335725"/>
              <a:gd name="connsiteY20" fmla="*/ 3312682 h 3532180"/>
              <a:gd name="connsiteX21" fmla="*/ 3626501 w 4335725"/>
              <a:gd name="connsiteY21" fmla="*/ 3333360 h 3532180"/>
              <a:gd name="connsiteX22" fmla="*/ 3578783 w 4335725"/>
              <a:gd name="connsiteY22" fmla="*/ 3347676 h 3532180"/>
              <a:gd name="connsiteX23" fmla="*/ 3529475 w 4335725"/>
              <a:gd name="connsiteY23" fmla="*/ 3354038 h 3532180"/>
              <a:gd name="connsiteX24" fmla="*/ 3478579 w 4335725"/>
              <a:gd name="connsiteY24" fmla="*/ 3355628 h 3532180"/>
              <a:gd name="connsiteX25" fmla="*/ 3424498 w 4335725"/>
              <a:gd name="connsiteY25" fmla="*/ 3350856 h 3532180"/>
              <a:gd name="connsiteX26" fmla="*/ 3370419 w 4335725"/>
              <a:gd name="connsiteY26" fmla="*/ 3344494 h 3532180"/>
              <a:gd name="connsiteX27" fmla="*/ 3316339 w 4335725"/>
              <a:gd name="connsiteY27" fmla="*/ 3336540 h 3532180"/>
              <a:gd name="connsiteX28" fmla="*/ 3262260 w 4335725"/>
              <a:gd name="connsiteY28" fmla="*/ 3330180 h 3532180"/>
              <a:gd name="connsiteX29" fmla="*/ 3208180 w 4335725"/>
              <a:gd name="connsiteY29" fmla="*/ 3326998 h 3532180"/>
              <a:gd name="connsiteX30" fmla="*/ 3155691 w 4335725"/>
              <a:gd name="connsiteY30" fmla="*/ 3326998 h 3532180"/>
              <a:gd name="connsiteX31" fmla="*/ 3106385 w 4335725"/>
              <a:gd name="connsiteY31" fmla="*/ 3333360 h 3532180"/>
              <a:gd name="connsiteX32" fmla="*/ 3055487 w 4335725"/>
              <a:gd name="connsiteY32" fmla="*/ 3346085 h 3532180"/>
              <a:gd name="connsiteX33" fmla="*/ 3009359 w 4335725"/>
              <a:gd name="connsiteY33" fmla="*/ 3365171 h 3532180"/>
              <a:gd name="connsiteX34" fmla="*/ 2961643 w 4335725"/>
              <a:gd name="connsiteY34" fmla="*/ 3390621 h 3532180"/>
              <a:gd name="connsiteX35" fmla="*/ 2913927 w 4335725"/>
              <a:gd name="connsiteY35" fmla="*/ 3416071 h 3532180"/>
              <a:gd name="connsiteX36" fmla="*/ 2866209 w 4335725"/>
              <a:gd name="connsiteY36" fmla="*/ 3444699 h 3532180"/>
              <a:gd name="connsiteX37" fmla="*/ 2820081 w 4335725"/>
              <a:gd name="connsiteY37" fmla="*/ 3471739 h 3532180"/>
              <a:gd name="connsiteX38" fmla="*/ 2770775 w 4335725"/>
              <a:gd name="connsiteY38" fmla="*/ 3495598 h 3532180"/>
              <a:gd name="connsiteX39" fmla="*/ 2723057 w 4335725"/>
              <a:gd name="connsiteY39" fmla="*/ 3514685 h 3532180"/>
              <a:gd name="connsiteX40" fmla="*/ 2673749 w 4335725"/>
              <a:gd name="connsiteY40" fmla="*/ 3527410 h 3532180"/>
              <a:gd name="connsiteX41" fmla="*/ 2622852 w 4335725"/>
              <a:gd name="connsiteY41" fmla="*/ 3532180 h 3532180"/>
              <a:gd name="connsiteX42" fmla="*/ 2571953 w 4335725"/>
              <a:gd name="connsiteY42" fmla="*/ 3527410 h 3532180"/>
              <a:gd name="connsiteX43" fmla="*/ 2522645 w 4335725"/>
              <a:gd name="connsiteY43" fmla="*/ 3514685 h 3532180"/>
              <a:gd name="connsiteX44" fmla="*/ 2474930 w 4335725"/>
              <a:gd name="connsiteY44" fmla="*/ 3495598 h 3532180"/>
              <a:gd name="connsiteX45" fmla="*/ 2425621 w 4335725"/>
              <a:gd name="connsiteY45" fmla="*/ 3471739 h 3532180"/>
              <a:gd name="connsiteX46" fmla="*/ 2379493 w 4335725"/>
              <a:gd name="connsiteY46" fmla="*/ 3444699 h 3532180"/>
              <a:gd name="connsiteX47" fmla="*/ 2331777 w 4335725"/>
              <a:gd name="connsiteY47" fmla="*/ 3416071 h 3532180"/>
              <a:gd name="connsiteX48" fmla="*/ 2284059 w 4335725"/>
              <a:gd name="connsiteY48" fmla="*/ 3390621 h 3532180"/>
              <a:gd name="connsiteX49" fmla="*/ 2236343 w 4335725"/>
              <a:gd name="connsiteY49" fmla="*/ 3365171 h 3532180"/>
              <a:gd name="connsiteX50" fmla="*/ 2188627 w 4335725"/>
              <a:gd name="connsiteY50" fmla="*/ 3346085 h 3532180"/>
              <a:gd name="connsiteX51" fmla="*/ 2139319 w 4335725"/>
              <a:gd name="connsiteY51" fmla="*/ 3333360 h 3532180"/>
              <a:gd name="connsiteX52" fmla="*/ 2090011 w 4335725"/>
              <a:gd name="connsiteY52" fmla="*/ 3326998 h 3532180"/>
              <a:gd name="connsiteX53" fmla="*/ 2037520 w 4335725"/>
              <a:gd name="connsiteY53" fmla="*/ 3326998 h 3532180"/>
              <a:gd name="connsiteX54" fmla="*/ 1983442 w 4335725"/>
              <a:gd name="connsiteY54" fmla="*/ 3330180 h 3532180"/>
              <a:gd name="connsiteX55" fmla="*/ 1929363 w 4335725"/>
              <a:gd name="connsiteY55" fmla="*/ 3336540 h 3532180"/>
              <a:gd name="connsiteX56" fmla="*/ 1875283 w 4335725"/>
              <a:gd name="connsiteY56" fmla="*/ 3344494 h 3532180"/>
              <a:gd name="connsiteX57" fmla="*/ 1821202 w 4335725"/>
              <a:gd name="connsiteY57" fmla="*/ 3350856 h 3532180"/>
              <a:gd name="connsiteX58" fmla="*/ 1767124 w 4335725"/>
              <a:gd name="connsiteY58" fmla="*/ 3355628 h 3532180"/>
              <a:gd name="connsiteX59" fmla="*/ 1716227 w 4335725"/>
              <a:gd name="connsiteY59" fmla="*/ 3354038 h 3532180"/>
              <a:gd name="connsiteX60" fmla="*/ 1666919 w 4335725"/>
              <a:gd name="connsiteY60" fmla="*/ 3347676 h 3532180"/>
              <a:gd name="connsiteX61" fmla="*/ 1619201 w 4335725"/>
              <a:gd name="connsiteY61" fmla="*/ 3333360 h 3532180"/>
              <a:gd name="connsiteX62" fmla="*/ 1579437 w 4335725"/>
              <a:gd name="connsiteY62" fmla="*/ 3312682 h 3532180"/>
              <a:gd name="connsiteX63" fmla="*/ 1541263 w 4335725"/>
              <a:gd name="connsiteY63" fmla="*/ 3285642 h 3532180"/>
              <a:gd name="connsiteX64" fmla="*/ 1507862 w 4335725"/>
              <a:gd name="connsiteY64" fmla="*/ 3253831 h 3532180"/>
              <a:gd name="connsiteX65" fmla="*/ 1474459 w 4335725"/>
              <a:gd name="connsiteY65" fmla="*/ 3217249 h 3532180"/>
              <a:gd name="connsiteX66" fmla="*/ 1444238 w 4335725"/>
              <a:gd name="connsiteY66" fmla="*/ 3179075 h 3532180"/>
              <a:gd name="connsiteX67" fmla="*/ 1414018 w 4335725"/>
              <a:gd name="connsiteY67" fmla="*/ 3139310 h 3532180"/>
              <a:gd name="connsiteX68" fmla="*/ 1383797 w 4335725"/>
              <a:gd name="connsiteY68" fmla="*/ 3099547 h 3532180"/>
              <a:gd name="connsiteX69" fmla="*/ 1353577 w 4335725"/>
              <a:gd name="connsiteY69" fmla="*/ 3061373 h 3532180"/>
              <a:gd name="connsiteX70" fmla="*/ 1321765 w 4335725"/>
              <a:gd name="connsiteY70" fmla="*/ 3024791 h 3532180"/>
              <a:gd name="connsiteX71" fmla="*/ 1285181 w 4335725"/>
              <a:gd name="connsiteY71" fmla="*/ 2992978 h 3532180"/>
              <a:gd name="connsiteX72" fmla="*/ 1250188 w 4335725"/>
              <a:gd name="connsiteY72" fmla="*/ 2964348 h 3532180"/>
              <a:gd name="connsiteX73" fmla="*/ 1210424 w 4335725"/>
              <a:gd name="connsiteY73" fmla="*/ 2942082 h 3532180"/>
              <a:gd name="connsiteX74" fmla="*/ 1167479 w 4335725"/>
              <a:gd name="connsiteY74" fmla="*/ 2922994 h 3532180"/>
              <a:gd name="connsiteX75" fmla="*/ 1121353 w 4335725"/>
              <a:gd name="connsiteY75" fmla="*/ 2907089 h 3532180"/>
              <a:gd name="connsiteX76" fmla="*/ 1073635 w 4335725"/>
              <a:gd name="connsiteY76" fmla="*/ 2892774 h 3532180"/>
              <a:gd name="connsiteX77" fmla="*/ 1025919 w 4335725"/>
              <a:gd name="connsiteY77" fmla="*/ 2880049 h 3532180"/>
              <a:gd name="connsiteX78" fmla="*/ 976611 w 4335725"/>
              <a:gd name="connsiteY78" fmla="*/ 2867324 h 3532180"/>
              <a:gd name="connsiteX79" fmla="*/ 930485 w 4335725"/>
              <a:gd name="connsiteY79" fmla="*/ 2853009 h 3532180"/>
              <a:gd name="connsiteX80" fmla="*/ 884357 w 4335725"/>
              <a:gd name="connsiteY80" fmla="*/ 2837103 h 3532180"/>
              <a:gd name="connsiteX81" fmla="*/ 841413 w 4335725"/>
              <a:gd name="connsiteY81" fmla="*/ 2818015 h 3532180"/>
              <a:gd name="connsiteX82" fmla="*/ 803238 w 4335725"/>
              <a:gd name="connsiteY82" fmla="*/ 2794157 h 3532180"/>
              <a:gd name="connsiteX83" fmla="*/ 768245 w 4335725"/>
              <a:gd name="connsiteY83" fmla="*/ 2765527 h 3532180"/>
              <a:gd name="connsiteX84" fmla="*/ 739617 w 4335725"/>
              <a:gd name="connsiteY84" fmla="*/ 2730536 h 3532180"/>
              <a:gd name="connsiteX85" fmla="*/ 715759 w 4335725"/>
              <a:gd name="connsiteY85" fmla="*/ 2692361 h 3532180"/>
              <a:gd name="connsiteX86" fmla="*/ 696671 w 4335725"/>
              <a:gd name="connsiteY86" fmla="*/ 2649416 h 3532180"/>
              <a:gd name="connsiteX87" fmla="*/ 680766 w 4335725"/>
              <a:gd name="connsiteY87" fmla="*/ 2603290 h 3532180"/>
              <a:gd name="connsiteX88" fmla="*/ 666450 w 4335725"/>
              <a:gd name="connsiteY88" fmla="*/ 2557164 h 3532180"/>
              <a:gd name="connsiteX89" fmla="*/ 653726 w 4335725"/>
              <a:gd name="connsiteY89" fmla="*/ 2507856 h 3532180"/>
              <a:gd name="connsiteX90" fmla="*/ 641000 w 4335725"/>
              <a:gd name="connsiteY90" fmla="*/ 2460140 h 3532180"/>
              <a:gd name="connsiteX91" fmla="*/ 626685 w 4335725"/>
              <a:gd name="connsiteY91" fmla="*/ 2412422 h 3532180"/>
              <a:gd name="connsiteX92" fmla="*/ 610780 w 4335725"/>
              <a:gd name="connsiteY92" fmla="*/ 2366295 h 3532180"/>
              <a:gd name="connsiteX93" fmla="*/ 591692 w 4335725"/>
              <a:gd name="connsiteY93" fmla="*/ 2323348 h 3532180"/>
              <a:gd name="connsiteX94" fmla="*/ 569424 w 4335725"/>
              <a:gd name="connsiteY94" fmla="*/ 2283586 h 3532180"/>
              <a:gd name="connsiteX95" fmla="*/ 540796 w 4335725"/>
              <a:gd name="connsiteY95" fmla="*/ 2248593 h 3532180"/>
              <a:gd name="connsiteX96" fmla="*/ 508983 w 4335725"/>
              <a:gd name="connsiteY96" fmla="*/ 2212010 h 3532180"/>
              <a:gd name="connsiteX97" fmla="*/ 472400 w 4335725"/>
              <a:gd name="connsiteY97" fmla="*/ 2180199 h 3532180"/>
              <a:gd name="connsiteX98" fmla="*/ 432635 w 4335725"/>
              <a:gd name="connsiteY98" fmla="*/ 2149978 h 3532180"/>
              <a:gd name="connsiteX99" fmla="*/ 392872 w 4335725"/>
              <a:gd name="connsiteY99" fmla="*/ 2119758 h 3532180"/>
              <a:gd name="connsiteX100" fmla="*/ 353108 w 4335725"/>
              <a:gd name="connsiteY100" fmla="*/ 2089537 h 3532180"/>
              <a:gd name="connsiteX101" fmla="*/ 314933 w 4335725"/>
              <a:gd name="connsiteY101" fmla="*/ 2059315 h 3532180"/>
              <a:gd name="connsiteX102" fmla="*/ 278350 w 4335725"/>
              <a:gd name="connsiteY102" fmla="*/ 2025914 h 3532180"/>
              <a:gd name="connsiteX103" fmla="*/ 246539 w 4335725"/>
              <a:gd name="connsiteY103" fmla="*/ 1992513 h 3532180"/>
              <a:gd name="connsiteX104" fmla="*/ 219500 w 4335725"/>
              <a:gd name="connsiteY104" fmla="*/ 1954338 h 3532180"/>
              <a:gd name="connsiteX105" fmla="*/ 198823 w 4335725"/>
              <a:gd name="connsiteY105" fmla="*/ 1914575 h 3532180"/>
              <a:gd name="connsiteX106" fmla="*/ 184508 w 4335725"/>
              <a:gd name="connsiteY106" fmla="*/ 1866859 h 3532180"/>
              <a:gd name="connsiteX107" fmla="*/ 178145 w 4335725"/>
              <a:gd name="connsiteY107" fmla="*/ 1817551 h 3532180"/>
              <a:gd name="connsiteX108" fmla="*/ 176554 w 4335725"/>
              <a:gd name="connsiteY108" fmla="*/ 1766651 h 3532180"/>
              <a:gd name="connsiteX109" fmla="*/ 181326 w 4335725"/>
              <a:gd name="connsiteY109" fmla="*/ 1712572 h 3532180"/>
              <a:gd name="connsiteX110" fmla="*/ 187688 w 4335725"/>
              <a:gd name="connsiteY110" fmla="*/ 1658493 h 3532180"/>
              <a:gd name="connsiteX111" fmla="*/ 195640 w 4335725"/>
              <a:gd name="connsiteY111" fmla="*/ 1604413 h 3532180"/>
              <a:gd name="connsiteX112" fmla="*/ 202004 w 4335725"/>
              <a:gd name="connsiteY112" fmla="*/ 1550335 h 3532180"/>
              <a:gd name="connsiteX113" fmla="*/ 205186 w 4335725"/>
              <a:gd name="connsiteY113" fmla="*/ 1496256 h 3532180"/>
              <a:gd name="connsiteX114" fmla="*/ 205186 w 4335725"/>
              <a:gd name="connsiteY114" fmla="*/ 1443766 h 3532180"/>
              <a:gd name="connsiteX115" fmla="*/ 198823 w 4335725"/>
              <a:gd name="connsiteY115" fmla="*/ 1394460 h 3532180"/>
              <a:gd name="connsiteX116" fmla="*/ 186098 w 4335725"/>
              <a:gd name="connsiteY116" fmla="*/ 1345152 h 3532180"/>
              <a:gd name="connsiteX117" fmla="*/ 167011 w 4335725"/>
              <a:gd name="connsiteY117" fmla="*/ 1299024 h 3532180"/>
              <a:gd name="connsiteX118" fmla="*/ 143153 w 4335725"/>
              <a:gd name="connsiteY118" fmla="*/ 1251308 h 3532180"/>
              <a:gd name="connsiteX119" fmla="*/ 116112 w 4335725"/>
              <a:gd name="connsiteY119" fmla="*/ 1203592 h 3532180"/>
              <a:gd name="connsiteX120" fmla="*/ 87483 w 4335725"/>
              <a:gd name="connsiteY120" fmla="*/ 1155874 h 3532180"/>
              <a:gd name="connsiteX121" fmla="*/ 60443 w 4335725"/>
              <a:gd name="connsiteY121" fmla="*/ 1109746 h 3532180"/>
              <a:gd name="connsiteX122" fmla="*/ 36583 w 4335725"/>
              <a:gd name="connsiteY122" fmla="*/ 1060441 h 3532180"/>
              <a:gd name="connsiteX123" fmla="*/ 17498 w 4335725"/>
              <a:gd name="connsiteY123" fmla="*/ 1012723 h 3532180"/>
              <a:gd name="connsiteX124" fmla="*/ 4773 w 4335725"/>
              <a:gd name="connsiteY124" fmla="*/ 963415 h 3532180"/>
              <a:gd name="connsiteX125" fmla="*/ 0 w 4335725"/>
              <a:gd name="connsiteY125" fmla="*/ 912516 h 3532180"/>
              <a:gd name="connsiteX126" fmla="*/ 4773 w 4335725"/>
              <a:gd name="connsiteY126" fmla="*/ 861620 h 3532180"/>
              <a:gd name="connsiteX127" fmla="*/ 17498 w 4335725"/>
              <a:gd name="connsiteY127" fmla="*/ 812312 h 3532180"/>
              <a:gd name="connsiteX128" fmla="*/ 36583 w 4335725"/>
              <a:gd name="connsiteY128" fmla="*/ 764594 h 3532180"/>
              <a:gd name="connsiteX129" fmla="*/ 60443 w 4335725"/>
              <a:gd name="connsiteY129" fmla="*/ 715288 h 3532180"/>
              <a:gd name="connsiteX130" fmla="*/ 87483 w 4335725"/>
              <a:gd name="connsiteY130" fmla="*/ 669160 h 3532180"/>
              <a:gd name="connsiteX131" fmla="*/ 116112 w 4335725"/>
              <a:gd name="connsiteY131" fmla="*/ 621444 h 3532180"/>
              <a:gd name="connsiteX132" fmla="*/ 143153 w 4335725"/>
              <a:gd name="connsiteY132" fmla="*/ 573726 h 3532180"/>
              <a:gd name="connsiteX133" fmla="*/ 167011 w 4335725"/>
              <a:gd name="connsiteY133" fmla="*/ 526010 h 3532180"/>
              <a:gd name="connsiteX134" fmla="*/ 186098 w 4335725"/>
              <a:gd name="connsiteY134" fmla="*/ 479882 h 3532180"/>
              <a:gd name="connsiteX135" fmla="*/ 198823 w 4335725"/>
              <a:gd name="connsiteY135" fmla="*/ 430575 h 3532180"/>
              <a:gd name="connsiteX136" fmla="*/ 205186 w 4335725"/>
              <a:gd name="connsiteY136" fmla="*/ 381268 h 3532180"/>
              <a:gd name="connsiteX137" fmla="*/ 205186 w 4335725"/>
              <a:gd name="connsiteY137" fmla="*/ 328780 h 3532180"/>
              <a:gd name="connsiteX138" fmla="*/ 202004 w 4335725"/>
              <a:gd name="connsiteY138" fmla="*/ 274700 h 3532180"/>
              <a:gd name="connsiteX139" fmla="*/ 195640 w 4335725"/>
              <a:gd name="connsiteY139" fmla="*/ 220621 h 3532180"/>
              <a:gd name="connsiteX140" fmla="*/ 187688 w 4335725"/>
              <a:gd name="connsiteY140" fmla="*/ 166541 h 3532180"/>
              <a:gd name="connsiteX141" fmla="*/ 181326 w 4335725"/>
              <a:gd name="connsiteY141" fmla="*/ 112462 h 3532180"/>
              <a:gd name="connsiteX142" fmla="*/ 176554 w 4335725"/>
              <a:gd name="connsiteY142" fmla="*/ 58383 h 3532180"/>
              <a:gd name="connsiteX143" fmla="*/ 178145 w 4335725"/>
              <a:gd name="connsiteY143" fmla="*/ 7485 h 353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335725" h="3532180">
                <a:moveTo>
                  <a:pt x="179111" y="0"/>
                </a:moveTo>
                <a:lnTo>
                  <a:pt x="4335725" y="0"/>
                </a:lnTo>
                <a:lnTo>
                  <a:pt x="4335725" y="2845937"/>
                </a:lnTo>
                <a:lnTo>
                  <a:pt x="4315217" y="2853009"/>
                </a:lnTo>
                <a:lnTo>
                  <a:pt x="4269092" y="2867324"/>
                </a:lnTo>
                <a:lnTo>
                  <a:pt x="4219783" y="2880049"/>
                </a:lnTo>
                <a:lnTo>
                  <a:pt x="4172065" y="2892774"/>
                </a:lnTo>
                <a:lnTo>
                  <a:pt x="4124349" y="2907089"/>
                </a:lnTo>
                <a:lnTo>
                  <a:pt x="4078224" y="2922994"/>
                </a:lnTo>
                <a:lnTo>
                  <a:pt x="4035278" y="2942082"/>
                </a:lnTo>
                <a:lnTo>
                  <a:pt x="3995515" y="2964348"/>
                </a:lnTo>
                <a:lnTo>
                  <a:pt x="3960521" y="2992978"/>
                </a:lnTo>
                <a:lnTo>
                  <a:pt x="3923939" y="3024791"/>
                </a:lnTo>
                <a:lnTo>
                  <a:pt x="3892126" y="3061373"/>
                </a:lnTo>
                <a:lnTo>
                  <a:pt x="3861905" y="3099547"/>
                </a:lnTo>
                <a:lnTo>
                  <a:pt x="3831684" y="3139310"/>
                </a:lnTo>
                <a:lnTo>
                  <a:pt x="3801464" y="3179075"/>
                </a:lnTo>
                <a:lnTo>
                  <a:pt x="3771243" y="3217249"/>
                </a:lnTo>
                <a:lnTo>
                  <a:pt x="3737841" y="3253831"/>
                </a:lnTo>
                <a:lnTo>
                  <a:pt x="3704438" y="3285642"/>
                </a:lnTo>
                <a:lnTo>
                  <a:pt x="3666266" y="3312682"/>
                </a:lnTo>
                <a:lnTo>
                  <a:pt x="3626501" y="3333360"/>
                </a:lnTo>
                <a:lnTo>
                  <a:pt x="3578783" y="3347676"/>
                </a:lnTo>
                <a:lnTo>
                  <a:pt x="3529475" y="3354038"/>
                </a:lnTo>
                <a:lnTo>
                  <a:pt x="3478579" y="3355628"/>
                </a:lnTo>
                <a:lnTo>
                  <a:pt x="3424498" y="3350856"/>
                </a:lnTo>
                <a:lnTo>
                  <a:pt x="3370419" y="3344494"/>
                </a:lnTo>
                <a:lnTo>
                  <a:pt x="3316339" y="3336540"/>
                </a:lnTo>
                <a:lnTo>
                  <a:pt x="3262260" y="3330180"/>
                </a:lnTo>
                <a:lnTo>
                  <a:pt x="3208180" y="3326998"/>
                </a:lnTo>
                <a:lnTo>
                  <a:pt x="3155691" y="3326998"/>
                </a:lnTo>
                <a:lnTo>
                  <a:pt x="3106385" y="3333360"/>
                </a:lnTo>
                <a:lnTo>
                  <a:pt x="3055487" y="3346085"/>
                </a:lnTo>
                <a:lnTo>
                  <a:pt x="3009359" y="3365171"/>
                </a:lnTo>
                <a:lnTo>
                  <a:pt x="2961643" y="3390621"/>
                </a:lnTo>
                <a:lnTo>
                  <a:pt x="2913927" y="3416071"/>
                </a:lnTo>
                <a:lnTo>
                  <a:pt x="2866209" y="3444699"/>
                </a:lnTo>
                <a:lnTo>
                  <a:pt x="2820081" y="3471739"/>
                </a:lnTo>
                <a:lnTo>
                  <a:pt x="2770775" y="3495598"/>
                </a:lnTo>
                <a:lnTo>
                  <a:pt x="2723057" y="3514685"/>
                </a:lnTo>
                <a:lnTo>
                  <a:pt x="2673749" y="3527410"/>
                </a:lnTo>
                <a:lnTo>
                  <a:pt x="2622852" y="3532180"/>
                </a:lnTo>
                <a:lnTo>
                  <a:pt x="2571953" y="3527410"/>
                </a:lnTo>
                <a:lnTo>
                  <a:pt x="2522645" y="3514685"/>
                </a:lnTo>
                <a:lnTo>
                  <a:pt x="2474930" y="3495598"/>
                </a:lnTo>
                <a:lnTo>
                  <a:pt x="2425621" y="3471739"/>
                </a:lnTo>
                <a:lnTo>
                  <a:pt x="2379493" y="3444699"/>
                </a:lnTo>
                <a:lnTo>
                  <a:pt x="2331777" y="3416071"/>
                </a:lnTo>
                <a:lnTo>
                  <a:pt x="2284059" y="3390621"/>
                </a:lnTo>
                <a:lnTo>
                  <a:pt x="2236343" y="3365171"/>
                </a:lnTo>
                <a:lnTo>
                  <a:pt x="2188627" y="3346085"/>
                </a:lnTo>
                <a:lnTo>
                  <a:pt x="2139319" y="3333360"/>
                </a:lnTo>
                <a:lnTo>
                  <a:pt x="2090011" y="3326998"/>
                </a:lnTo>
                <a:lnTo>
                  <a:pt x="2037520" y="3326998"/>
                </a:lnTo>
                <a:lnTo>
                  <a:pt x="1983442" y="3330180"/>
                </a:lnTo>
                <a:lnTo>
                  <a:pt x="1929363" y="3336540"/>
                </a:lnTo>
                <a:lnTo>
                  <a:pt x="1875283" y="3344494"/>
                </a:lnTo>
                <a:lnTo>
                  <a:pt x="1821202" y="3350856"/>
                </a:lnTo>
                <a:lnTo>
                  <a:pt x="1767124" y="3355628"/>
                </a:lnTo>
                <a:lnTo>
                  <a:pt x="1716227" y="3354038"/>
                </a:lnTo>
                <a:lnTo>
                  <a:pt x="1666919" y="3347676"/>
                </a:lnTo>
                <a:lnTo>
                  <a:pt x="1619201" y="3333360"/>
                </a:lnTo>
                <a:lnTo>
                  <a:pt x="1579437" y="3312682"/>
                </a:lnTo>
                <a:lnTo>
                  <a:pt x="1541263" y="3285642"/>
                </a:lnTo>
                <a:lnTo>
                  <a:pt x="1507862" y="3253831"/>
                </a:lnTo>
                <a:lnTo>
                  <a:pt x="1474459" y="3217249"/>
                </a:lnTo>
                <a:lnTo>
                  <a:pt x="1444238" y="3179075"/>
                </a:lnTo>
                <a:lnTo>
                  <a:pt x="1414018" y="3139310"/>
                </a:lnTo>
                <a:lnTo>
                  <a:pt x="1383797" y="3099547"/>
                </a:lnTo>
                <a:lnTo>
                  <a:pt x="1353577" y="3061373"/>
                </a:lnTo>
                <a:lnTo>
                  <a:pt x="1321765" y="3024791"/>
                </a:lnTo>
                <a:lnTo>
                  <a:pt x="1285181" y="2992978"/>
                </a:lnTo>
                <a:lnTo>
                  <a:pt x="1250188" y="2964348"/>
                </a:lnTo>
                <a:lnTo>
                  <a:pt x="1210424" y="2942082"/>
                </a:lnTo>
                <a:lnTo>
                  <a:pt x="1167479" y="2922994"/>
                </a:lnTo>
                <a:lnTo>
                  <a:pt x="1121353" y="2907089"/>
                </a:lnTo>
                <a:lnTo>
                  <a:pt x="1073635" y="2892774"/>
                </a:lnTo>
                <a:lnTo>
                  <a:pt x="1025919" y="2880049"/>
                </a:lnTo>
                <a:lnTo>
                  <a:pt x="976611" y="2867324"/>
                </a:lnTo>
                <a:lnTo>
                  <a:pt x="930485" y="2853009"/>
                </a:lnTo>
                <a:lnTo>
                  <a:pt x="884357" y="2837103"/>
                </a:lnTo>
                <a:lnTo>
                  <a:pt x="841413" y="2818015"/>
                </a:lnTo>
                <a:lnTo>
                  <a:pt x="803238" y="2794157"/>
                </a:lnTo>
                <a:lnTo>
                  <a:pt x="768245" y="2765527"/>
                </a:lnTo>
                <a:lnTo>
                  <a:pt x="739617" y="2730536"/>
                </a:lnTo>
                <a:lnTo>
                  <a:pt x="715759" y="2692361"/>
                </a:lnTo>
                <a:lnTo>
                  <a:pt x="696671" y="2649416"/>
                </a:lnTo>
                <a:lnTo>
                  <a:pt x="680766" y="2603290"/>
                </a:lnTo>
                <a:lnTo>
                  <a:pt x="666450" y="2557164"/>
                </a:lnTo>
                <a:lnTo>
                  <a:pt x="653726" y="2507856"/>
                </a:lnTo>
                <a:lnTo>
                  <a:pt x="641000" y="2460140"/>
                </a:lnTo>
                <a:lnTo>
                  <a:pt x="626685" y="2412422"/>
                </a:lnTo>
                <a:lnTo>
                  <a:pt x="610780" y="2366295"/>
                </a:lnTo>
                <a:lnTo>
                  <a:pt x="591692" y="2323348"/>
                </a:lnTo>
                <a:lnTo>
                  <a:pt x="569424" y="2283586"/>
                </a:lnTo>
                <a:lnTo>
                  <a:pt x="540796" y="2248593"/>
                </a:lnTo>
                <a:lnTo>
                  <a:pt x="508983" y="2212010"/>
                </a:lnTo>
                <a:lnTo>
                  <a:pt x="472400" y="2180199"/>
                </a:lnTo>
                <a:lnTo>
                  <a:pt x="432635" y="2149978"/>
                </a:lnTo>
                <a:lnTo>
                  <a:pt x="392872" y="2119758"/>
                </a:lnTo>
                <a:lnTo>
                  <a:pt x="353108" y="2089537"/>
                </a:lnTo>
                <a:lnTo>
                  <a:pt x="314933" y="2059315"/>
                </a:lnTo>
                <a:lnTo>
                  <a:pt x="278350" y="2025914"/>
                </a:lnTo>
                <a:lnTo>
                  <a:pt x="246539" y="1992513"/>
                </a:lnTo>
                <a:lnTo>
                  <a:pt x="219500" y="1954338"/>
                </a:lnTo>
                <a:lnTo>
                  <a:pt x="198823" y="1914575"/>
                </a:lnTo>
                <a:lnTo>
                  <a:pt x="184508" y="1866859"/>
                </a:lnTo>
                <a:lnTo>
                  <a:pt x="178145" y="1817551"/>
                </a:lnTo>
                <a:lnTo>
                  <a:pt x="176554" y="1766651"/>
                </a:lnTo>
                <a:lnTo>
                  <a:pt x="181326" y="1712572"/>
                </a:lnTo>
                <a:lnTo>
                  <a:pt x="187688" y="1658493"/>
                </a:lnTo>
                <a:lnTo>
                  <a:pt x="195640" y="1604413"/>
                </a:lnTo>
                <a:lnTo>
                  <a:pt x="202004" y="1550335"/>
                </a:lnTo>
                <a:lnTo>
                  <a:pt x="205186" y="1496256"/>
                </a:lnTo>
                <a:lnTo>
                  <a:pt x="205186" y="1443766"/>
                </a:lnTo>
                <a:lnTo>
                  <a:pt x="198823" y="1394460"/>
                </a:lnTo>
                <a:lnTo>
                  <a:pt x="186098" y="1345152"/>
                </a:lnTo>
                <a:lnTo>
                  <a:pt x="167011" y="1299024"/>
                </a:lnTo>
                <a:lnTo>
                  <a:pt x="143153" y="1251308"/>
                </a:lnTo>
                <a:lnTo>
                  <a:pt x="116112" y="1203592"/>
                </a:lnTo>
                <a:lnTo>
                  <a:pt x="87483" y="1155874"/>
                </a:lnTo>
                <a:lnTo>
                  <a:pt x="60443" y="1109746"/>
                </a:lnTo>
                <a:lnTo>
                  <a:pt x="36583" y="1060441"/>
                </a:lnTo>
                <a:lnTo>
                  <a:pt x="17498" y="1012723"/>
                </a:lnTo>
                <a:lnTo>
                  <a:pt x="4773" y="963415"/>
                </a:lnTo>
                <a:lnTo>
                  <a:pt x="0" y="912516"/>
                </a:lnTo>
                <a:lnTo>
                  <a:pt x="4773" y="861620"/>
                </a:lnTo>
                <a:lnTo>
                  <a:pt x="17498" y="812312"/>
                </a:lnTo>
                <a:lnTo>
                  <a:pt x="36583" y="764594"/>
                </a:lnTo>
                <a:lnTo>
                  <a:pt x="60443" y="715288"/>
                </a:lnTo>
                <a:lnTo>
                  <a:pt x="87483" y="669160"/>
                </a:lnTo>
                <a:lnTo>
                  <a:pt x="116112" y="621444"/>
                </a:lnTo>
                <a:lnTo>
                  <a:pt x="143153" y="573726"/>
                </a:lnTo>
                <a:lnTo>
                  <a:pt x="167011" y="526010"/>
                </a:lnTo>
                <a:lnTo>
                  <a:pt x="186098" y="479882"/>
                </a:lnTo>
                <a:lnTo>
                  <a:pt x="198823" y="430575"/>
                </a:lnTo>
                <a:lnTo>
                  <a:pt x="205186" y="381268"/>
                </a:lnTo>
                <a:lnTo>
                  <a:pt x="205186" y="328780"/>
                </a:lnTo>
                <a:lnTo>
                  <a:pt x="202004" y="274700"/>
                </a:lnTo>
                <a:lnTo>
                  <a:pt x="195640" y="220621"/>
                </a:lnTo>
                <a:lnTo>
                  <a:pt x="187688" y="166541"/>
                </a:lnTo>
                <a:lnTo>
                  <a:pt x="181326" y="112462"/>
                </a:lnTo>
                <a:lnTo>
                  <a:pt x="176554" y="58383"/>
                </a:lnTo>
                <a:lnTo>
                  <a:pt x="178145" y="74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3E42325-3F97-49D2-B892-9845E57ACA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1" b="119"/>
          <a:stretch/>
        </p:blipFill>
        <p:spPr>
          <a:xfrm>
            <a:off x="5724287" y="2642287"/>
            <a:ext cx="3135234" cy="3131460"/>
          </a:xfrm>
          <a:custGeom>
            <a:avLst/>
            <a:gdLst/>
            <a:ahLst/>
            <a:cxnLst/>
            <a:rect l="l" t="t" r="r" b="b"/>
            <a:pathLst>
              <a:path w="2998601" h="2994963">
                <a:moveTo>
                  <a:pt x="1499301" y="0"/>
                </a:moveTo>
                <a:lnTo>
                  <a:pt x="1528395" y="2727"/>
                </a:lnTo>
                <a:lnTo>
                  <a:pt x="1556581" y="10001"/>
                </a:lnTo>
                <a:lnTo>
                  <a:pt x="1583858" y="20912"/>
                </a:lnTo>
                <a:lnTo>
                  <a:pt x="1612043" y="34550"/>
                </a:lnTo>
                <a:lnTo>
                  <a:pt x="1638411" y="50007"/>
                </a:lnTo>
                <a:lnTo>
                  <a:pt x="1665688" y="66373"/>
                </a:lnTo>
                <a:lnTo>
                  <a:pt x="1692964" y="80920"/>
                </a:lnTo>
                <a:lnTo>
                  <a:pt x="1720240" y="95468"/>
                </a:lnTo>
                <a:lnTo>
                  <a:pt x="1746608" y="106378"/>
                </a:lnTo>
                <a:lnTo>
                  <a:pt x="1775703" y="113652"/>
                </a:lnTo>
                <a:lnTo>
                  <a:pt x="1803888" y="117289"/>
                </a:lnTo>
                <a:lnTo>
                  <a:pt x="1833892" y="117289"/>
                </a:lnTo>
                <a:lnTo>
                  <a:pt x="1864806" y="115471"/>
                </a:lnTo>
                <a:lnTo>
                  <a:pt x="1895719" y="111834"/>
                </a:lnTo>
                <a:lnTo>
                  <a:pt x="1926633" y="107288"/>
                </a:lnTo>
                <a:lnTo>
                  <a:pt x="1957546" y="103651"/>
                </a:lnTo>
                <a:lnTo>
                  <a:pt x="1988460" y="100923"/>
                </a:lnTo>
                <a:lnTo>
                  <a:pt x="2017554" y="101832"/>
                </a:lnTo>
                <a:lnTo>
                  <a:pt x="2045740" y="105469"/>
                </a:lnTo>
                <a:lnTo>
                  <a:pt x="2073017" y="113652"/>
                </a:lnTo>
                <a:lnTo>
                  <a:pt x="2095748" y="125472"/>
                </a:lnTo>
                <a:lnTo>
                  <a:pt x="2117568" y="140929"/>
                </a:lnTo>
                <a:lnTo>
                  <a:pt x="2136662" y="159113"/>
                </a:lnTo>
                <a:lnTo>
                  <a:pt x="2155756" y="180025"/>
                </a:lnTo>
                <a:lnTo>
                  <a:pt x="2173031" y="201846"/>
                </a:lnTo>
                <a:lnTo>
                  <a:pt x="2190306" y="224577"/>
                </a:lnTo>
                <a:lnTo>
                  <a:pt x="2207581" y="247307"/>
                </a:lnTo>
                <a:lnTo>
                  <a:pt x="2224856" y="269128"/>
                </a:lnTo>
                <a:lnTo>
                  <a:pt x="2243041" y="290040"/>
                </a:lnTo>
                <a:lnTo>
                  <a:pt x="2263953" y="308225"/>
                </a:lnTo>
                <a:lnTo>
                  <a:pt x="2283956" y="324591"/>
                </a:lnTo>
                <a:lnTo>
                  <a:pt x="2306686" y="337319"/>
                </a:lnTo>
                <a:lnTo>
                  <a:pt x="2331235" y="348230"/>
                </a:lnTo>
                <a:lnTo>
                  <a:pt x="2357602" y="357322"/>
                </a:lnTo>
                <a:lnTo>
                  <a:pt x="2384878" y="365505"/>
                </a:lnTo>
                <a:lnTo>
                  <a:pt x="2412155" y="372779"/>
                </a:lnTo>
                <a:lnTo>
                  <a:pt x="2440341" y="380053"/>
                </a:lnTo>
                <a:lnTo>
                  <a:pt x="2466708" y="388236"/>
                </a:lnTo>
                <a:lnTo>
                  <a:pt x="2493075" y="397328"/>
                </a:lnTo>
                <a:lnTo>
                  <a:pt x="2517624" y="408239"/>
                </a:lnTo>
                <a:lnTo>
                  <a:pt x="2539446" y="421877"/>
                </a:lnTo>
                <a:lnTo>
                  <a:pt x="2559449" y="438243"/>
                </a:lnTo>
                <a:lnTo>
                  <a:pt x="2575814" y="458246"/>
                </a:lnTo>
                <a:lnTo>
                  <a:pt x="2589453" y="480067"/>
                </a:lnTo>
                <a:lnTo>
                  <a:pt x="2600363" y="504615"/>
                </a:lnTo>
                <a:lnTo>
                  <a:pt x="2609455" y="530983"/>
                </a:lnTo>
                <a:lnTo>
                  <a:pt x="2617638" y="557350"/>
                </a:lnTo>
                <a:lnTo>
                  <a:pt x="2624912" y="585536"/>
                </a:lnTo>
                <a:lnTo>
                  <a:pt x="2632186" y="612812"/>
                </a:lnTo>
                <a:lnTo>
                  <a:pt x="2640369" y="640089"/>
                </a:lnTo>
                <a:lnTo>
                  <a:pt x="2649461" y="666457"/>
                </a:lnTo>
                <a:lnTo>
                  <a:pt x="2660371" y="691006"/>
                </a:lnTo>
                <a:lnTo>
                  <a:pt x="2673101" y="713736"/>
                </a:lnTo>
                <a:lnTo>
                  <a:pt x="2689467" y="733739"/>
                </a:lnTo>
                <a:lnTo>
                  <a:pt x="2707651" y="754651"/>
                </a:lnTo>
                <a:lnTo>
                  <a:pt x="2728563" y="772835"/>
                </a:lnTo>
                <a:lnTo>
                  <a:pt x="2750385" y="790110"/>
                </a:lnTo>
                <a:lnTo>
                  <a:pt x="2774024" y="807385"/>
                </a:lnTo>
                <a:lnTo>
                  <a:pt x="2796754" y="824660"/>
                </a:lnTo>
                <a:lnTo>
                  <a:pt x="2818576" y="841936"/>
                </a:lnTo>
                <a:lnTo>
                  <a:pt x="2839487" y="861029"/>
                </a:lnTo>
                <a:lnTo>
                  <a:pt x="2857672" y="880123"/>
                </a:lnTo>
                <a:lnTo>
                  <a:pt x="2873129" y="901944"/>
                </a:lnTo>
                <a:lnTo>
                  <a:pt x="2884949" y="924674"/>
                </a:lnTo>
                <a:lnTo>
                  <a:pt x="2893132" y="951951"/>
                </a:lnTo>
                <a:lnTo>
                  <a:pt x="2896768" y="980137"/>
                </a:lnTo>
                <a:lnTo>
                  <a:pt x="2897678" y="1009232"/>
                </a:lnTo>
                <a:lnTo>
                  <a:pt x="2894950" y="1040145"/>
                </a:lnTo>
                <a:lnTo>
                  <a:pt x="2891313" y="1071058"/>
                </a:lnTo>
                <a:lnTo>
                  <a:pt x="2886767" y="1101972"/>
                </a:lnTo>
                <a:lnTo>
                  <a:pt x="2883130" y="1132885"/>
                </a:lnTo>
                <a:lnTo>
                  <a:pt x="2881312" y="1163799"/>
                </a:lnTo>
                <a:lnTo>
                  <a:pt x="2881312" y="1193803"/>
                </a:lnTo>
                <a:lnTo>
                  <a:pt x="2884949" y="1221988"/>
                </a:lnTo>
                <a:lnTo>
                  <a:pt x="2892222" y="1250174"/>
                </a:lnTo>
                <a:lnTo>
                  <a:pt x="2903133" y="1276542"/>
                </a:lnTo>
                <a:lnTo>
                  <a:pt x="2917681" y="1303818"/>
                </a:lnTo>
                <a:lnTo>
                  <a:pt x="2932228" y="1331095"/>
                </a:lnTo>
                <a:lnTo>
                  <a:pt x="2948594" y="1358371"/>
                </a:lnTo>
                <a:lnTo>
                  <a:pt x="2964050" y="1384739"/>
                </a:lnTo>
                <a:lnTo>
                  <a:pt x="2977689" y="1412924"/>
                </a:lnTo>
                <a:lnTo>
                  <a:pt x="2988599" y="1440201"/>
                </a:lnTo>
                <a:lnTo>
                  <a:pt x="2995873" y="1468387"/>
                </a:lnTo>
                <a:lnTo>
                  <a:pt x="2998601" y="1497481"/>
                </a:lnTo>
                <a:lnTo>
                  <a:pt x="2995873" y="1526576"/>
                </a:lnTo>
                <a:lnTo>
                  <a:pt x="2988599" y="1554762"/>
                </a:lnTo>
                <a:lnTo>
                  <a:pt x="2977689" y="1582039"/>
                </a:lnTo>
                <a:lnTo>
                  <a:pt x="2964050" y="1610224"/>
                </a:lnTo>
                <a:lnTo>
                  <a:pt x="2948594" y="1636592"/>
                </a:lnTo>
                <a:lnTo>
                  <a:pt x="2932228" y="1663869"/>
                </a:lnTo>
                <a:lnTo>
                  <a:pt x="2917681" y="1691145"/>
                </a:lnTo>
                <a:lnTo>
                  <a:pt x="2903133" y="1718421"/>
                </a:lnTo>
                <a:lnTo>
                  <a:pt x="2892222" y="1744789"/>
                </a:lnTo>
                <a:lnTo>
                  <a:pt x="2884949" y="1772975"/>
                </a:lnTo>
                <a:lnTo>
                  <a:pt x="2881312" y="1801160"/>
                </a:lnTo>
                <a:lnTo>
                  <a:pt x="2881312" y="1831165"/>
                </a:lnTo>
                <a:lnTo>
                  <a:pt x="2883130" y="1862078"/>
                </a:lnTo>
                <a:lnTo>
                  <a:pt x="2886767" y="1892991"/>
                </a:lnTo>
                <a:lnTo>
                  <a:pt x="2891313" y="1923905"/>
                </a:lnTo>
                <a:lnTo>
                  <a:pt x="2894950" y="1954818"/>
                </a:lnTo>
                <a:lnTo>
                  <a:pt x="2897678" y="1985731"/>
                </a:lnTo>
                <a:lnTo>
                  <a:pt x="2896768" y="2014827"/>
                </a:lnTo>
                <a:lnTo>
                  <a:pt x="2893132" y="2043013"/>
                </a:lnTo>
                <a:lnTo>
                  <a:pt x="2884949" y="2070289"/>
                </a:lnTo>
                <a:lnTo>
                  <a:pt x="2873129" y="2093019"/>
                </a:lnTo>
                <a:lnTo>
                  <a:pt x="2857672" y="2114841"/>
                </a:lnTo>
                <a:lnTo>
                  <a:pt x="2839487" y="2133934"/>
                </a:lnTo>
                <a:lnTo>
                  <a:pt x="2818576" y="2153027"/>
                </a:lnTo>
                <a:lnTo>
                  <a:pt x="2796754" y="2170303"/>
                </a:lnTo>
                <a:lnTo>
                  <a:pt x="2774024" y="2187578"/>
                </a:lnTo>
                <a:lnTo>
                  <a:pt x="2750385" y="2204853"/>
                </a:lnTo>
                <a:lnTo>
                  <a:pt x="2728563" y="2222128"/>
                </a:lnTo>
                <a:lnTo>
                  <a:pt x="2707651" y="2240312"/>
                </a:lnTo>
                <a:lnTo>
                  <a:pt x="2689467" y="2261224"/>
                </a:lnTo>
                <a:lnTo>
                  <a:pt x="2673101" y="2281227"/>
                </a:lnTo>
                <a:lnTo>
                  <a:pt x="2660371" y="2303957"/>
                </a:lnTo>
                <a:lnTo>
                  <a:pt x="2649461" y="2328506"/>
                </a:lnTo>
                <a:lnTo>
                  <a:pt x="2640369" y="2354874"/>
                </a:lnTo>
                <a:lnTo>
                  <a:pt x="2632186" y="2382151"/>
                </a:lnTo>
                <a:lnTo>
                  <a:pt x="2624912" y="2409427"/>
                </a:lnTo>
                <a:lnTo>
                  <a:pt x="2617638" y="2437613"/>
                </a:lnTo>
                <a:lnTo>
                  <a:pt x="2609455" y="2463980"/>
                </a:lnTo>
                <a:lnTo>
                  <a:pt x="2600363" y="2490347"/>
                </a:lnTo>
                <a:lnTo>
                  <a:pt x="2589453" y="2514896"/>
                </a:lnTo>
                <a:lnTo>
                  <a:pt x="2575814" y="2536718"/>
                </a:lnTo>
                <a:lnTo>
                  <a:pt x="2559449" y="2556720"/>
                </a:lnTo>
                <a:lnTo>
                  <a:pt x="2539446" y="2573086"/>
                </a:lnTo>
                <a:lnTo>
                  <a:pt x="2517624" y="2586724"/>
                </a:lnTo>
                <a:lnTo>
                  <a:pt x="2493075" y="2597635"/>
                </a:lnTo>
                <a:lnTo>
                  <a:pt x="2466708" y="2606727"/>
                </a:lnTo>
                <a:lnTo>
                  <a:pt x="2440341" y="2614910"/>
                </a:lnTo>
                <a:lnTo>
                  <a:pt x="2412155" y="2622184"/>
                </a:lnTo>
                <a:lnTo>
                  <a:pt x="2384878" y="2629458"/>
                </a:lnTo>
                <a:lnTo>
                  <a:pt x="2357602" y="2637641"/>
                </a:lnTo>
                <a:lnTo>
                  <a:pt x="2331235" y="2646733"/>
                </a:lnTo>
                <a:lnTo>
                  <a:pt x="2306686" y="2657644"/>
                </a:lnTo>
                <a:lnTo>
                  <a:pt x="2283956" y="2670372"/>
                </a:lnTo>
                <a:lnTo>
                  <a:pt x="2263953" y="2686738"/>
                </a:lnTo>
                <a:lnTo>
                  <a:pt x="2243041" y="2704923"/>
                </a:lnTo>
                <a:lnTo>
                  <a:pt x="2224856" y="2725835"/>
                </a:lnTo>
                <a:lnTo>
                  <a:pt x="2207581" y="2747656"/>
                </a:lnTo>
                <a:lnTo>
                  <a:pt x="2190306" y="2770386"/>
                </a:lnTo>
                <a:lnTo>
                  <a:pt x="2173031" y="2793117"/>
                </a:lnTo>
                <a:lnTo>
                  <a:pt x="2155756" y="2814938"/>
                </a:lnTo>
                <a:lnTo>
                  <a:pt x="2136662" y="2835850"/>
                </a:lnTo>
                <a:lnTo>
                  <a:pt x="2117568" y="2854034"/>
                </a:lnTo>
                <a:lnTo>
                  <a:pt x="2095748" y="2869491"/>
                </a:lnTo>
                <a:lnTo>
                  <a:pt x="2073017" y="2881311"/>
                </a:lnTo>
                <a:lnTo>
                  <a:pt x="2045740" y="2889494"/>
                </a:lnTo>
                <a:lnTo>
                  <a:pt x="2017554" y="2893131"/>
                </a:lnTo>
                <a:lnTo>
                  <a:pt x="1988460" y="2894040"/>
                </a:lnTo>
                <a:lnTo>
                  <a:pt x="1957546" y="2891312"/>
                </a:lnTo>
                <a:lnTo>
                  <a:pt x="1926633" y="2887676"/>
                </a:lnTo>
                <a:lnTo>
                  <a:pt x="1895719" y="2883129"/>
                </a:lnTo>
                <a:lnTo>
                  <a:pt x="1864806" y="2879493"/>
                </a:lnTo>
                <a:lnTo>
                  <a:pt x="1833892" y="2877674"/>
                </a:lnTo>
                <a:lnTo>
                  <a:pt x="1803888" y="2877674"/>
                </a:lnTo>
                <a:lnTo>
                  <a:pt x="1775703" y="2881311"/>
                </a:lnTo>
                <a:lnTo>
                  <a:pt x="1746608" y="2888585"/>
                </a:lnTo>
                <a:lnTo>
                  <a:pt x="1720240" y="2899495"/>
                </a:lnTo>
                <a:lnTo>
                  <a:pt x="1692964" y="2914043"/>
                </a:lnTo>
                <a:lnTo>
                  <a:pt x="1665688" y="2928591"/>
                </a:lnTo>
                <a:lnTo>
                  <a:pt x="1638411" y="2944956"/>
                </a:lnTo>
                <a:lnTo>
                  <a:pt x="1612043" y="2960413"/>
                </a:lnTo>
                <a:lnTo>
                  <a:pt x="1583858" y="2974051"/>
                </a:lnTo>
                <a:lnTo>
                  <a:pt x="1556581" y="2984962"/>
                </a:lnTo>
                <a:lnTo>
                  <a:pt x="1528395" y="2992236"/>
                </a:lnTo>
                <a:lnTo>
                  <a:pt x="1499301" y="2994963"/>
                </a:lnTo>
                <a:lnTo>
                  <a:pt x="1470206" y="2992236"/>
                </a:lnTo>
                <a:lnTo>
                  <a:pt x="1442020" y="2984962"/>
                </a:lnTo>
                <a:lnTo>
                  <a:pt x="1414744" y="2974051"/>
                </a:lnTo>
                <a:lnTo>
                  <a:pt x="1386558" y="2960413"/>
                </a:lnTo>
                <a:lnTo>
                  <a:pt x="1360190" y="2944956"/>
                </a:lnTo>
                <a:lnTo>
                  <a:pt x="1332914" y="2928591"/>
                </a:lnTo>
                <a:lnTo>
                  <a:pt x="1305637" y="2914043"/>
                </a:lnTo>
                <a:lnTo>
                  <a:pt x="1278361" y="2899495"/>
                </a:lnTo>
                <a:lnTo>
                  <a:pt x="1251085" y="2888585"/>
                </a:lnTo>
                <a:lnTo>
                  <a:pt x="1222899" y="2881311"/>
                </a:lnTo>
                <a:lnTo>
                  <a:pt x="1194713" y="2877674"/>
                </a:lnTo>
                <a:lnTo>
                  <a:pt x="1164708" y="2877674"/>
                </a:lnTo>
                <a:lnTo>
                  <a:pt x="1133795" y="2879493"/>
                </a:lnTo>
                <a:lnTo>
                  <a:pt x="1102882" y="2883129"/>
                </a:lnTo>
                <a:lnTo>
                  <a:pt x="1071968" y="2887676"/>
                </a:lnTo>
                <a:lnTo>
                  <a:pt x="1041054" y="2891312"/>
                </a:lnTo>
                <a:lnTo>
                  <a:pt x="1010141" y="2894040"/>
                </a:lnTo>
                <a:lnTo>
                  <a:pt x="981047" y="2893131"/>
                </a:lnTo>
                <a:lnTo>
                  <a:pt x="952861" y="2889494"/>
                </a:lnTo>
                <a:lnTo>
                  <a:pt x="925584" y="2881311"/>
                </a:lnTo>
                <a:lnTo>
                  <a:pt x="902854" y="2869491"/>
                </a:lnTo>
                <a:lnTo>
                  <a:pt x="881032" y="2854034"/>
                </a:lnTo>
                <a:lnTo>
                  <a:pt x="861939" y="2835850"/>
                </a:lnTo>
                <a:lnTo>
                  <a:pt x="842845" y="2814938"/>
                </a:lnTo>
                <a:lnTo>
                  <a:pt x="825570" y="2793117"/>
                </a:lnTo>
                <a:lnTo>
                  <a:pt x="808295" y="2770386"/>
                </a:lnTo>
                <a:lnTo>
                  <a:pt x="791020" y="2747656"/>
                </a:lnTo>
                <a:lnTo>
                  <a:pt x="773745" y="2725835"/>
                </a:lnTo>
                <a:lnTo>
                  <a:pt x="755560" y="2704923"/>
                </a:lnTo>
                <a:lnTo>
                  <a:pt x="734648" y="2686738"/>
                </a:lnTo>
                <a:lnTo>
                  <a:pt x="714645" y="2670372"/>
                </a:lnTo>
                <a:lnTo>
                  <a:pt x="691915" y="2657644"/>
                </a:lnTo>
                <a:lnTo>
                  <a:pt x="667366" y="2646733"/>
                </a:lnTo>
                <a:lnTo>
                  <a:pt x="640999" y="2637641"/>
                </a:lnTo>
                <a:lnTo>
                  <a:pt x="613722" y="2629458"/>
                </a:lnTo>
                <a:lnTo>
                  <a:pt x="586446" y="2622184"/>
                </a:lnTo>
                <a:lnTo>
                  <a:pt x="558260" y="2614910"/>
                </a:lnTo>
                <a:lnTo>
                  <a:pt x="531893" y="2606727"/>
                </a:lnTo>
                <a:lnTo>
                  <a:pt x="505525" y="2597635"/>
                </a:lnTo>
                <a:lnTo>
                  <a:pt x="480977" y="2586724"/>
                </a:lnTo>
                <a:lnTo>
                  <a:pt x="459155" y="2573086"/>
                </a:lnTo>
                <a:lnTo>
                  <a:pt x="439152" y="2556720"/>
                </a:lnTo>
                <a:lnTo>
                  <a:pt x="422787" y="2536718"/>
                </a:lnTo>
                <a:lnTo>
                  <a:pt x="409149" y="2514896"/>
                </a:lnTo>
                <a:lnTo>
                  <a:pt x="398238" y="2490347"/>
                </a:lnTo>
                <a:lnTo>
                  <a:pt x="389146" y="2463980"/>
                </a:lnTo>
                <a:lnTo>
                  <a:pt x="380963" y="2437613"/>
                </a:lnTo>
                <a:lnTo>
                  <a:pt x="373689" y="2409427"/>
                </a:lnTo>
                <a:lnTo>
                  <a:pt x="366415" y="2382151"/>
                </a:lnTo>
                <a:lnTo>
                  <a:pt x="358232" y="2354874"/>
                </a:lnTo>
                <a:lnTo>
                  <a:pt x="349140" y="2328506"/>
                </a:lnTo>
                <a:lnTo>
                  <a:pt x="338229" y="2303957"/>
                </a:lnTo>
                <a:lnTo>
                  <a:pt x="325500" y="2281227"/>
                </a:lnTo>
                <a:lnTo>
                  <a:pt x="309135" y="2261224"/>
                </a:lnTo>
                <a:lnTo>
                  <a:pt x="290950" y="2240312"/>
                </a:lnTo>
                <a:lnTo>
                  <a:pt x="270038" y="2222128"/>
                </a:lnTo>
                <a:lnTo>
                  <a:pt x="247307" y="2204853"/>
                </a:lnTo>
                <a:lnTo>
                  <a:pt x="224577" y="2187578"/>
                </a:lnTo>
                <a:lnTo>
                  <a:pt x="201847" y="2170303"/>
                </a:lnTo>
                <a:lnTo>
                  <a:pt x="180025" y="2153027"/>
                </a:lnTo>
                <a:lnTo>
                  <a:pt x="159113" y="2133934"/>
                </a:lnTo>
                <a:lnTo>
                  <a:pt x="140929" y="2114841"/>
                </a:lnTo>
                <a:lnTo>
                  <a:pt x="125473" y="2093019"/>
                </a:lnTo>
                <a:lnTo>
                  <a:pt x="113653" y="2070289"/>
                </a:lnTo>
                <a:lnTo>
                  <a:pt x="105470" y="2043013"/>
                </a:lnTo>
                <a:lnTo>
                  <a:pt x="101833" y="2014827"/>
                </a:lnTo>
                <a:lnTo>
                  <a:pt x="100923" y="1985731"/>
                </a:lnTo>
                <a:lnTo>
                  <a:pt x="103651" y="1954818"/>
                </a:lnTo>
                <a:lnTo>
                  <a:pt x="107288" y="1923905"/>
                </a:lnTo>
                <a:lnTo>
                  <a:pt x="111834" y="1892991"/>
                </a:lnTo>
                <a:lnTo>
                  <a:pt x="115471" y="1862078"/>
                </a:lnTo>
                <a:lnTo>
                  <a:pt x="117290" y="1831165"/>
                </a:lnTo>
                <a:lnTo>
                  <a:pt x="117290" y="1801160"/>
                </a:lnTo>
                <a:lnTo>
                  <a:pt x="113653" y="1772975"/>
                </a:lnTo>
                <a:lnTo>
                  <a:pt x="106379" y="1744789"/>
                </a:lnTo>
                <a:lnTo>
                  <a:pt x="95468" y="1718421"/>
                </a:lnTo>
                <a:lnTo>
                  <a:pt x="81830" y="1691145"/>
                </a:lnTo>
                <a:lnTo>
                  <a:pt x="66373" y="1663869"/>
                </a:lnTo>
                <a:lnTo>
                  <a:pt x="50008" y="1636592"/>
                </a:lnTo>
                <a:lnTo>
                  <a:pt x="34551" y="1610224"/>
                </a:lnTo>
                <a:lnTo>
                  <a:pt x="20912" y="1582039"/>
                </a:lnTo>
                <a:lnTo>
                  <a:pt x="10002" y="1554762"/>
                </a:lnTo>
                <a:lnTo>
                  <a:pt x="2728" y="1526576"/>
                </a:lnTo>
                <a:lnTo>
                  <a:pt x="0" y="1497481"/>
                </a:lnTo>
                <a:lnTo>
                  <a:pt x="2728" y="1468387"/>
                </a:lnTo>
                <a:lnTo>
                  <a:pt x="10002" y="1440201"/>
                </a:lnTo>
                <a:lnTo>
                  <a:pt x="20912" y="1412924"/>
                </a:lnTo>
                <a:lnTo>
                  <a:pt x="34551" y="1384739"/>
                </a:lnTo>
                <a:lnTo>
                  <a:pt x="50008" y="1358371"/>
                </a:lnTo>
                <a:lnTo>
                  <a:pt x="66373" y="1331095"/>
                </a:lnTo>
                <a:lnTo>
                  <a:pt x="81830" y="1303818"/>
                </a:lnTo>
                <a:lnTo>
                  <a:pt x="95468" y="1276542"/>
                </a:lnTo>
                <a:lnTo>
                  <a:pt x="106379" y="1250174"/>
                </a:lnTo>
                <a:lnTo>
                  <a:pt x="113653" y="1221988"/>
                </a:lnTo>
                <a:lnTo>
                  <a:pt x="117290" y="1193803"/>
                </a:lnTo>
                <a:lnTo>
                  <a:pt x="117290" y="1163799"/>
                </a:lnTo>
                <a:lnTo>
                  <a:pt x="115471" y="1132885"/>
                </a:lnTo>
                <a:lnTo>
                  <a:pt x="111834" y="1101972"/>
                </a:lnTo>
                <a:lnTo>
                  <a:pt x="107288" y="1071058"/>
                </a:lnTo>
                <a:lnTo>
                  <a:pt x="103651" y="1040145"/>
                </a:lnTo>
                <a:lnTo>
                  <a:pt x="100923" y="1009232"/>
                </a:lnTo>
                <a:lnTo>
                  <a:pt x="101833" y="980137"/>
                </a:lnTo>
                <a:lnTo>
                  <a:pt x="105470" y="951951"/>
                </a:lnTo>
                <a:lnTo>
                  <a:pt x="113653" y="924674"/>
                </a:lnTo>
                <a:lnTo>
                  <a:pt x="125473" y="901944"/>
                </a:lnTo>
                <a:lnTo>
                  <a:pt x="140929" y="880123"/>
                </a:lnTo>
                <a:lnTo>
                  <a:pt x="159113" y="861029"/>
                </a:lnTo>
                <a:lnTo>
                  <a:pt x="180025" y="841936"/>
                </a:lnTo>
                <a:lnTo>
                  <a:pt x="201847" y="824660"/>
                </a:lnTo>
                <a:lnTo>
                  <a:pt x="224577" y="807385"/>
                </a:lnTo>
                <a:lnTo>
                  <a:pt x="247307" y="790110"/>
                </a:lnTo>
                <a:lnTo>
                  <a:pt x="270038" y="772835"/>
                </a:lnTo>
                <a:lnTo>
                  <a:pt x="290950" y="754651"/>
                </a:lnTo>
                <a:lnTo>
                  <a:pt x="309135" y="733739"/>
                </a:lnTo>
                <a:lnTo>
                  <a:pt x="325500" y="713736"/>
                </a:lnTo>
                <a:lnTo>
                  <a:pt x="338229" y="691006"/>
                </a:lnTo>
                <a:lnTo>
                  <a:pt x="349140" y="666457"/>
                </a:lnTo>
                <a:lnTo>
                  <a:pt x="358232" y="640089"/>
                </a:lnTo>
                <a:lnTo>
                  <a:pt x="366415" y="612812"/>
                </a:lnTo>
                <a:lnTo>
                  <a:pt x="373689" y="585536"/>
                </a:lnTo>
                <a:lnTo>
                  <a:pt x="380963" y="557350"/>
                </a:lnTo>
                <a:lnTo>
                  <a:pt x="389146" y="530983"/>
                </a:lnTo>
                <a:lnTo>
                  <a:pt x="398238" y="504615"/>
                </a:lnTo>
                <a:lnTo>
                  <a:pt x="409149" y="480067"/>
                </a:lnTo>
                <a:lnTo>
                  <a:pt x="422787" y="458246"/>
                </a:lnTo>
                <a:lnTo>
                  <a:pt x="439152" y="438243"/>
                </a:lnTo>
                <a:lnTo>
                  <a:pt x="459155" y="421877"/>
                </a:lnTo>
                <a:lnTo>
                  <a:pt x="480977" y="408239"/>
                </a:lnTo>
                <a:lnTo>
                  <a:pt x="505525" y="397328"/>
                </a:lnTo>
                <a:lnTo>
                  <a:pt x="531893" y="388236"/>
                </a:lnTo>
                <a:lnTo>
                  <a:pt x="558260" y="380053"/>
                </a:lnTo>
                <a:lnTo>
                  <a:pt x="586446" y="372779"/>
                </a:lnTo>
                <a:lnTo>
                  <a:pt x="613722" y="365505"/>
                </a:lnTo>
                <a:lnTo>
                  <a:pt x="640999" y="357322"/>
                </a:lnTo>
                <a:lnTo>
                  <a:pt x="667366" y="348230"/>
                </a:lnTo>
                <a:lnTo>
                  <a:pt x="691915" y="337319"/>
                </a:lnTo>
                <a:lnTo>
                  <a:pt x="714645" y="324591"/>
                </a:lnTo>
                <a:lnTo>
                  <a:pt x="734648" y="308225"/>
                </a:lnTo>
                <a:lnTo>
                  <a:pt x="755560" y="290040"/>
                </a:lnTo>
                <a:lnTo>
                  <a:pt x="773745" y="269128"/>
                </a:lnTo>
                <a:lnTo>
                  <a:pt x="791020" y="247307"/>
                </a:lnTo>
                <a:lnTo>
                  <a:pt x="808295" y="224577"/>
                </a:lnTo>
                <a:lnTo>
                  <a:pt x="825570" y="201846"/>
                </a:lnTo>
                <a:lnTo>
                  <a:pt x="842845" y="180025"/>
                </a:lnTo>
                <a:lnTo>
                  <a:pt x="861939" y="159113"/>
                </a:lnTo>
                <a:lnTo>
                  <a:pt x="881032" y="140929"/>
                </a:lnTo>
                <a:lnTo>
                  <a:pt x="902854" y="125472"/>
                </a:lnTo>
                <a:lnTo>
                  <a:pt x="925584" y="113652"/>
                </a:lnTo>
                <a:lnTo>
                  <a:pt x="952861" y="105469"/>
                </a:lnTo>
                <a:lnTo>
                  <a:pt x="981047" y="101832"/>
                </a:lnTo>
                <a:lnTo>
                  <a:pt x="1010141" y="100923"/>
                </a:lnTo>
                <a:lnTo>
                  <a:pt x="1041054" y="103651"/>
                </a:lnTo>
                <a:lnTo>
                  <a:pt x="1071968" y="107288"/>
                </a:lnTo>
                <a:lnTo>
                  <a:pt x="1102882" y="111834"/>
                </a:lnTo>
                <a:lnTo>
                  <a:pt x="1133795" y="115471"/>
                </a:lnTo>
                <a:lnTo>
                  <a:pt x="1164708" y="117289"/>
                </a:lnTo>
                <a:lnTo>
                  <a:pt x="1194713" y="117289"/>
                </a:lnTo>
                <a:lnTo>
                  <a:pt x="1222899" y="113652"/>
                </a:lnTo>
                <a:lnTo>
                  <a:pt x="1251085" y="106378"/>
                </a:lnTo>
                <a:lnTo>
                  <a:pt x="1278361" y="95468"/>
                </a:lnTo>
                <a:lnTo>
                  <a:pt x="1305637" y="80920"/>
                </a:lnTo>
                <a:lnTo>
                  <a:pt x="1332914" y="66373"/>
                </a:lnTo>
                <a:lnTo>
                  <a:pt x="1360190" y="50007"/>
                </a:lnTo>
                <a:lnTo>
                  <a:pt x="1386558" y="34550"/>
                </a:lnTo>
                <a:lnTo>
                  <a:pt x="1414744" y="20912"/>
                </a:lnTo>
                <a:lnTo>
                  <a:pt x="1442020" y="10001"/>
                </a:lnTo>
                <a:lnTo>
                  <a:pt x="1470206" y="2727"/>
                </a:lnTo>
                <a:close/>
              </a:path>
            </a:pathLst>
          </a:cu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C9DF6E8-060D-4ECC-BBB5-48E7CC116F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351" b="-1"/>
          <a:stretch/>
        </p:blipFill>
        <p:spPr>
          <a:xfrm>
            <a:off x="7959581" y="10"/>
            <a:ext cx="4232421" cy="3428990"/>
          </a:xfrm>
          <a:custGeom>
            <a:avLst/>
            <a:gdLst/>
            <a:ahLst/>
            <a:cxnLst/>
            <a:rect l="l" t="t" r="r" b="b"/>
            <a:pathLst>
              <a:path w="4232421" h="3429000">
                <a:moveTo>
                  <a:pt x="176695" y="0"/>
                </a:moveTo>
                <a:lnTo>
                  <a:pt x="4232421" y="0"/>
                </a:lnTo>
                <a:lnTo>
                  <a:pt x="4232421" y="2741963"/>
                </a:lnTo>
                <a:lnTo>
                  <a:pt x="4230819" y="2742965"/>
                </a:lnTo>
                <a:lnTo>
                  <a:pt x="4189566" y="2761300"/>
                </a:lnTo>
                <a:lnTo>
                  <a:pt x="4145256" y="2776579"/>
                </a:lnTo>
                <a:lnTo>
                  <a:pt x="4100946" y="2790330"/>
                </a:lnTo>
                <a:lnTo>
                  <a:pt x="4053581" y="2802553"/>
                </a:lnTo>
                <a:lnTo>
                  <a:pt x="4007741" y="2814777"/>
                </a:lnTo>
                <a:lnTo>
                  <a:pt x="3961906" y="2828531"/>
                </a:lnTo>
                <a:lnTo>
                  <a:pt x="3917596" y="2843809"/>
                </a:lnTo>
                <a:lnTo>
                  <a:pt x="3876343" y="2862145"/>
                </a:lnTo>
                <a:lnTo>
                  <a:pt x="3838145" y="2883535"/>
                </a:lnTo>
                <a:lnTo>
                  <a:pt x="3804531" y="2911037"/>
                </a:lnTo>
                <a:lnTo>
                  <a:pt x="3769387" y="2941596"/>
                </a:lnTo>
                <a:lnTo>
                  <a:pt x="3738828" y="2976737"/>
                </a:lnTo>
                <a:lnTo>
                  <a:pt x="3709798" y="3013408"/>
                </a:lnTo>
                <a:lnTo>
                  <a:pt x="3680767" y="3051604"/>
                </a:lnTo>
                <a:lnTo>
                  <a:pt x="3651737" y="3089802"/>
                </a:lnTo>
                <a:lnTo>
                  <a:pt x="3622708" y="3126473"/>
                </a:lnTo>
                <a:lnTo>
                  <a:pt x="3590619" y="3161614"/>
                </a:lnTo>
                <a:lnTo>
                  <a:pt x="3558532" y="3192174"/>
                </a:lnTo>
                <a:lnTo>
                  <a:pt x="3521864" y="3218148"/>
                </a:lnTo>
                <a:lnTo>
                  <a:pt x="3483665" y="3238011"/>
                </a:lnTo>
                <a:lnTo>
                  <a:pt x="3437828" y="3251762"/>
                </a:lnTo>
                <a:lnTo>
                  <a:pt x="3390461" y="3257874"/>
                </a:lnTo>
                <a:lnTo>
                  <a:pt x="3341569" y="3259401"/>
                </a:lnTo>
                <a:lnTo>
                  <a:pt x="3289619" y="3254819"/>
                </a:lnTo>
                <a:lnTo>
                  <a:pt x="3237670" y="3248707"/>
                </a:lnTo>
                <a:lnTo>
                  <a:pt x="3185721" y="3241066"/>
                </a:lnTo>
                <a:lnTo>
                  <a:pt x="3133771" y="3234956"/>
                </a:lnTo>
                <a:lnTo>
                  <a:pt x="3081822" y="3231899"/>
                </a:lnTo>
                <a:lnTo>
                  <a:pt x="3031400" y="3231899"/>
                </a:lnTo>
                <a:lnTo>
                  <a:pt x="2984035" y="3238011"/>
                </a:lnTo>
                <a:lnTo>
                  <a:pt x="2935140" y="3250235"/>
                </a:lnTo>
                <a:lnTo>
                  <a:pt x="2890830" y="3268570"/>
                </a:lnTo>
                <a:lnTo>
                  <a:pt x="2844995" y="3293018"/>
                </a:lnTo>
                <a:lnTo>
                  <a:pt x="2799158" y="3317465"/>
                </a:lnTo>
                <a:lnTo>
                  <a:pt x="2753317" y="3344964"/>
                </a:lnTo>
                <a:lnTo>
                  <a:pt x="2709007" y="3370942"/>
                </a:lnTo>
                <a:lnTo>
                  <a:pt x="2661643" y="3393859"/>
                </a:lnTo>
                <a:lnTo>
                  <a:pt x="2615805" y="3412195"/>
                </a:lnTo>
                <a:lnTo>
                  <a:pt x="2568440" y="3424418"/>
                </a:lnTo>
                <a:lnTo>
                  <a:pt x="2519548" y="3429000"/>
                </a:lnTo>
                <a:lnTo>
                  <a:pt x="2470653" y="3424418"/>
                </a:lnTo>
                <a:lnTo>
                  <a:pt x="2423286" y="3412195"/>
                </a:lnTo>
                <a:lnTo>
                  <a:pt x="2377451" y="3393859"/>
                </a:lnTo>
                <a:lnTo>
                  <a:pt x="2330084" y="3370942"/>
                </a:lnTo>
                <a:lnTo>
                  <a:pt x="2285773" y="3344964"/>
                </a:lnTo>
                <a:lnTo>
                  <a:pt x="2239936" y="3317465"/>
                </a:lnTo>
                <a:lnTo>
                  <a:pt x="2194099" y="3293018"/>
                </a:lnTo>
                <a:lnTo>
                  <a:pt x="2148261" y="3268570"/>
                </a:lnTo>
                <a:lnTo>
                  <a:pt x="2102426" y="3250235"/>
                </a:lnTo>
                <a:lnTo>
                  <a:pt x="2055059" y="3238011"/>
                </a:lnTo>
                <a:lnTo>
                  <a:pt x="2007691" y="3231899"/>
                </a:lnTo>
                <a:lnTo>
                  <a:pt x="1957269" y="3231899"/>
                </a:lnTo>
                <a:lnTo>
                  <a:pt x="1905320" y="3234956"/>
                </a:lnTo>
                <a:lnTo>
                  <a:pt x="1853373" y="3241066"/>
                </a:lnTo>
                <a:lnTo>
                  <a:pt x="1801421" y="3248707"/>
                </a:lnTo>
                <a:lnTo>
                  <a:pt x="1749472" y="3254819"/>
                </a:lnTo>
                <a:lnTo>
                  <a:pt x="1697523" y="3259401"/>
                </a:lnTo>
                <a:lnTo>
                  <a:pt x="1648630" y="3257874"/>
                </a:lnTo>
                <a:lnTo>
                  <a:pt x="1601266" y="3251762"/>
                </a:lnTo>
                <a:lnTo>
                  <a:pt x="1555428" y="3238011"/>
                </a:lnTo>
                <a:lnTo>
                  <a:pt x="1517230" y="3218148"/>
                </a:lnTo>
                <a:lnTo>
                  <a:pt x="1480559" y="3192174"/>
                </a:lnTo>
                <a:lnTo>
                  <a:pt x="1448472" y="3161614"/>
                </a:lnTo>
                <a:lnTo>
                  <a:pt x="1416386" y="3126473"/>
                </a:lnTo>
                <a:lnTo>
                  <a:pt x="1387354" y="3089802"/>
                </a:lnTo>
                <a:lnTo>
                  <a:pt x="1358325" y="3051604"/>
                </a:lnTo>
                <a:lnTo>
                  <a:pt x="1329295" y="3013408"/>
                </a:lnTo>
                <a:lnTo>
                  <a:pt x="1300263" y="2976737"/>
                </a:lnTo>
                <a:lnTo>
                  <a:pt x="1269704" y="2941596"/>
                </a:lnTo>
                <a:lnTo>
                  <a:pt x="1234563" y="2911037"/>
                </a:lnTo>
                <a:lnTo>
                  <a:pt x="1200949" y="2883535"/>
                </a:lnTo>
                <a:lnTo>
                  <a:pt x="1162751" y="2862145"/>
                </a:lnTo>
                <a:lnTo>
                  <a:pt x="1121495" y="2843809"/>
                </a:lnTo>
                <a:lnTo>
                  <a:pt x="1077188" y="2828531"/>
                </a:lnTo>
                <a:lnTo>
                  <a:pt x="1031348" y="2814777"/>
                </a:lnTo>
                <a:lnTo>
                  <a:pt x="985513" y="2802553"/>
                </a:lnTo>
                <a:lnTo>
                  <a:pt x="938145" y="2790330"/>
                </a:lnTo>
                <a:lnTo>
                  <a:pt x="893838" y="2776579"/>
                </a:lnTo>
                <a:lnTo>
                  <a:pt x="849525" y="2761300"/>
                </a:lnTo>
                <a:lnTo>
                  <a:pt x="808275" y="2742965"/>
                </a:lnTo>
                <a:lnTo>
                  <a:pt x="771601" y="2720045"/>
                </a:lnTo>
                <a:lnTo>
                  <a:pt x="737987" y="2692543"/>
                </a:lnTo>
                <a:lnTo>
                  <a:pt x="710485" y="2658929"/>
                </a:lnTo>
                <a:lnTo>
                  <a:pt x="687568" y="2622258"/>
                </a:lnTo>
                <a:lnTo>
                  <a:pt x="669232" y="2581005"/>
                </a:lnTo>
                <a:lnTo>
                  <a:pt x="653954" y="2536695"/>
                </a:lnTo>
                <a:lnTo>
                  <a:pt x="640203" y="2492387"/>
                </a:lnTo>
                <a:lnTo>
                  <a:pt x="627979" y="2445020"/>
                </a:lnTo>
                <a:lnTo>
                  <a:pt x="615753" y="2399185"/>
                </a:lnTo>
                <a:lnTo>
                  <a:pt x="602002" y="2353345"/>
                </a:lnTo>
                <a:lnTo>
                  <a:pt x="586724" y="2309035"/>
                </a:lnTo>
                <a:lnTo>
                  <a:pt x="568388" y="2267782"/>
                </a:lnTo>
                <a:lnTo>
                  <a:pt x="546998" y="2229583"/>
                </a:lnTo>
                <a:lnTo>
                  <a:pt x="519496" y="2195970"/>
                </a:lnTo>
                <a:lnTo>
                  <a:pt x="488937" y="2160826"/>
                </a:lnTo>
                <a:lnTo>
                  <a:pt x="453796" y="2130269"/>
                </a:lnTo>
                <a:lnTo>
                  <a:pt x="415595" y="2101240"/>
                </a:lnTo>
                <a:lnTo>
                  <a:pt x="377399" y="2072208"/>
                </a:lnTo>
                <a:lnTo>
                  <a:pt x="339201" y="2043179"/>
                </a:lnTo>
                <a:lnTo>
                  <a:pt x="302530" y="2014147"/>
                </a:lnTo>
                <a:lnTo>
                  <a:pt x="267389" y="1982060"/>
                </a:lnTo>
                <a:lnTo>
                  <a:pt x="236829" y="1949976"/>
                </a:lnTo>
                <a:lnTo>
                  <a:pt x="210855" y="1913305"/>
                </a:lnTo>
                <a:lnTo>
                  <a:pt x="190992" y="1875107"/>
                </a:lnTo>
                <a:lnTo>
                  <a:pt x="177241" y="1829269"/>
                </a:lnTo>
                <a:lnTo>
                  <a:pt x="171129" y="1781905"/>
                </a:lnTo>
                <a:lnTo>
                  <a:pt x="169599" y="1733010"/>
                </a:lnTo>
                <a:lnTo>
                  <a:pt x="174184" y="1681060"/>
                </a:lnTo>
                <a:lnTo>
                  <a:pt x="180296" y="1629111"/>
                </a:lnTo>
                <a:lnTo>
                  <a:pt x="187935" y="1577162"/>
                </a:lnTo>
                <a:lnTo>
                  <a:pt x="194049" y="1525212"/>
                </a:lnTo>
                <a:lnTo>
                  <a:pt x="197104" y="1473263"/>
                </a:lnTo>
                <a:lnTo>
                  <a:pt x="197104" y="1422841"/>
                </a:lnTo>
                <a:lnTo>
                  <a:pt x="190992" y="1375479"/>
                </a:lnTo>
                <a:lnTo>
                  <a:pt x="178768" y="1328111"/>
                </a:lnTo>
                <a:lnTo>
                  <a:pt x="160433" y="1283801"/>
                </a:lnTo>
                <a:lnTo>
                  <a:pt x="137515" y="1237964"/>
                </a:lnTo>
                <a:lnTo>
                  <a:pt x="111538" y="1192129"/>
                </a:lnTo>
                <a:lnTo>
                  <a:pt x="84039" y="1146289"/>
                </a:lnTo>
                <a:lnTo>
                  <a:pt x="58064" y="1101978"/>
                </a:lnTo>
                <a:lnTo>
                  <a:pt x="35144" y="1054614"/>
                </a:lnTo>
                <a:lnTo>
                  <a:pt x="16808" y="1008776"/>
                </a:lnTo>
                <a:lnTo>
                  <a:pt x="4585" y="961409"/>
                </a:lnTo>
                <a:lnTo>
                  <a:pt x="0" y="912517"/>
                </a:lnTo>
                <a:lnTo>
                  <a:pt x="4585" y="863625"/>
                </a:lnTo>
                <a:lnTo>
                  <a:pt x="16808" y="816260"/>
                </a:lnTo>
                <a:lnTo>
                  <a:pt x="35144" y="770420"/>
                </a:lnTo>
                <a:lnTo>
                  <a:pt x="58064" y="723055"/>
                </a:lnTo>
                <a:lnTo>
                  <a:pt x="84039" y="678745"/>
                </a:lnTo>
                <a:lnTo>
                  <a:pt x="111538" y="632910"/>
                </a:lnTo>
                <a:lnTo>
                  <a:pt x="137515" y="587070"/>
                </a:lnTo>
                <a:lnTo>
                  <a:pt x="160433" y="541232"/>
                </a:lnTo>
                <a:lnTo>
                  <a:pt x="178768" y="496922"/>
                </a:lnTo>
                <a:lnTo>
                  <a:pt x="190992" y="449557"/>
                </a:lnTo>
                <a:lnTo>
                  <a:pt x="197104" y="402192"/>
                </a:lnTo>
                <a:lnTo>
                  <a:pt x="197104" y="351770"/>
                </a:lnTo>
                <a:lnTo>
                  <a:pt x="194049" y="299821"/>
                </a:lnTo>
                <a:lnTo>
                  <a:pt x="187935" y="247872"/>
                </a:lnTo>
                <a:lnTo>
                  <a:pt x="180296" y="195922"/>
                </a:lnTo>
                <a:lnTo>
                  <a:pt x="174184" y="143973"/>
                </a:lnTo>
                <a:lnTo>
                  <a:pt x="169599" y="92024"/>
                </a:lnTo>
                <a:lnTo>
                  <a:pt x="171129" y="43131"/>
                </a:lnTo>
                <a:close/>
              </a:path>
            </a:pathLst>
          </a:custGeom>
        </p:spPr>
      </p:pic>
      <p:sp>
        <p:nvSpPr>
          <p:cNvPr id="43" name="Freeform: Shape 42">
            <a:extLst>
              <a:ext uri="{FF2B5EF4-FFF2-40B4-BE49-F238E27FC236}">
                <a16:creationId xmlns:a16="http://schemas.microsoft.com/office/drawing/2014/main" xmlns="" id="{0A6D42E8-3193-4B5F-8230-2778A35E38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882017" y="3754146"/>
            <a:ext cx="3309983" cy="3103853"/>
          </a:xfrm>
          <a:custGeom>
            <a:avLst/>
            <a:gdLst>
              <a:gd name="connsiteX0" fmla="*/ 2022059 w 3309983"/>
              <a:gd name="connsiteY0" fmla="*/ 0 h 3103853"/>
              <a:gd name="connsiteX1" fmla="*/ 2061297 w 3309983"/>
              <a:gd name="connsiteY1" fmla="*/ 3678 h 3103853"/>
              <a:gd name="connsiteX2" fmla="*/ 2099311 w 3309983"/>
              <a:gd name="connsiteY2" fmla="*/ 13488 h 3103853"/>
              <a:gd name="connsiteX3" fmla="*/ 2136099 w 3309983"/>
              <a:gd name="connsiteY3" fmla="*/ 28203 h 3103853"/>
              <a:gd name="connsiteX4" fmla="*/ 2174111 w 3309983"/>
              <a:gd name="connsiteY4" fmla="*/ 46597 h 3103853"/>
              <a:gd name="connsiteX5" fmla="*/ 2209672 w 3309983"/>
              <a:gd name="connsiteY5" fmla="*/ 67443 h 3103853"/>
              <a:gd name="connsiteX6" fmla="*/ 2246460 w 3309983"/>
              <a:gd name="connsiteY6" fmla="*/ 89515 h 3103853"/>
              <a:gd name="connsiteX7" fmla="*/ 2283247 w 3309983"/>
              <a:gd name="connsiteY7" fmla="*/ 109134 h 3103853"/>
              <a:gd name="connsiteX8" fmla="*/ 2320033 w 3309983"/>
              <a:gd name="connsiteY8" fmla="*/ 128755 h 3103853"/>
              <a:gd name="connsiteX9" fmla="*/ 2355594 w 3309983"/>
              <a:gd name="connsiteY9" fmla="*/ 143469 h 3103853"/>
              <a:gd name="connsiteX10" fmla="*/ 2394834 w 3309983"/>
              <a:gd name="connsiteY10" fmla="*/ 153279 h 3103853"/>
              <a:gd name="connsiteX11" fmla="*/ 2432846 w 3309983"/>
              <a:gd name="connsiteY11" fmla="*/ 158184 h 3103853"/>
              <a:gd name="connsiteX12" fmla="*/ 2473311 w 3309983"/>
              <a:gd name="connsiteY12" fmla="*/ 158184 h 3103853"/>
              <a:gd name="connsiteX13" fmla="*/ 2515004 w 3309983"/>
              <a:gd name="connsiteY13" fmla="*/ 155732 h 3103853"/>
              <a:gd name="connsiteX14" fmla="*/ 2556695 w 3309983"/>
              <a:gd name="connsiteY14" fmla="*/ 150827 h 3103853"/>
              <a:gd name="connsiteX15" fmla="*/ 2598388 w 3309983"/>
              <a:gd name="connsiteY15" fmla="*/ 144696 h 3103853"/>
              <a:gd name="connsiteX16" fmla="*/ 2640079 w 3309983"/>
              <a:gd name="connsiteY16" fmla="*/ 139791 h 3103853"/>
              <a:gd name="connsiteX17" fmla="*/ 2681772 w 3309983"/>
              <a:gd name="connsiteY17" fmla="*/ 136111 h 3103853"/>
              <a:gd name="connsiteX18" fmla="*/ 2721011 w 3309983"/>
              <a:gd name="connsiteY18" fmla="*/ 137338 h 3103853"/>
              <a:gd name="connsiteX19" fmla="*/ 2759024 w 3309983"/>
              <a:gd name="connsiteY19" fmla="*/ 142243 h 3103853"/>
              <a:gd name="connsiteX20" fmla="*/ 2795812 w 3309983"/>
              <a:gd name="connsiteY20" fmla="*/ 153279 h 3103853"/>
              <a:gd name="connsiteX21" fmla="*/ 2826468 w 3309983"/>
              <a:gd name="connsiteY21" fmla="*/ 169220 h 3103853"/>
              <a:gd name="connsiteX22" fmla="*/ 2855897 w 3309983"/>
              <a:gd name="connsiteY22" fmla="*/ 190066 h 3103853"/>
              <a:gd name="connsiteX23" fmla="*/ 2881648 w 3309983"/>
              <a:gd name="connsiteY23" fmla="*/ 214590 h 3103853"/>
              <a:gd name="connsiteX24" fmla="*/ 2907399 w 3309983"/>
              <a:gd name="connsiteY24" fmla="*/ 242793 h 3103853"/>
              <a:gd name="connsiteX25" fmla="*/ 2930697 w 3309983"/>
              <a:gd name="connsiteY25" fmla="*/ 272223 h 3103853"/>
              <a:gd name="connsiteX26" fmla="*/ 2953995 w 3309983"/>
              <a:gd name="connsiteY26" fmla="*/ 302879 h 3103853"/>
              <a:gd name="connsiteX27" fmla="*/ 2977294 w 3309983"/>
              <a:gd name="connsiteY27" fmla="*/ 333535 h 3103853"/>
              <a:gd name="connsiteX28" fmla="*/ 3000592 w 3309983"/>
              <a:gd name="connsiteY28" fmla="*/ 362964 h 3103853"/>
              <a:gd name="connsiteX29" fmla="*/ 3025118 w 3309983"/>
              <a:gd name="connsiteY29" fmla="*/ 391167 h 3103853"/>
              <a:gd name="connsiteX30" fmla="*/ 3053321 w 3309983"/>
              <a:gd name="connsiteY30" fmla="*/ 415693 h 3103853"/>
              <a:gd name="connsiteX31" fmla="*/ 3080299 w 3309983"/>
              <a:gd name="connsiteY31" fmla="*/ 437765 h 3103853"/>
              <a:gd name="connsiteX32" fmla="*/ 3110953 w 3309983"/>
              <a:gd name="connsiteY32" fmla="*/ 454931 h 3103853"/>
              <a:gd name="connsiteX33" fmla="*/ 3144062 w 3309983"/>
              <a:gd name="connsiteY33" fmla="*/ 469646 h 3103853"/>
              <a:gd name="connsiteX34" fmla="*/ 3179622 w 3309983"/>
              <a:gd name="connsiteY34" fmla="*/ 481908 h 3103853"/>
              <a:gd name="connsiteX35" fmla="*/ 3216409 w 3309983"/>
              <a:gd name="connsiteY35" fmla="*/ 492944 h 3103853"/>
              <a:gd name="connsiteX36" fmla="*/ 3253196 w 3309983"/>
              <a:gd name="connsiteY36" fmla="*/ 502755 h 3103853"/>
              <a:gd name="connsiteX37" fmla="*/ 3291210 w 3309983"/>
              <a:gd name="connsiteY37" fmla="*/ 512565 h 3103853"/>
              <a:gd name="connsiteX38" fmla="*/ 3309983 w 3309983"/>
              <a:gd name="connsiteY38" fmla="*/ 518391 h 3103853"/>
              <a:gd name="connsiteX39" fmla="*/ 3309983 w 3309983"/>
              <a:gd name="connsiteY39" fmla="*/ 3103853 h 3103853"/>
              <a:gd name="connsiteX40" fmla="*/ 454246 w 3309983"/>
              <a:gd name="connsiteY40" fmla="*/ 3103853 h 3103853"/>
              <a:gd name="connsiteX41" fmla="*/ 438991 w 3309983"/>
              <a:gd name="connsiteY41" fmla="*/ 3076613 h 3103853"/>
              <a:gd name="connsiteX42" fmla="*/ 416921 w 3309983"/>
              <a:gd name="connsiteY42" fmla="*/ 3049636 h 3103853"/>
              <a:gd name="connsiteX43" fmla="*/ 392395 w 3309983"/>
              <a:gd name="connsiteY43" fmla="*/ 3021432 h 3103853"/>
              <a:gd name="connsiteX44" fmla="*/ 364192 w 3309983"/>
              <a:gd name="connsiteY44" fmla="*/ 2996908 h 3103853"/>
              <a:gd name="connsiteX45" fmla="*/ 333535 w 3309983"/>
              <a:gd name="connsiteY45" fmla="*/ 2973610 h 3103853"/>
              <a:gd name="connsiteX46" fmla="*/ 302880 w 3309983"/>
              <a:gd name="connsiteY46" fmla="*/ 2950312 h 3103853"/>
              <a:gd name="connsiteX47" fmla="*/ 272224 w 3309983"/>
              <a:gd name="connsiteY47" fmla="*/ 2927014 h 3103853"/>
              <a:gd name="connsiteX48" fmla="*/ 242794 w 3309983"/>
              <a:gd name="connsiteY48" fmla="*/ 2903714 h 3103853"/>
              <a:gd name="connsiteX49" fmla="*/ 214591 w 3309983"/>
              <a:gd name="connsiteY49" fmla="*/ 2877964 h 3103853"/>
              <a:gd name="connsiteX50" fmla="*/ 190066 w 3309983"/>
              <a:gd name="connsiteY50" fmla="*/ 2852214 h 3103853"/>
              <a:gd name="connsiteX51" fmla="*/ 169221 w 3309983"/>
              <a:gd name="connsiteY51" fmla="*/ 2822783 h 3103853"/>
              <a:gd name="connsiteX52" fmla="*/ 153281 w 3309983"/>
              <a:gd name="connsiteY52" fmla="*/ 2792128 h 3103853"/>
              <a:gd name="connsiteX53" fmla="*/ 142244 w 3309983"/>
              <a:gd name="connsiteY53" fmla="*/ 2755342 h 3103853"/>
              <a:gd name="connsiteX54" fmla="*/ 137339 w 3309983"/>
              <a:gd name="connsiteY54" fmla="*/ 2717328 h 3103853"/>
              <a:gd name="connsiteX55" fmla="*/ 136112 w 3309983"/>
              <a:gd name="connsiteY55" fmla="*/ 2678088 h 3103853"/>
              <a:gd name="connsiteX56" fmla="*/ 139791 w 3309983"/>
              <a:gd name="connsiteY56" fmla="*/ 2636396 h 3103853"/>
              <a:gd name="connsiteX57" fmla="*/ 144696 w 3309983"/>
              <a:gd name="connsiteY57" fmla="*/ 2594705 h 3103853"/>
              <a:gd name="connsiteX58" fmla="*/ 150827 w 3309983"/>
              <a:gd name="connsiteY58" fmla="*/ 2553012 h 3103853"/>
              <a:gd name="connsiteX59" fmla="*/ 155732 w 3309983"/>
              <a:gd name="connsiteY59" fmla="*/ 2511321 h 3103853"/>
              <a:gd name="connsiteX60" fmla="*/ 158185 w 3309983"/>
              <a:gd name="connsiteY60" fmla="*/ 2469629 h 3103853"/>
              <a:gd name="connsiteX61" fmla="*/ 158185 w 3309983"/>
              <a:gd name="connsiteY61" fmla="*/ 2429163 h 3103853"/>
              <a:gd name="connsiteX62" fmla="*/ 153281 w 3309983"/>
              <a:gd name="connsiteY62" fmla="*/ 2391151 h 3103853"/>
              <a:gd name="connsiteX63" fmla="*/ 143470 w 3309983"/>
              <a:gd name="connsiteY63" fmla="*/ 2353137 h 3103853"/>
              <a:gd name="connsiteX64" fmla="*/ 128755 w 3309983"/>
              <a:gd name="connsiteY64" fmla="*/ 2317576 h 3103853"/>
              <a:gd name="connsiteX65" fmla="*/ 110362 w 3309983"/>
              <a:gd name="connsiteY65" fmla="*/ 2280789 h 3103853"/>
              <a:gd name="connsiteX66" fmla="*/ 89515 w 3309983"/>
              <a:gd name="connsiteY66" fmla="*/ 2244004 h 3103853"/>
              <a:gd name="connsiteX67" fmla="*/ 67444 w 3309983"/>
              <a:gd name="connsiteY67" fmla="*/ 2207216 h 3103853"/>
              <a:gd name="connsiteX68" fmla="*/ 46598 w 3309983"/>
              <a:gd name="connsiteY68" fmla="*/ 2171654 h 3103853"/>
              <a:gd name="connsiteX69" fmla="*/ 28203 w 3309983"/>
              <a:gd name="connsiteY69" fmla="*/ 2133642 h 3103853"/>
              <a:gd name="connsiteX70" fmla="*/ 13490 w 3309983"/>
              <a:gd name="connsiteY70" fmla="*/ 2096855 h 3103853"/>
              <a:gd name="connsiteX71" fmla="*/ 3680 w 3309983"/>
              <a:gd name="connsiteY71" fmla="*/ 2058841 h 3103853"/>
              <a:gd name="connsiteX72" fmla="*/ 0 w 3309983"/>
              <a:gd name="connsiteY72" fmla="*/ 2019602 h 3103853"/>
              <a:gd name="connsiteX73" fmla="*/ 3680 w 3309983"/>
              <a:gd name="connsiteY73" fmla="*/ 1980363 h 3103853"/>
              <a:gd name="connsiteX74" fmla="*/ 13490 w 3309983"/>
              <a:gd name="connsiteY74" fmla="*/ 1942350 h 3103853"/>
              <a:gd name="connsiteX75" fmla="*/ 28203 w 3309983"/>
              <a:gd name="connsiteY75" fmla="*/ 1905563 h 3103853"/>
              <a:gd name="connsiteX76" fmla="*/ 46598 w 3309983"/>
              <a:gd name="connsiteY76" fmla="*/ 1867550 h 3103853"/>
              <a:gd name="connsiteX77" fmla="*/ 67444 w 3309983"/>
              <a:gd name="connsiteY77" fmla="*/ 1831989 h 3103853"/>
              <a:gd name="connsiteX78" fmla="*/ 89515 w 3309983"/>
              <a:gd name="connsiteY78" fmla="*/ 1795203 h 3103853"/>
              <a:gd name="connsiteX79" fmla="*/ 110362 w 3309983"/>
              <a:gd name="connsiteY79" fmla="*/ 1758415 h 3103853"/>
              <a:gd name="connsiteX80" fmla="*/ 128755 w 3309983"/>
              <a:gd name="connsiteY80" fmla="*/ 1721629 h 3103853"/>
              <a:gd name="connsiteX81" fmla="*/ 143470 w 3309983"/>
              <a:gd name="connsiteY81" fmla="*/ 1686067 h 3103853"/>
              <a:gd name="connsiteX82" fmla="*/ 153281 w 3309983"/>
              <a:gd name="connsiteY82" fmla="*/ 1648054 h 3103853"/>
              <a:gd name="connsiteX83" fmla="*/ 158185 w 3309983"/>
              <a:gd name="connsiteY83" fmla="*/ 1610042 h 3103853"/>
              <a:gd name="connsiteX84" fmla="*/ 158185 w 3309983"/>
              <a:gd name="connsiteY84" fmla="*/ 1569576 h 3103853"/>
              <a:gd name="connsiteX85" fmla="*/ 155732 w 3309983"/>
              <a:gd name="connsiteY85" fmla="*/ 1527883 h 3103853"/>
              <a:gd name="connsiteX86" fmla="*/ 150827 w 3309983"/>
              <a:gd name="connsiteY86" fmla="*/ 1486192 h 3103853"/>
              <a:gd name="connsiteX87" fmla="*/ 144696 w 3309983"/>
              <a:gd name="connsiteY87" fmla="*/ 1444499 h 3103853"/>
              <a:gd name="connsiteX88" fmla="*/ 139791 w 3309983"/>
              <a:gd name="connsiteY88" fmla="*/ 1402808 h 3103853"/>
              <a:gd name="connsiteX89" fmla="*/ 136112 w 3309983"/>
              <a:gd name="connsiteY89" fmla="*/ 1361117 h 3103853"/>
              <a:gd name="connsiteX90" fmla="*/ 137339 w 3309983"/>
              <a:gd name="connsiteY90" fmla="*/ 1321877 h 3103853"/>
              <a:gd name="connsiteX91" fmla="*/ 142244 w 3309983"/>
              <a:gd name="connsiteY91" fmla="*/ 1283864 h 3103853"/>
              <a:gd name="connsiteX92" fmla="*/ 153281 w 3309983"/>
              <a:gd name="connsiteY92" fmla="*/ 1247077 h 3103853"/>
              <a:gd name="connsiteX93" fmla="*/ 169221 w 3309983"/>
              <a:gd name="connsiteY93" fmla="*/ 1216422 h 3103853"/>
              <a:gd name="connsiteX94" fmla="*/ 190066 w 3309983"/>
              <a:gd name="connsiteY94" fmla="*/ 1186992 h 3103853"/>
              <a:gd name="connsiteX95" fmla="*/ 214591 w 3309983"/>
              <a:gd name="connsiteY95" fmla="*/ 1161241 h 3103853"/>
              <a:gd name="connsiteX96" fmla="*/ 242794 w 3309983"/>
              <a:gd name="connsiteY96" fmla="*/ 1135491 h 3103853"/>
              <a:gd name="connsiteX97" fmla="*/ 272224 w 3309983"/>
              <a:gd name="connsiteY97" fmla="*/ 1112191 h 3103853"/>
              <a:gd name="connsiteX98" fmla="*/ 302880 w 3309983"/>
              <a:gd name="connsiteY98" fmla="*/ 1088893 h 3103853"/>
              <a:gd name="connsiteX99" fmla="*/ 333535 w 3309983"/>
              <a:gd name="connsiteY99" fmla="*/ 1065594 h 3103853"/>
              <a:gd name="connsiteX100" fmla="*/ 364192 w 3309983"/>
              <a:gd name="connsiteY100" fmla="*/ 1042296 h 3103853"/>
              <a:gd name="connsiteX101" fmla="*/ 392395 w 3309983"/>
              <a:gd name="connsiteY101" fmla="*/ 1017772 h 3103853"/>
              <a:gd name="connsiteX102" fmla="*/ 416921 w 3309983"/>
              <a:gd name="connsiteY102" fmla="*/ 989569 h 3103853"/>
              <a:gd name="connsiteX103" fmla="*/ 438991 w 3309983"/>
              <a:gd name="connsiteY103" fmla="*/ 962591 h 3103853"/>
              <a:gd name="connsiteX104" fmla="*/ 456159 w 3309983"/>
              <a:gd name="connsiteY104" fmla="*/ 931936 h 3103853"/>
              <a:gd name="connsiteX105" fmla="*/ 470874 w 3309983"/>
              <a:gd name="connsiteY105" fmla="*/ 898828 h 3103853"/>
              <a:gd name="connsiteX106" fmla="*/ 483136 w 3309983"/>
              <a:gd name="connsiteY106" fmla="*/ 863267 h 3103853"/>
              <a:gd name="connsiteX107" fmla="*/ 494172 w 3309983"/>
              <a:gd name="connsiteY107" fmla="*/ 826479 h 3103853"/>
              <a:gd name="connsiteX108" fmla="*/ 503983 w 3309983"/>
              <a:gd name="connsiteY108" fmla="*/ 789692 h 3103853"/>
              <a:gd name="connsiteX109" fmla="*/ 513793 w 3309983"/>
              <a:gd name="connsiteY109" fmla="*/ 751680 h 3103853"/>
              <a:gd name="connsiteX110" fmla="*/ 524829 w 3309983"/>
              <a:gd name="connsiteY110" fmla="*/ 716119 h 3103853"/>
              <a:gd name="connsiteX111" fmla="*/ 537091 w 3309983"/>
              <a:gd name="connsiteY111" fmla="*/ 680557 h 3103853"/>
              <a:gd name="connsiteX112" fmla="*/ 551806 w 3309983"/>
              <a:gd name="connsiteY112" fmla="*/ 647450 h 3103853"/>
              <a:gd name="connsiteX113" fmla="*/ 570199 w 3309983"/>
              <a:gd name="connsiteY113" fmla="*/ 618021 h 3103853"/>
              <a:gd name="connsiteX114" fmla="*/ 592270 w 3309983"/>
              <a:gd name="connsiteY114" fmla="*/ 591044 h 3103853"/>
              <a:gd name="connsiteX115" fmla="*/ 619248 w 3309983"/>
              <a:gd name="connsiteY115" fmla="*/ 568971 h 3103853"/>
              <a:gd name="connsiteX116" fmla="*/ 648679 w 3309983"/>
              <a:gd name="connsiteY116" fmla="*/ 550578 h 3103853"/>
              <a:gd name="connsiteX117" fmla="*/ 681785 w 3309983"/>
              <a:gd name="connsiteY117" fmla="*/ 535863 h 3103853"/>
              <a:gd name="connsiteX118" fmla="*/ 717347 w 3309983"/>
              <a:gd name="connsiteY118" fmla="*/ 523601 h 3103853"/>
              <a:gd name="connsiteX119" fmla="*/ 752908 w 3309983"/>
              <a:gd name="connsiteY119" fmla="*/ 512565 h 3103853"/>
              <a:gd name="connsiteX120" fmla="*/ 790921 w 3309983"/>
              <a:gd name="connsiteY120" fmla="*/ 502755 h 3103853"/>
              <a:gd name="connsiteX121" fmla="*/ 827707 w 3309983"/>
              <a:gd name="connsiteY121" fmla="*/ 492944 h 3103853"/>
              <a:gd name="connsiteX122" fmla="*/ 864495 w 3309983"/>
              <a:gd name="connsiteY122" fmla="*/ 481908 h 3103853"/>
              <a:gd name="connsiteX123" fmla="*/ 900055 w 3309983"/>
              <a:gd name="connsiteY123" fmla="*/ 469646 h 3103853"/>
              <a:gd name="connsiteX124" fmla="*/ 933163 w 3309983"/>
              <a:gd name="connsiteY124" fmla="*/ 454931 h 3103853"/>
              <a:gd name="connsiteX125" fmla="*/ 963819 w 3309983"/>
              <a:gd name="connsiteY125" fmla="*/ 437765 h 3103853"/>
              <a:gd name="connsiteX126" fmla="*/ 990796 w 3309983"/>
              <a:gd name="connsiteY126" fmla="*/ 415693 h 3103853"/>
              <a:gd name="connsiteX127" fmla="*/ 1019000 w 3309983"/>
              <a:gd name="connsiteY127" fmla="*/ 391167 h 3103853"/>
              <a:gd name="connsiteX128" fmla="*/ 1043525 w 3309983"/>
              <a:gd name="connsiteY128" fmla="*/ 362964 h 3103853"/>
              <a:gd name="connsiteX129" fmla="*/ 1066823 w 3309983"/>
              <a:gd name="connsiteY129" fmla="*/ 333535 h 3103853"/>
              <a:gd name="connsiteX130" fmla="*/ 1090122 w 3309983"/>
              <a:gd name="connsiteY130" fmla="*/ 302879 h 3103853"/>
              <a:gd name="connsiteX131" fmla="*/ 1113420 w 3309983"/>
              <a:gd name="connsiteY131" fmla="*/ 272223 h 3103853"/>
              <a:gd name="connsiteX132" fmla="*/ 1136718 w 3309983"/>
              <a:gd name="connsiteY132" fmla="*/ 242793 h 3103853"/>
              <a:gd name="connsiteX133" fmla="*/ 1162470 w 3309983"/>
              <a:gd name="connsiteY133" fmla="*/ 214590 h 3103853"/>
              <a:gd name="connsiteX134" fmla="*/ 1188220 w 3309983"/>
              <a:gd name="connsiteY134" fmla="*/ 190066 h 3103853"/>
              <a:gd name="connsiteX135" fmla="*/ 1217650 w 3309983"/>
              <a:gd name="connsiteY135" fmla="*/ 169220 h 3103853"/>
              <a:gd name="connsiteX136" fmla="*/ 1248306 w 3309983"/>
              <a:gd name="connsiteY136" fmla="*/ 153279 h 3103853"/>
              <a:gd name="connsiteX137" fmla="*/ 1285093 w 3309983"/>
              <a:gd name="connsiteY137" fmla="*/ 142243 h 3103853"/>
              <a:gd name="connsiteX138" fmla="*/ 1323107 w 3309983"/>
              <a:gd name="connsiteY138" fmla="*/ 137338 h 3103853"/>
              <a:gd name="connsiteX139" fmla="*/ 1362345 w 3309983"/>
              <a:gd name="connsiteY139" fmla="*/ 136111 h 3103853"/>
              <a:gd name="connsiteX140" fmla="*/ 1404036 w 3309983"/>
              <a:gd name="connsiteY140" fmla="*/ 139791 h 3103853"/>
              <a:gd name="connsiteX141" fmla="*/ 1445729 w 3309983"/>
              <a:gd name="connsiteY141" fmla="*/ 144696 h 3103853"/>
              <a:gd name="connsiteX142" fmla="*/ 1487421 w 3309983"/>
              <a:gd name="connsiteY142" fmla="*/ 150827 h 3103853"/>
              <a:gd name="connsiteX143" fmla="*/ 1529113 w 3309983"/>
              <a:gd name="connsiteY143" fmla="*/ 155732 h 3103853"/>
              <a:gd name="connsiteX144" fmla="*/ 1570804 w 3309983"/>
              <a:gd name="connsiteY144" fmla="*/ 158184 h 3103853"/>
              <a:gd name="connsiteX145" fmla="*/ 1611271 w 3309983"/>
              <a:gd name="connsiteY145" fmla="*/ 158184 h 3103853"/>
              <a:gd name="connsiteX146" fmla="*/ 1649285 w 3309983"/>
              <a:gd name="connsiteY146" fmla="*/ 153279 h 3103853"/>
              <a:gd name="connsiteX147" fmla="*/ 1687298 w 3309983"/>
              <a:gd name="connsiteY147" fmla="*/ 143469 h 3103853"/>
              <a:gd name="connsiteX148" fmla="*/ 1724085 w 3309983"/>
              <a:gd name="connsiteY148" fmla="*/ 128755 h 3103853"/>
              <a:gd name="connsiteX149" fmla="*/ 1760871 w 3309983"/>
              <a:gd name="connsiteY149" fmla="*/ 109134 h 3103853"/>
              <a:gd name="connsiteX150" fmla="*/ 1797658 w 3309983"/>
              <a:gd name="connsiteY150" fmla="*/ 89515 h 3103853"/>
              <a:gd name="connsiteX151" fmla="*/ 1834445 w 3309983"/>
              <a:gd name="connsiteY151" fmla="*/ 67443 h 3103853"/>
              <a:gd name="connsiteX152" fmla="*/ 1870007 w 3309983"/>
              <a:gd name="connsiteY152" fmla="*/ 46597 h 3103853"/>
              <a:gd name="connsiteX153" fmla="*/ 1908020 w 3309983"/>
              <a:gd name="connsiteY153" fmla="*/ 28203 h 3103853"/>
              <a:gd name="connsiteX154" fmla="*/ 1944806 w 3309983"/>
              <a:gd name="connsiteY154" fmla="*/ 13488 h 3103853"/>
              <a:gd name="connsiteX155" fmla="*/ 1982820 w 3309983"/>
              <a:gd name="connsiteY155" fmla="*/ 3678 h 310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3309983" h="3103853">
                <a:moveTo>
                  <a:pt x="2022059" y="0"/>
                </a:moveTo>
                <a:lnTo>
                  <a:pt x="2061297" y="3678"/>
                </a:lnTo>
                <a:lnTo>
                  <a:pt x="2099311" y="13488"/>
                </a:lnTo>
                <a:lnTo>
                  <a:pt x="2136099" y="28203"/>
                </a:lnTo>
                <a:lnTo>
                  <a:pt x="2174111" y="46597"/>
                </a:lnTo>
                <a:lnTo>
                  <a:pt x="2209672" y="67443"/>
                </a:lnTo>
                <a:lnTo>
                  <a:pt x="2246460" y="89515"/>
                </a:lnTo>
                <a:lnTo>
                  <a:pt x="2283247" y="109134"/>
                </a:lnTo>
                <a:lnTo>
                  <a:pt x="2320033" y="128755"/>
                </a:lnTo>
                <a:lnTo>
                  <a:pt x="2355594" y="143469"/>
                </a:lnTo>
                <a:lnTo>
                  <a:pt x="2394834" y="153279"/>
                </a:lnTo>
                <a:lnTo>
                  <a:pt x="2432846" y="158184"/>
                </a:lnTo>
                <a:lnTo>
                  <a:pt x="2473311" y="158184"/>
                </a:lnTo>
                <a:lnTo>
                  <a:pt x="2515004" y="155732"/>
                </a:lnTo>
                <a:lnTo>
                  <a:pt x="2556695" y="150827"/>
                </a:lnTo>
                <a:lnTo>
                  <a:pt x="2598388" y="144696"/>
                </a:lnTo>
                <a:lnTo>
                  <a:pt x="2640079" y="139791"/>
                </a:lnTo>
                <a:lnTo>
                  <a:pt x="2681772" y="136111"/>
                </a:lnTo>
                <a:lnTo>
                  <a:pt x="2721011" y="137338"/>
                </a:lnTo>
                <a:lnTo>
                  <a:pt x="2759024" y="142243"/>
                </a:lnTo>
                <a:lnTo>
                  <a:pt x="2795812" y="153279"/>
                </a:lnTo>
                <a:lnTo>
                  <a:pt x="2826468" y="169220"/>
                </a:lnTo>
                <a:lnTo>
                  <a:pt x="2855897" y="190066"/>
                </a:lnTo>
                <a:lnTo>
                  <a:pt x="2881648" y="214590"/>
                </a:lnTo>
                <a:lnTo>
                  <a:pt x="2907399" y="242793"/>
                </a:lnTo>
                <a:lnTo>
                  <a:pt x="2930697" y="272223"/>
                </a:lnTo>
                <a:lnTo>
                  <a:pt x="2953995" y="302879"/>
                </a:lnTo>
                <a:lnTo>
                  <a:pt x="2977294" y="333535"/>
                </a:lnTo>
                <a:lnTo>
                  <a:pt x="3000592" y="362964"/>
                </a:lnTo>
                <a:lnTo>
                  <a:pt x="3025118" y="391167"/>
                </a:lnTo>
                <a:lnTo>
                  <a:pt x="3053321" y="415693"/>
                </a:lnTo>
                <a:lnTo>
                  <a:pt x="3080299" y="437765"/>
                </a:lnTo>
                <a:lnTo>
                  <a:pt x="3110953" y="454931"/>
                </a:lnTo>
                <a:lnTo>
                  <a:pt x="3144062" y="469646"/>
                </a:lnTo>
                <a:lnTo>
                  <a:pt x="3179622" y="481908"/>
                </a:lnTo>
                <a:lnTo>
                  <a:pt x="3216409" y="492944"/>
                </a:lnTo>
                <a:lnTo>
                  <a:pt x="3253196" y="502755"/>
                </a:lnTo>
                <a:lnTo>
                  <a:pt x="3291210" y="512565"/>
                </a:lnTo>
                <a:lnTo>
                  <a:pt x="3309983" y="518391"/>
                </a:lnTo>
                <a:lnTo>
                  <a:pt x="3309983" y="3103853"/>
                </a:lnTo>
                <a:lnTo>
                  <a:pt x="454246" y="3103853"/>
                </a:lnTo>
                <a:lnTo>
                  <a:pt x="438991" y="3076613"/>
                </a:lnTo>
                <a:lnTo>
                  <a:pt x="416921" y="3049636"/>
                </a:lnTo>
                <a:lnTo>
                  <a:pt x="392395" y="3021432"/>
                </a:lnTo>
                <a:lnTo>
                  <a:pt x="364192" y="2996908"/>
                </a:lnTo>
                <a:lnTo>
                  <a:pt x="333535" y="2973610"/>
                </a:lnTo>
                <a:lnTo>
                  <a:pt x="302880" y="2950312"/>
                </a:lnTo>
                <a:lnTo>
                  <a:pt x="272224" y="2927014"/>
                </a:lnTo>
                <a:lnTo>
                  <a:pt x="242794" y="2903714"/>
                </a:lnTo>
                <a:lnTo>
                  <a:pt x="214591" y="2877964"/>
                </a:lnTo>
                <a:lnTo>
                  <a:pt x="190066" y="2852214"/>
                </a:lnTo>
                <a:lnTo>
                  <a:pt x="169221" y="2822783"/>
                </a:lnTo>
                <a:lnTo>
                  <a:pt x="153281" y="2792128"/>
                </a:lnTo>
                <a:lnTo>
                  <a:pt x="142244" y="2755342"/>
                </a:lnTo>
                <a:lnTo>
                  <a:pt x="137339" y="2717328"/>
                </a:lnTo>
                <a:lnTo>
                  <a:pt x="136112" y="2678088"/>
                </a:lnTo>
                <a:lnTo>
                  <a:pt x="139791" y="2636396"/>
                </a:lnTo>
                <a:lnTo>
                  <a:pt x="144696" y="2594705"/>
                </a:lnTo>
                <a:lnTo>
                  <a:pt x="150827" y="2553012"/>
                </a:lnTo>
                <a:lnTo>
                  <a:pt x="155732" y="2511321"/>
                </a:lnTo>
                <a:lnTo>
                  <a:pt x="158185" y="2469629"/>
                </a:lnTo>
                <a:lnTo>
                  <a:pt x="158185" y="2429163"/>
                </a:lnTo>
                <a:lnTo>
                  <a:pt x="153281" y="2391151"/>
                </a:lnTo>
                <a:lnTo>
                  <a:pt x="143470" y="2353137"/>
                </a:lnTo>
                <a:lnTo>
                  <a:pt x="128755" y="2317576"/>
                </a:lnTo>
                <a:lnTo>
                  <a:pt x="110362" y="2280789"/>
                </a:lnTo>
                <a:lnTo>
                  <a:pt x="89515" y="2244004"/>
                </a:lnTo>
                <a:lnTo>
                  <a:pt x="67444" y="2207216"/>
                </a:lnTo>
                <a:lnTo>
                  <a:pt x="46598" y="2171654"/>
                </a:lnTo>
                <a:lnTo>
                  <a:pt x="28203" y="2133642"/>
                </a:lnTo>
                <a:lnTo>
                  <a:pt x="13490" y="2096855"/>
                </a:lnTo>
                <a:lnTo>
                  <a:pt x="3680" y="2058841"/>
                </a:lnTo>
                <a:lnTo>
                  <a:pt x="0" y="2019602"/>
                </a:lnTo>
                <a:lnTo>
                  <a:pt x="3680" y="1980363"/>
                </a:lnTo>
                <a:lnTo>
                  <a:pt x="13490" y="1942350"/>
                </a:lnTo>
                <a:lnTo>
                  <a:pt x="28203" y="1905563"/>
                </a:lnTo>
                <a:lnTo>
                  <a:pt x="46598" y="1867550"/>
                </a:lnTo>
                <a:lnTo>
                  <a:pt x="67444" y="1831989"/>
                </a:lnTo>
                <a:lnTo>
                  <a:pt x="89515" y="1795203"/>
                </a:lnTo>
                <a:lnTo>
                  <a:pt x="110362" y="1758415"/>
                </a:lnTo>
                <a:lnTo>
                  <a:pt x="128755" y="1721629"/>
                </a:lnTo>
                <a:lnTo>
                  <a:pt x="143470" y="1686067"/>
                </a:lnTo>
                <a:lnTo>
                  <a:pt x="153281" y="1648054"/>
                </a:lnTo>
                <a:lnTo>
                  <a:pt x="158185" y="1610042"/>
                </a:lnTo>
                <a:lnTo>
                  <a:pt x="158185" y="1569576"/>
                </a:lnTo>
                <a:lnTo>
                  <a:pt x="155732" y="1527883"/>
                </a:lnTo>
                <a:lnTo>
                  <a:pt x="150827" y="1486192"/>
                </a:lnTo>
                <a:lnTo>
                  <a:pt x="144696" y="1444499"/>
                </a:lnTo>
                <a:lnTo>
                  <a:pt x="139791" y="1402808"/>
                </a:lnTo>
                <a:lnTo>
                  <a:pt x="136112" y="1361117"/>
                </a:lnTo>
                <a:lnTo>
                  <a:pt x="137339" y="1321877"/>
                </a:lnTo>
                <a:lnTo>
                  <a:pt x="142244" y="1283864"/>
                </a:lnTo>
                <a:lnTo>
                  <a:pt x="153281" y="1247077"/>
                </a:lnTo>
                <a:lnTo>
                  <a:pt x="169221" y="1216422"/>
                </a:lnTo>
                <a:lnTo>
                  <a:pt x="190066" y="1186992"/>
                </a:lnTo>
                <a:lnTo>
                  <a:pt x="214591" y="1161241"/>
                </a:lnTo>
                <a:lnTo>
                  <a:pt x="242794" y="1135491"/>
                </a:lnTo>
                <a:lnTo>
                  <a:pt x="272224" y="1112191"/>
                </a:lnTo>
                <a:lnTo>
                  <a:pt x="302880" y="1088893"/>
                </a:lnTo>
                <a:lnTo>
                  <a:pt x="333535" y="1065594"/>
                </a:lnTo>
                <a:lnTo>
                  <a:pt x="364192" y="1042296"/>
                </a:lnTo>
                <a:lnTo>
                  <a:pt x="392395" y="1017772"/>
                </a:lnTo>
                <a:lnTo>
                  <a:pt x="416921" y="989569"/>
                </a:lnTo>
                <a:lnTo>
                  <a:pt x="438991" y="962591"/>
                </a:lnTo>
                <a:lnTo>
                  <a:pt x="456159" y="931936"/>
                </a:lnTo>
                <a:lnTo>
                  <a:pt x="470874" y="898828"/>
                </a:lnTo>
                <a:lnTo>
                  <a:pt x="483136" y="863267"/>
                </a:lnTo>
                <a:lnTo>
                  <a:pt x="494172" y="826479"/>
                </a:lnTo>
                <a:lnTo>
                  <a:pt x="503983" y="789692"/>
                </a:lnTo>
                <a:lnTo>
                  <a:pt x="513793" y="751680"/>
                </a:lnTo>
                <a:lnTo>
                  <a:pt x="524829" y="716119"/>
                </a:lnTo>
                <a:lnTo>
                  <a:pt x="537091" y="680557"/>
                </a:lnTo>
                <a:lnTo>
                  <a:pt x="551806" y="647450"/>
                </a:lnTo>
                <a:lnTo>
                  <a:pt x="570199" y="618021"/>
                </a:lnTo>
                <a:lnTo>
                  <a:pt x="592270" y="591044"/>
                </a:lnTo>
                <a:lnTo>
                  <a:pt x="619248" y="568971"/>
                </a:lnTo>
                <a:lnTo>
                  <a:pt x="648679" y="550578"/>
                </a:lnTo>
                <a:lnTo>
                  <a:pt x="681785" y="535863"/>
                </a:lnTo>
                <a:lnTo>
                  <a:pt x="717347" y="523601"/>
                </a:lnTo>
                <a:lnTo>
                  <a:pt x="752908" y="512565"/>
                </a:lnTo>
                <a:lnTo>
                  <a:pt x="790921" y="502755"/>
                </a:lnTo>
                <a:lnTo>
                  <a:pt x="827707" y="492944"/>
                </a:lnTo>
                <a:lnTo>
                  <a:pt x="864495" y="481908"/>
                </a:lnTo>
                <a:lnTo>
                  <a:pt x="900055" y="469646"/>
                </a:lnTo>
                <a:lnTo>
                  <a:pt x="933163" y="454931"/>
                </a:lnTo>
                <a:lnTo>
                  <a:pt x="963819" y="437765"/>
                </a:lnTo>
                <a:lnTo>
                  <a:pt x="990796" y="415693"/>
                </a:lnTo>
                <a:lnTo>
                  <a:pt x="1019000" y="391167"/>
                </a:lnTo>
                <a:lnTo>
                  <a:pt x="1043525" y="362964"/>
                </a:lnTo>
                <a:lnTo>
                  <a:pt x="1066823" y="333535"/>
                </a:lnTo>
                <a:lnTo>
                  <a:pt x="1090122" y="302879"/>
                </a:lnTo>
                <a:lnTo>
                  <a:pt x="1113420" y="272223"/>
                </a:lnTo>
                <a:lnTo>
                  <a:pt x="1136718" y="242793"/>
                </a:lnTo>
                <a:lnTo>
                  <a:pt x="1162470" y="214590"/>
                </a:lnTo>
                <a:lnTo>
                  <a:pt x="1188220" y="190066"/>
                </a:lnTo>
                <a:lnTo>
                  <a:pt x="1217650" y="169220"/>
                </a:lnTo>
                <a:lnTo>
                  <a:pt x="1248306" y="153279"/>
                </a:lnTo>
                <a:lnTo>
                  <a:pt x="1285093" y="142243"/>
                </a:lnTo>
                <a:lnTo>
                  <a:pt x="1323107" y="137338"/>
                </a:lnTo>
                <a:lnTo>
                  <a:pt x="1362345" y="136111"/>
                </a:lnTo>
                <a:lnTo>
                  <a:pt x="1404036" y="139791"/>
                </a:lnTo>
                <a:lnTo>
                  <a:pt x="1445729" y="144696"/>
                </a:lnTo>
                <a:lnTo>
                  <a:pt x="1487421" y="150827"/>
                </a:lnTo>
                <a:lnTo>
                  <a:pt x="1529113" y="155732"/>
                </a:lnTo>
                <a:lnTo>
                  <a:pt x="1570804" y="158184"/>
                </a:lnTo>
                <a:lnTo>
                  <a:pt x="1611271" y="158184"/>
                </a:lnTo>
                <a:lnTo>
                  <a:pt x="1649285" y="153279"/>
                </a:lnTo>
                <a:lnTo>
                  <a:pt x="1687298" y="143469"/>
                </a:lnTo>
                <a:lnTo>
                  <a:pt x="1724085" y="128755"/>
                </a:lnTo>
                <a:lnTo>
                  <a:pt x="1760871" y="109134"/>
                </a:lnTo>
                <a:lnTo>
                  <a:pt x="1797658" y="89515"/>
                </a:lnTo>
                <a:lnTo>
                  <a:pt x="1834445" y="67443"/>
                </a:lnTo>
                <a:lnTo>
                  <a:pt x="1870007" y="46597"/>
                </a:lnTo>
                <a:lnTo>
                  <a:pt x="1908020" y="28203"/>
                </a:lnTo>
                <a:lnTo>
                  <a:pt x="1944806" y="13488"/>
                </a:lnTo>
                <a:lnTo>
                  <a:pt x="1982820" y="36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DBD05A2-F0F2-4DE4-87C2-2A7D074D0E2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0" r="19083" b="-3"/>
          <a:stretch/>
        </p:blipFill>
        <p:spPr>
          <a:xfrm>
            <a:off x="9018358" y="3890298"/>
            <a:ext cx="3173643" cy="2967700"/>
          </a:xfrm>
          <a:custGeom>
            <a:avLst/>
            <a:gdLst/>
            <a:ahLst/>
            <a:cxnLst/>
            <a:rect l="l" t="t" r="r" b="b"/>
            <a:pathLst>
              <a:path w="3173643" h="2967700">
                <a:moveTo>
                  <a:pt x="1885720" y="0"/>
                </a:moveTo>
                <a:lnTo>
                  <a:pt x="1922313" y="3430"/>
                </a:lnTo>
                <a:lnTo>
                  <a:pt x="1957763" y="12579"/>
                </a:lnTo>
                <a:lnTo>
                  <a:pt x="1992070" y="26302"/>
                </a:lnTo>
                <a:lnTo>
                  <a:pt x="2027519" y="43455"/>
                </a:lnTo>
                <a:lnTo>
                  <a:pt x="2060683" y="62896"/>
                </a:lnTo>
                <a:lnTo>
                  <a:pt x="2094991" y="83480"/>
                </a:lnTo>
                <a:lnTo>
                  <a:pt x="2129297" y="101777"/>
                </a:lnTo>
                <a:lnTo>
                  <a:pt x="2163602" y="120075"/>
                </a:lnTo>
                <a:lnTo>
                  <a:pt x="2196766" y="133797"/>
                </a:lnTo>
                <a:lnTo>
                  <a:pt x="2233360" y="142945"/>
                </a:lnTo>
                <a:lnTo>
                  <a:pt x="2268809" y="147520"/>
                </a:lnTo>
                <a:lnTo>
                  <a:pt x="2306546" y="147520"/>
                </a:lnTo>
                <a:lnTo>
                  <a:pt x="2345428" y="145233"/>
                </a:lnTo>
                <a:lnTo>
                  <a:pt x="2384308" y="140659"/>
                </a:lnTo>
                <a:lnTo>
                  <a:pt x="2423190" y="134941"/>
                </a:lnTo>
                <a:lnTo>
                  <a:pt x="2462070" y="130367"/>
                </a:lnTo>
                <a:lnTo>
                  <a:pt x="2500951" y="126936"/>
                </a:lnTo>
                <a:lnTo>
                  <a:pt x="2537544" y="128079"/>
                </a:lnTo>
                <a:lnTo>
                  <a:pt x="2572995" y="132653"/>
                </a:lnTo>
                <a:lnTo>
                  <a:pt x="2607301" y="142945"/>
                </a:lnTo>
                <a:lnTo>
                  <a:pt x="2635891" y="157812"/>
                </a:lnTo>
                <a:lnTo>
                  <a:pt x="2663335" y="177253"/>
                </a:lnTo>
                <a:lnTo>
                  <a:pt x="2687350" y="200124"/>
                </a:lnTo>
                <a:lnTo>
                  <a:pt x="2711365" y="226426"/>
                </a:lnTo>
                <a:lnTo>
                  <a:pt x="2733093" y="253871"/>
                </a:lnTo>
                <a:lnTo>
                  <a:pt x="2754820" y="282461"/>
                </a:lnTo>
                <a:lnTo>
                  <a:pt x="2776547" y="311049"/>
                </a:lnTo>
                <a:lnTo>
                  <a:pt x="2798275" y="338495"/>
                </a:lnTo>
                <a:lnTo>
                  <a:pt x="2821146" y="364797"/>
                </a:lnTo>
                <a:lnTo>
                  <a:pt x="2847448" y="387669"/>
                </a:lnTo>
                <a:lnTo>
                  <a:pt x="2872607" y="408253"/>
                </a:lnTo>
                <a:lnTo>
                  <a:pt x="2901195" y="424261"/>
                </a:lnTo>
                <a:lnTo>
                  <a:pt x="2932071" y="437985"/>
                </a:lnTo>
                <a:lnTo>
                  <a:pt x="2965233" y="449420"/>
                </a:lnTo>
                <a:lnTo>
                  <a:pt x="2999539" y="459712"/>
                </a:lnTo>
                <a:lnTo>
                  <a:pt x="3033847" y="468861"/>
                </a:lnTo>
                <a:lnTo>
                  <a:pt x="3069297" y="478010"/>
                </a:lnTo>
                <a:lnTo>
                  <a:pt x="3102460" y="488302"/>
                </a:lnTo>
                <a:lnTo>
                  <a:pt x="3135622" y="499737"/>
                </a:lnTo>
                <a:lnTo>
                  <a:pt x="3166499" y="513461"/>
                </a:lnTo>
                <a:lnTo>
                  <a:pt x="3173643" y="517926"/>
                </a:lnTo>
                <a:lnTo>
                  <a:pt x="3173643" y="2967700"/>
                </a:lnTo>
                <a:lnTo>
                  <a:pt x="452321" y="2967700"/>
                </a:lnTo>
                <a:lnTo>
                  <a:pt x="450560" y="2961831"/>
                </a:lnTo>
                <a:lnTo>
                  <a:pt x="439125" y="2928666"/>
                </a:lnTo>
                <a:lnTo>
                  <a:pt x="425402" y="2897790"/>
                </a:lnTo>
                <a:lnTo>
                  <a:pt x="409392" y="2869201"/>
                </a:lnTo>
                <a:lnTo>
                  <a:pt x="388809" y="2844043"/>
                </a:lnTo>
                <a:lnTo>
                  <a:pt x="365937" y="2817741"/>
                </a:lnTo>
                <a:lnTo>
                  <a:pt x="339636" y="2794870"/>
                </a:lnTo>
                <a:lnTo>
                  <a:pt x="311046" y="2773142"/>
                </a:lnTo>
                <a:lnTo>
                  <a:pt x="282458" y="2751415"/>
                </a:lnTo>
                <a:lnTo>
                  <a:pt x="253870" y="2729687"/>
                </a:lnTo>
                <a:lnTo>
                  <a:pt x="226423" y="2707959"/>
                </a:lnTo>
                <a:lnTo>
                  <a:pt x="200122" y="2683944"/>
                </a:lnTo>
                <a:lnTo>
                  <a:pt x="177251" y="2659930"/>
                </a:lnTo>
                <a:lnTo>
                  <a:pt x="157812" y="2632484"/>
                </a:lnTo>
                <a:lnTo>
                  <a:pt x="142945" y="2603895"/>
                </a:lnTo>
                <a:lnTo>
                  <a:pt x="132653" y="2569589"/>
                </a:lnTo>
                <a:lnTo>
                  <a:pt x="128079" y="2534138"/>
                </a:lnTo>
                <a:lnTo>
                  <a:pt x="126934" y="2497543"/>
                </a:lnTo>
                <a:lnTo>
                  <a:pt x="130365" y="2458662"/>
                </a:lnTo>
                <a:lnTo>
                  <a:pt x="134940" y="2419782"/>
                </a:lnTo>
                <a:lnTo>
                  <a:pt x="140657" y="2380900"/>
                </a:lnTo>
                <a:lnTo>
                  <a:pt x="145232" y="2342019"/>
                </a:lnTo>
                <a:lnTo>
                  <a:pt x="147519" y="2303138"/>
                </a:lnTo>
                <a:lnTo>
                  <a:pt x="147519" y="2265400"/>
                </a:lnTo>
                <a:lnTo>
                  <a:pt x="142945" y="2229950"/>
                </a:lnTo>
                <a:lnTo>
                  <a:pt x="133796" y="2194499"/>
                </a:lnTo>
                <a:lnTo>
                  <a:pt x="120073" y="2161335"/>
                </a:lnTo>
                <a:lnTo>
                  <a:pt x="102920" y="2127029"/>
                </a:lnTo>
                <a:lnTo>
                  <a:pt x="83479" y="2092723"/>
                </a:lnTo>
                <a:lnTo>
                  <a:pt x="62897" y="2058415"/>
                </a:lnTo>
                <a:lnTo>
                  <a:pt x="43456" y="2025251"/>
                </a:lnTo>
                <a:lnTo>
                  <a:pt x="26302" y="1989801"/>
                </a:lnTo>
                <a:lnTo>
                  <a:pt x="12580" y="1955494"/>
                </a:lnTo>
                <a:lnTo>
                  <a:pt x="3431" y="1920043"/>
                </a:lnTo>
                <a:lnTo>
                  <a:pt x="0" y="1883449"/>
                </a:lnTo>
                <a:lnTo>
                  <a:pt x="3431" y="1846856"/>
                </a:lnTo>
                <a:lnTo>
                  <a:pt x="12580" y="1811405"/>
                </a:lnTo>
                <a:lnTo>
                  <a:pt x="26302" y="1777098"/>
                </a:lnTo>
                <a:lnTo>
                  <a:pt x="43456" y="1741648"/>
                </a:lnTo>
                <a:lnTo>
                  <a:pt x="62897" y="1708484"/>
                </a:lnTo>
                <a:lnTo>
                  <a:pt x="83479" y="1674178"/>
                </a:lnTo>
                <a:lnTo>
                  <a:pt x="102920" y="1639870"/>
                </a:lnTo>
                <a:lnTo>
                  <a:pt x="120073" y="1605564"/>
                </a:lnTo>
                <a:lnTo>
                  <a:pt x="133796" y="1572400"/>
                </a:lnTo>
                <a:lnTo>
                  <a:pt x="142945" y="1536949"/>
                </a:lnTo>
                <a:lnTo>
                  <a:pt x="147519" y="1501500"/>
                </a:lnTo>
                <a:lnTo>
                  <a:pt x="147519" y="1463762"/>
                </a:lnTo>
                <a:lnTo>
                  <a:pt x="145232" y="1424880"/>
                </a:lnTo>
                <a:lnTo>
                  <a:pt x="140657" y="1386000"/>
                </a:lnTo>
                <a:lnTo>
                  <a:pt x="134940" y="1347118"/>
                </a:lnTo>
                <a:lnTo>
                  <a:pt x="130365" y="1308237"/>
                </a:lnTo>
                <a:lnTo>
                  <a:pt x="126934" y="1269356"/>
                </a:lnTo>
                <a:lnTo>
                  <a:pt x="128079" y="1232762"/>
                </a:lnTo>
                <a:lnTo>
                  <a:pt x="132653" y="1197312"/>
                </a:lnTo>
                <a:lnTo>
                  <a:pt x="142945" y="1163004"/>
                </a:lnTo>
                <a:lnTo>
                  <a:pt x="157812" y="1134416"/>
                </a:lnTo>
                <a:lnTo>
                  <a:pt x="177251" y="1106970"/>
                </a:lnTo>
                <a:lnTo>
                  <a:pt x="200122" y="1082955"/>
                </a:lnTo>
                <a:lnTo>
                  <a:pt x="226423" y="1058941"/>
                </a:lnTo>
                <a:lnTo>
                  <a:pt x="253870" y="1037212"/>
                </a:lnTo>
                <a:lnTo>
                  <a:pt x="282458" y="1015484"/>
                </a:lnTo>
                <a:lnTo>
                  <a:pt x="311046" y="993757"/>
                </a:lnTo>
                <a:lnTo>
                  <a:pt x="339636" y="972029"/>
                </a:lnTo>
                <a:lnTo>
                  <a:pt x="365937" y="949159"/>
                </a:lnTo>
                <a:lnTo>
                  <a:pt x="388809" y="922857"/>
                </a:lnTo>
                <a:lnTo>
                  <a:pt x="409392" y="897698"/>
                </a:lnTo>
                <a:lnTo>
                  <a:pt x="425402" y="869109"/>
                </a:lnTo>
                <a:lnTo>
                  <a:pt x="439125" y="838233"/>
                </a:lnTo>
                <a:lnTo>
                  <a:pt x="450560" y="805069"/>
                </a:lnTo>
                <a:lnTo>
                  <a:pt x="460852" y="770761"/>
                </a:lnTo>
                <a:lnTo>
                  <a:pt x="470001" y="736455"/>
                </a:lnTo>
                <a:lnTo>
                  <a:pt x="479150" y="701004"/>
                </a:lnTo>
                <a:lnTo>
                  <a:pt x="489442" y="667841"/>
                </a:lnTo>
                <a:lnTo>
                  <a:pt x="500877" y="634677"/>
                </a:lnTo>
                <a:lnTo>
                  <a:pt x="514600" y="603802"/>
                </a:lnTo>
                <a:lnTo>
                  <a:pt x="531753" y="576357"/>
                </a:lnTo>
                <a:lnTo>
                  <a:pt x="552336" y="551198"/>
                </a:lnTo>
                <a:lnTo>
                  <a:pt x="577494" y="530614"/>
                </a:lnTo>
                <a:lnTo>
                  <a:pt x="604941" y="513461"/>
                </a:lnTo>
                <a:lnTo>
                  <a:pt x="635815" y="499737"/>
                </a:lnTo>
                <a:lnTo>
                  <a:pt x="668979" y="488302"/>
                </a:lnTo>
                <a:lnTo>
                  <a:pt x="702142" y="478010"/>
                </a:lnTo>
                <a:lnTo>
                  <a:pt x="737592" y="468861"/>
                </a:lnTo>
                <a:lnTo>
                  <a:pt x="771898" y="459712"/>
                </a:lnTo>
                <a:lnTo>
                  <a:pt x="806205" y="449420"/>
                </a:lnTo>
                <a:lnTo>
                  <a:pt x="839368" y="437985"/>
                </a:lnTo>
                <a:lnTo>
                  <a:pt x="870244" y="424261"/>
                </a:lnTo>
                <a:lnTo>
                  <a:pt x="898833" y="408253"/>
                </a:lnTo>
                <a:lnTo>
                  <a:pt x="923991" y="387669"/>
                </a:lnTo>
                <a:lnTo>
                  <a:pt x="950293" y="364797"/>
                </a:lnTo>
                <a:lnTo>
                  <a:pt x="973165" y="338495"/>
                </a:lnTo>
                <a:lnTo>
                  <a:pt x="994892" y="311049"/>
                </a:lnTo>
                <a:lnTo>
                  <a:pt x="1016619" y="282461"/>
                </a:lnTo>
                <a:lnTo>
                  <a:pt x="1038347" y="253871"/>
                </a:lnTo>
                <a:lnTo>
                  <a:pt x="1060074" y="226426"/>
                </a:lnTo>
                <a:lnTo>
                  <a:pt x="1084089" y="200124"/>
                </a:lnTo>
                <a:lnTo>
                  <a:pt x="1108103" y="177253"/>
                </a:lnTo>
                <a:lnTo>
                  <a:pt x="1135549" y="157812"/>
                </a:lnTo>
                <a:lnTo>
                  <a:pt x="1164137" y="142945"/>
                </a:lnTo>
                <a:lnTo>
                  <a:pt x="1198445" y="132653"/>
                </a:lnTo>
                <a:lnTo>
                  <a:pt x="1233895" y="128079"/>
                </a:lnTo>
                <a:lnTo>
                  <a:pt x="1270487" y="126936"/>
                </a:lnTo>
                <a:lnTo>
                  <a:pt x="1309368" y="130367"/>
                </a:lnTo>
                <a:lnTo>
                  <a:pt x="1348249" y="134941"/>
                </a:lnTo>
                <a:lnTo>
                  <a:pt x="1387131" y="140659"/>
                </a:lnTo>
                <a:lnTo>
                  <a:pt x="1426011" y="145233"/>
                </a:lnTo>
                <a:lnTo>
                  <a:pt x="1464891" y="147520"/>
                </a:lnTo>
                <a:lnTo>
                  <a:pt x="1502630" y="147520"/>
                </a:lnTo>
                <a:lnTo>
                  <a:pt x="1538080" y="142945"/>
                </a:lnTo>
                <a:lnTo>
                  <a:pt x="1573531" y="133797"/>
                </a:lnTo>
                <a:lnTo>
                  <a:pt x="1607837" y="120075"/>
                </a:lnTo>
                <a:lnTo>
                  <a:pt x="1642143" y="101777"/>
                </a:lnTo>
                <a:lnTo>
                  <a:pt x="1676450" y="83480"/>
                </a:lnTo>
                <a:lnTo>
                  <a:pt x="1710756" y="62896"/>
                </a:lnTo>
                <a:lnTo>
                  <a:pt x="1743919" y="43455"/>
                </a:lnTo>
                <a:lnTo>
                  <a:pt x="1779370" y="26302"/>
                </a:lnTo>
                <a:lnTo>
                  <a:pt x="1813676" y="12579"/>
                </a:lnTo>
                <a:lnTo>
                  <a:pt x="1849126" y="34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7643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018DD604-9FD1-4E35-84A0-CFD3632CA5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1022"/>
            <a:ext cx="12192000" cy="68590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EBAD34AF-5414-49A5-AB75-F1CA854B30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12191996" cy="6858000"/>
            <a:chOff x="1" y="0"/>
            <a:chExt cx="12191996" cy="68580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7BAD3960-6DE9-4457-8083-F6FFBD58D74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F3F5E368-26F9-408D-9C1D-D007FCE0C2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61BA7ED-D751-4E32-845D-C53ECB4F8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5051" y="662400"/>
            <a:ext cx="7007349" cy="159235"/>
          </a:xfrm>
        </p:spPr>
        <p:txBody>
          <a:bodyPr anchor="t"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09A6DD1-0CD1-4554-953F-82EEB1467B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1266092"/>
            <a:ext cx="4732555" cy="4864708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флешках содержатся игровые задания для:</a:t>
            </a:r>
          </a:p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диагностики речевого развития;</a:t>
            </a:r>
            <a:endParaRPr lang="ru-RU" sz="2000" dirty="0">
              <a:solidFill>
                <a:schemeClr val="tx1">
                  <a:alpha val="6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азвития фонематического слуха;</a:t>
            </a:r>
            <a:endParaRPr lang="ru-RU" sz="2000" dirty="0">
              <a:solidFill>
                <a:schemeClr val="tx1">
                  <a:alpha val="6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остановки звуков;</a:t>
            </a:r>
            <a:endParaRPr lang="ru-RU" sz="2000" dirty="0">
              <a:solidFill>
                <a:schemeClr val="tx1">
                  <a:alpha val="6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азвития связной речи;</a:t>
            </a:r>
            <a:endParaRPr lang="ru-RU" sz="2000" dirty="0">
              <a:solidFill>
                <a:schemeClr val="tx1">
                  <a:alpha val="6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бучения чтению;</a:t>
            </a:r>
            <a:endParaRPr lang="ru-RU" sz="2000" dirty="0">
              <a:solidFill>
                <a:schemeClr val="tx1">
                  <a:alpha val="6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бучения счету;</a:t>
            </a:r>
            <a:endParaRPr lang="ru-RU" sz="2000" dirty="0">
              <a:solidFill>
                <a:schemeClr val="tx1">
                  <a:alpha val="6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800"/>
              </a:spcAft>
              <a:buNone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азвития грамотности.</a:t>
            </a:r>
            <a:endParaRPr lang="ru-RU" sz="2000" dirty="0">
              <a:solidFill>
                <a:schemeClr val="tx1">
                  <a:alpha val="6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xmlns="" id="{4AF1E51D-8E17-4D73-9B13-D0D66F9E2A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610946" y="2529102"/>
            <a:ext cx="3361914" cy="3357830"/>
          </a:xfrm>
          <a:custGeom>
            <a:avLst/>
            <a:gdLst>
              <a:gd name="connsiteX0" fmla="*/ 3095991 w 6191980"/>
              <a:gd name="connsiteY0" fmla="*/ 0 h 6184462"/>
              <a:gd name="connsiteX1" fmla="*/ 3156069 w 6191980"/>
              <a:gd name="connsiteY1" fmla="*/ 5631 h 6184462"/>
              <a:gd name="connsiteX2" fmla="*/ 3214272 w 6191980"/>
              <a:gd name="connsiteY2" fmla="*/ 20652 h 6184462"/>
              <a:gd name="connsiteX3" fmla="*/ 3270598 w 6191980"/>
              <a:gd name="connsiteY3" fmla="*/ 43182 h 6184462"/>
              <a:gd name="connsiteX4" fmla="*/ 3328798 w 6191980"/>
              <a:gd name="connsiteY4" fmla="*/ 71344 h 6184462"/>
              <a:gd name="connsiteX5" fmla="*/ 3383247 w 6191980"/>
              <a:gd name="connsiteY5" fmla="*/ 103262 h 6184462"/>
              <a:gd name="connsiteX6" fmla="*/ 3439573 w 6191980"/>
              <a:gd name="connsiteY6" fmla="*/ 137057 h 6184462"/>
              <a:gd name="connsiteX7" fmla="*/ 3495897 w 6191980"/>
              <a:gd name="connsiteY7" fmla="*/ 167096 h 6184462"/>
              <a:gd name="connsiteX8" fmla="*/ 3552221 w 6191980"/>
              <a:gd name="connsiteY8" fmla="*/ 197137 h 6184462"/>
              <a:gd name="connsiteX9" fmla="*/ 3606669 w 6191980"/>
              <a:gd name="connsiteY9" fmla="*/ 219666 h 6184462"/>
              <a:gd name="connsiteX10" fmla="*/ 3666749 w 6191980"/>
              <a:gd name="connsiteY10" fmla="*/ 234686 h 6184462"/>
              <a:gd name="connsiteX11" fmla="*/ 3724950 w 6191980"/>
              <a:gd name="connsiteY11" fmla="*/ 242197 h 6184462"/>
              <a:gd name="connsiteX12" fmla="*/ 3786907 w 6191980"/>
              <a:gd name="connsiteY12" fmla="*/ 242197 h 6184462"/>
              <a:gd name="connsiteX13" fmla="*/ 3850743 w 6191980"/>
              <a:gd name="connsiteY13" fmla="*/ 238443 h 6184462"/>
              <a:gd name="connsiteX14" fmla="*/ 3914577 w 6191980"/>
              <a:gd name="connsiteY14" fmla="*/ 230932 h 6184462"/>
              <a:gd name="connsiteX15" fmla="*/ 3978413 w 6191980"/>
              <a:gd name="connsiteY15" fmla="*/ 221545 h 6184462"/>
              <a:gd name="connsiteX16" fmla="*/ 4042247 w 6191980"/>
              <a:gd name="connsiteY16" fmla="*/ 214035 h 6184462"/>
              <a:gd name="connsiteX17" fmla="*/ 4106083 w 6191980"/>
              <a:gd name="connsiteY17" fmla="*/ 208401 h 6184462"/>
              <a:gd name="connsiteX18" fmla="*/ 4166161 w 6191980"/>
              <a:gd name="connsiteY18" fmla="*/ 210279 h 6184462"/>
              <a:gd name="connsiteX19" fmla="*/ 4224364 w 6191980"/>
              <a:gd name="connsiteY19" fmla="*/ 217789 h 6184462"/>
              <a:gd name="connsiteX20" fmla="*/ 4280690 w 6191980"/>
              <a:gd name="connsiteY20" fmla="*/ 234686 h 6184462"/>
              <a:gd name="connsiteX21" fmla="*/ 4327628 w 6191980"/>
              <a:gd name="connsiteY21" fmla="*/ 259094 h 6184462"/>
              <a:gd name="connsiteX22" fmla="*/ 4372686 w 6191980"/>
              <a:gd name="connsiteY22" fmla="*/ 291012 h 6184462"/>
              <a:gd name="connsiteX23" fmla="*/ 4412114 w 6191980"/>
              <a:gd name="connsiteY23" fmla="*/ 328561 h 6184462"/>
              <a:gd name="connsiteX24" fmla="*/ 4451542 w 6191980"/>
              <a:gd name="connsiteY24" fmla="*/ 371743 h 6184462"/>
              <a:gd name="connsiteX25" fmla="*/ 4487214 w 6191980"/>
              <a:gd name="connsiteY25" fmla="*/ 416803 h 6184462"/>
              <a:gd name="connsiteX26" fmla="*/ 4522886 w 6191980"/>
              <a:gd name="connsiteY26" fmla="*/ 463741 h 6184462"/>
              <a:gd name="connsiteX27" fmla="*/ 4558559 w 6191980"/>
              <a:gd name="connsiteY27" fmla="*/ 510678 h 6184462"/>
              <a:gd name="connsiteX28" fmla="*/ 4594231 w 6191980"/>
              <a:gd name="connsiteY28" fmla="*/ 555737 h 6184462"/>
              <a:gd name="connsiteX29" fmla="*/ 4631782 w 6191980"/>
              <a:gd name="connsiteY29" fmla="*/ 598919 h 6184462"/>
              <a:gd name="connsiteX30" fmla="*/ 4674964 w 6191980"/>
              <a:gd name="connsiteY30" fmla="*/ 636471 h 6184462"/>
              <a:gd name="connsiteX31" fmla="*/ 4716270 w 6191980"/>
              <a:gd name="connsiteY31" fmla="*/ 670266 h 6184462"/>
              <a:gd name="connsiteX32" fmla="*/ 4763206 w 6191980"/>
              <a:gd name="connsiteY32" fmla="*/ 696549 h 6184462"/>
              <a:gd name="connsiteX33" fmla="*/ 4813899 w 6191980"/>
              <a:gd name="connsiteY33" fmla="*/ 719079 h 6184462"/>
              <a:gd name="connsiteX34" fmla="*/ 4868345 w 6191980"/>
              <a:gd name="connsiteY34" fmla="*/ 737854 h 6184462"/>
              <a:gd name="connsiteX35" fmla="*/ 4924669 w 6191980"/>
              <a:gd name="connsiteY35" fmla="*/ 754751 h 6184462"/>
              <a:gd name="connsiteX36" fmla="*/ 4980995 w 6191980"/>
              <a:gd name="connsiteY36" fmla="*/ 769772 h 6184462"/>
              <a:gd name="connsiteX37" fmla="*/ 5039198 w 6191980"/>
              <a:gd name="connsiteY37" fmla="*/ 784792 h 6184462"/>
              <a:gd name="connsiteX38" fmla="*/ 5093644 w 6191980"/>
              <a:gd name="connsiteY38" fmla="*/ 801690 h 6184462"/>
              <a:gd name="connsiteX39" fmla="*/ 5148091 w 6191980"/>
              <a:gd name="connsiteY39" fmla="*/ 820464 h 6184462"/>
              <a:gd name="connsiteX40" fmla="*/ 5198784 w 6191980"/>
              <a:gd name="connsiteY40" fmla="*/ 842995 h 6184462"/>
              <a:gd name="connsiteX41" fmla="*/ 5243845 w 6191980"/>
              <a:gd name="connsiteY41" fmla="*/ 871157 h 6184462"/>
              <a:gd name="connsiteX42" fmla="*/ 5285151 w 6191980"/>
              <a:gd name="connsiteY42" fmla="*/ 904952 h 6184462"/>
              <a:gd name="connsiteX43" fmla="*/ 5318944 w 6191980"/>
              <a:gd name="connsiteY43" fmla="*/ 946257 h 6184462"/>
              <a:gd name="connsiteX44" fmla="*/ 5347108 w 6191980"/>
              <a:gd name="connsiteY44" fmla="*/ 991317 h 6184462"/>
              <a:gd name="connsiteX45" fmla="*/ 5369636 w 6191980"/>
              <a:gd name="connsiteY45" fmla="*/ 1042007 h 6184462"/>
              <a:gd name="connsiteX46" fmla="*/ 5388410 w 6191980"/>
              <a:gd name="connsiteY46" fmla="*/ 1096456 h 6184462"/>
              <a:gd name="connsiteX47" fmla="*/ 5405308 w 6191980"/>
              <a:gd name="connsiteY47" fmla="*/ 1150903 h 6184462"/>
              <a:gd name="connsiteX48" fmla="*/ 5420328 w 6191980"/>
              <a:gd name="connsiteY48" fmla="*/ 1209105 h 6184462"/>
              <a:gd name="connsiteX49" fmla="*/ 5435349 w 6191980"/>
              <a:gd name="connsiteY49" fmla="*/ 1265429 h 6184462"/>
              <a:gd name="connsiteX50" fmla="*/ 5452246 w 6191980"/>
              <a:gd name="connsiteY50" fmla="*/ 1321755 h 6184462"/>
              <a:gd name="connsiteX51" fmla="*/ 5471021 w 6191980"/>
              <a:gd name="connsiteY51" fmla="*/ 1376203 h 6184462"/>
              <a:gd name="connsiteX52" fmla="*/ 5493550 w 6191980"/>
              <a:gd name="connsiteY52" fmla="*/ 1426896 h 6184462"/>
              <a:gd name="connsiteX53" fmla="*/ 5519836 w 6191980"/>
              <a:gd name="connsiteY53" fmla="*/ 1473832 h 6184462"/>
              <a:gd name="connsiteX54" fmla="*/ 5553632 w 6191980"/>
              <a:gd name="connsiteY54" fmla="*/ 1515138 h 6184462"/>
              <a:gd name="connsiteX55" fmla="*/ 5591181 w 6191980"/>
              <a:gd name="connsiteY55" fmla="*/ 1558320 h 6184462"/>
              <a:gd name="connsiteX56" fmla="*/ 5634364 w 6191980"/>
              <a:gd name="connsiteY56" fmla="*/ 1595869 h 6184462"/>
              <a:gd name="connsiteX57" fmla="*/ 5679425 w 6191980"/>
              <a:gd name="connsiteY57" fmla="*/ 1631541 h 6184462"/>
              <a:gd name="connsiteX58" fmla="*/ 5728238 w 6191980"/>
              <a:gd name="connsiteY58" fmla="*/ 1667213 h 6184462"/>
              <a:gd name="connsiteX59" fmla="*/ 5775175 w 6191980"/>
              <a:gd name="connsiteY59" fmla="*/ 1702885 h 6184462"/>
              <a:gd name="connsiteX60" fmla="*/ 5820236 w 6191980"/>
              <a:gd name="connsiteY60" fmla="*/ 1738560 h 6184462"/>
              <a:gd name="connsiteX61" fmla="*/ 5863416 w 6191980"/>
              <a:gd name="connsiteY61" fmla="*/ 1777986 h 6184462"/>
              <a:gd name="connsiteX62" fmla="*/ 5900968 w 6191980"/>
              <a:gd name="connsiteY62" fmla="*/ 1817414 h 6184462"/>
              <a:gd name="connsiteX63" fmla="*/ 5932886 w 6191980"/>
              <a:gd name="connsiteY63" fmla="*/ 1862474 h 6184462"/>
              <a:gd name="connsiteX64" fmla="*/ 5957294 w 6191980"/>
              <a:gd name="connsiteY64" fmla="*/ 1909410 h 6184462"/>
              <a:gd name="connsiteX65" fmla="*/ 5974191 w 6191980"/>
              <a:gd name="connsiteY65" fmla="*/ 1965736 h 6184462"/>
              <a:gd name="connsiteX66" fmla="*/ 5981700 w 6191980"/>
              <a:gd name="connsiteY66" fmla="*/ 2023938 h 6184462"/>
              <a:gd name="connsiteX67" fmla="*/ 5983578 w 6191980"/>
              <a:gd name="connsiteY67" fmla="*/ 2084018 h 6184462"/>
              <a:gd name="connsiteX68" fmla="*/ 5977945 w 6191980"/>
              <a:gd name="connsiteY68" fmla="*/ 2147852 h 6184462"/>
              <a:gd name="connsiteX69" fmla="*/ 5970435 w 6191980"/>
              <a:gd name="connsiteY69" fmla="*/ 2211686 h 6184462"/>
              <a:gd name="connsiteX70" fmla="*/ 5961048 w 6191980"/>
              <a:gd name="connsiteY70" fmla="*/ 2275522 h 6184462"/>
              <a:gd name="connsiteX71" fmla="*/ 5953538 w 6191980"/>
              <a:gd name="connsiteY71" fmla="*/ 2339356 h 6184462"/>
              <a:gd name="connsiteX72" fmla="*/ 5949784 w 6191980"/>
              <a:gd name="connsiteY72" fmla="*/ 2403192 h 6184462"/>
              <a:gd name="connsiteX73" fmla="*/ 5949784 w 6191980"/>
              <a:gd name="connsiteY73" fmla="*/ 2465149 h 6184462"/>
              <a:gd name="connsiteX74" fmla="*/ 5957294 w 6191980"/>
              <a:gd name="connsiteY74" fmla="*/ 2523350 h 6184462"/>
              <a:gd name="connsiteX75" fmla="*/ 5972312 w 6191980"/>
              <a:gd name="connsiteY75" fmla="*/ 2581552 h 6184462"/>
              <a:gd name="connsiteX76" fmla="*/ 5994843 w 6191980"/>
              <a:gd name="connsiteY76" fmla="*/ 2636001 h 6184462"/>
              <a:gd name="connsiteX77" fmla="*/ 6024884 w 6191980"/>
              <a:gd name="connsiteY77" fmla="*/ 2692325 h 6184462"/>
              <a:gd name="connsiteX78" fmla="*/ 6054922 w 6191980"/>
              <a:gd name="connsiteY78" fmla="*/ 2748651 h 6184462"/>
              <a:gd name="connsiteX79" fmla="*/ 6088718 w 6191980"/>
              <a:gd name="connsiteY79" fmla="*/ 2804974 h 6184462"/>
              <a:gd name="connsiteX80" fmla="*/ 6120634 w 6191980"/>
              <a:gd name="connsiteY80" fmla="*/ 2859423 h 6184462"/>
              <a:gd name="connsiteX81" fmla="*/ 6148798 w 6191980"/>
              <a:gd name="connsiteY81" fmla="*/ 2917624 h 6184462"/>
              <a:gd name="connsiteX82" fmla="*/ 6171326 w 6191980"/>
              <a:gd name="connsiteY82" fmla="*/ 2973950 h 6184462"/>
              <a:gd name="connsiteX83" fmla="*/ 6186347 w 6191980"/>
              <a:gd name="connsiteY83" fmla="*/ 3032152 h 6184462"/>
              <a:gd name="connsiteX84" fmla="*/ 6191980 w 6191980"/>
              <a:gd name="connsiteY84" fmla="*/ 3092230 h 6184462"/>
              <a:gd name="connsiteX85" fmla="*/ 6186347 w 6191980"/>
              <a:gd name="connsiteY85" fmla="*/ 3152310 h 6184462"/>
              <a:gd name="connsiteX86" fmla="*/ 6171326 w 6191980"/>
              <a:gd name="connsiteY86" fmla="*/ 3210513 h 6184462"/>
              <a:gd name="connsiteX87" fmla="*/ 6148798 w 6191980"/>
              <a:gd name="connsiteY87" fmla="*/ 3266839 h 6184462"/>
              <a:gd name="connsiteX88" fmla="*/ 6120634 w 6191980"/>
              <a:gd name="connsiteY88" fmla="*/ 3325039 h 6184462"/>
              <a:gd name="connsiteX89" fmla="*/ 6088718 w 6191980"/>
              <a:gd name="connsiteY89" fmla="*/ 3379488 h 6184462"/>
              <a:gd name="connsiteX90" fmla="*/ 6054922 w 6191980"/>
              <a:gd name="connsiteY90" fmla="*/ 3435814 h 6184462"/>
              <a:gd name="connsiteX91" fmla="*/ 6024884 w 6191980"/>
              <a:gd name="connsiteY91" fmla="*/ 3492137 h 6184462"/>
              <a:gd name="connsiteX92" fmla="*/ 5994843 w 6191980"/>
              <a:gd name="connsiteY92" fmla="*/ 3548461 h 6184462"/>
              <a:gd name="connsiteX93" fmla="*/ 5972312 w 6191980"/>
              <a:gd name="connsiteY93" fmla="*/ 3602910 h 6184462"/>
              <a:gd name="connsiteX94" fmla="*/ 5957294 w 6191980"/>
              <a:gd name="connsiteY94" fmla="*/ 3661113 h 6184462"/>
              <a:gd name="connsiteX95" fmla="*/ 5949784 w 6191980"/>
              <a:gd name="connsiteY95" fmla="*/ 3719313 h 6184462"/>
              <a:gd name="connsiteX96" fmla="*/ 5949784 w 6191980"/>
              <a:gd name="connsiteY96" fmla="*/ 3781272 h 6184462"/>
              <a:gd name="connsiteX97" fmla="*/ 5953538 w 6191980"/>
              <a:gd name="connsiteY97" fmla="*/ 3845106 h 6184462"/>
              <a:gd name="connsiteX98" fmla="*/ 5961048 w 6191980"/>
              <a:gd name="connsiteY98" fmla="*/ 3908940 h 6184462"/>
              <a:gd name="connsiteX99" fmla="*/ 5970435 w 6191980"/>
              <a:gd name="connsiteY99" fmla="*/ 3972776 h 6184462"/>
              <a:gd name="connsiteX100" fmla="*/ 5977945 w 6191980"/>
              <a:gd name="connsiteY100" fmla="*/ 4036610 h 6184462"/>
              <a:gd name="connsiteX101" fmla="*/ 5983578 w 6191980"/>
              <a:gd name="connsiteY101" fmla="*/ 4100444 h 6184462"/>
              <a:gd name="connsiteX102" fmla="*/ 5981700 w 6191980"/>
              <a:gd name="connsiteY102" fmla="*/ 4160526 h 6184462"/>
              <a:gd name="connsiteX103" fmla="*/ 5974191 w 6191980"/>
              <a:gd name="connsiteY103" fmla="*/ 4218729 h 6184462"/>
              <a:gd name="connsiteX104" fmla="*/ 5957294 w 6191980"/>
              <a:gd name="connsiteY104" fmla="*/ 4275053 h 6184462"/>
              <a:gd name="connsiteX105" fmla="*/ 5932886 w 6191980"/>
              <a:gd name="connsiteY105" fmla="*/ 4321989 h 6184462"/>
              <a:gd name="connsiteX106" fmla="*/ 5900968 w 6191980"/>
              <a:gd name="connsiteY106" fmla="*/ 4367050 h 6184462"/>
              <a:gd name="connsiteX107" fmla="*/ 5863416 w 6191980"/>
              <a:gd name="connsiteY107" fmla="*/ 4406477 h 6184462"/>
              <a:gd name="connsiteX108" fmla="*/ 5820236 w 6191980"/>
              <a:gd name="connsiteY108" fmla="*/ 4445903 h 6184462"/>
              <a:gd name="connsiteX109" fmla="*/ 5775175 w 6191980"/>
              <a:gd name="connsiteY109" fmla="*/ 4481577 h 6184462"/>
              <a:gd name="connsiteX110" fmla="*/ 5728238 w 6191980"/>
              <a:gd name="connsiteY110" fmla="*/ 4517249 h 6184462"/>
              <a:gd name="connsiteX111" fmla="*/ 5679425 w 6191980"/>
              <a:gd name="connsiteY111" fmla="*/ 4552921 h 6184462"/>
              <a:gd name="connsiteX112" fmla="*/ 5634364 w 6191980"/>
              <a:gd name="connsiteY112" fmla="*/ 4588593 h 6184462"/>
              <a:gd name="connsiteX113" fmla="*/ 5591181 w 6191980"/>
              <a:gd name="connsiteY113" fmla="*/ 4626142 h 6184462"/>
              <a:gd name="connsiteX114" fmla="*/ 5553632 w 6191980"/>
              <a:gd name="connsiteY114" fmla="*/ 4669325 h 6184462"/>
              <a:gd name="connsiteX115" fmla="*/ 5519836 w 6191980"/>
              <a:gd name="connsiteY115" fmla="*/ 4710630 h 6184462"/>
              <a:gd name="connsiteX116" fmla="*/ 5493550 w 6191980"/>
              <a:gd name="connsiteY116" fmla="*/ 4757566 h 6184462"/>
              <a:gd name="connsiteX117" fmla="*/ 5471021 w 6191980"/>
              <a:gd name="connsiteY117" fmla="*/ 4808259 h 6184462"/>
              <a:gd name="connsiteX118" fmla="*/ 5452246 w 6191980"/>
              <a:gd name="connsiteY118" fmla="*/ 4862708 h 6184462"/>
              <a:gd name="connsiteX119" fmla="*/ 5435349 w 6191980"/>
              <a:gd name="connsiteY119" fmla="*/ 4919033 h 6184462"/>
              <a:gd name="connsiteX120" fmla="*/ 5420328 w 6191980"/>
              <a:gd name="connsiteY120" fmla="*/ 4975357 h 6184462"/>
              <a:gd name="connsiteX121" fmla="*/ 5405308 w 6191980"/>
              <a:gd name="connsiteY121" fmla="*/ 5033560 h 6184462"/>
              <a:gd name="connsiteX122" fmla="*/ 5388410 w 6191980"/>
              <a:gd name="connsiteY122" fmla="*/ 5088007 h 6184462"/>
              <a:gd name="connsiteX123" fmla="*/ 5369636 w 6191980"/>
              <a:gd name="connsiteY123" fmla="*/ 5142453 h 6184462"/>
              <a:gd name="connsiteX124" fmla="*/ 5347108 w 6191980"/>
              <a:gd name="connsiteY124" fmla="*/ 5193146 h 6184462"/>
              <a:gd name="connsiteX125" fmla="*/ 5318944 w 6191980"/>
              <a:gd name="connsiteY125" fmla="*/ 5238207 h 6184462"/>
              <a:gd name="connsiteX126" fmla="*/ 5285151 w 6191980"/>
              <a:gd name="connsiteY126" fmla="*/ 5279510 h 6184462"/>
              <a:gd name="connsiteX127" fmla="*/ 5243845 w 6191980"/>
              <a:gd name="connsiteY127" fmla="*/ 5313305 h 6184462"/>
              <a:gd name="connsiteX128" fmla="*/ 5198784 w 6191980"/>
              <a:gd name="connsiteY128" fmla="*/ 5341467 h 6184462"/>
              <a:gd name="connsiteX129" fmla="*/ 5148091 w 6191980"/>
              <a:gd name="connsiteY129" fmla="*/ 5363998 h 6184462"/>
              <a:gd name="connsiteX130" fmla="*/ 5093644 w 6191980"/>
              <a:gd name="connsiteY130" fmla="*/ 5382773 h 6184462"/>
              <a:gd name="connsiteX131" fmla="*/ 5039198 w 6191980"/>
              <a:gd name="connsiteY131" fmla="*/ 5399670 h 6184462"/>
              <a:gd name="connsiteX132" fmla="*/ 4980995 w 6191980"/>
              <a:gd name="connsiteY132" fmla="*/ 5414691 h 6184462"/>
              <a:gd name="connsiteX133" fmla="*/ 4924669 w 6191980"/>
              <a:gd name="connsiteY133" fmla="*/ 5429711 h 6184462"/>
              <a:gd name="connsiteX134" fmla="*/ 4868345 w 6191980"/>
              <a:gd name="connsiteY134" fmla="*/ 5446609 h 6184462"/>
              <a:gd name="connsiteX135" fmla="*/ 4813899 w 6191980"/>
              <a:gd name="connsiteY135" fmla="*/ 5465383 h 6184462"/>
              <a:gd name="connsiteX136" fmla="*/ 4763206 w 6191980"/>
              <a:gd name="connsiteY136" fmla="*/ 5487914 h 6184462"/>
              <a:gd name="connsiteX137" fmla="*/ 4716270 w 6191980"/>
              <a:gd name="connsiteY137" fmla="*/ 5514197 h 6184462"/>
              <a:gd name="connsiteX138" fmla="*/ 4674964 w 6191980"/>
              <a:gd name="connsiteY138" fmla="*/ 5547992 h 6184462"/>
              <a:gd name="connsiteX139" fmla="*/ 4631782 w 6191980"/>
              <a:gd name="connsiteY139" fmla="*/ 5585543 h 6184462"/>
              <a:gd name="connsiteX140" fmla="*/ 4594231 w 6191980"/>
              <a:gd name="connsiteY140" fmla="*/ 5628725 h 6184462"/>
              <a:gd name="connsiteX141" fmla="*/ 4558559 w 6191980"/>
              <a:gd name="connsiteY141" fmla="*/ 5673785 h 6184462"/>
              <a:gd name="connsiteX142" fmla="*/ 4522886 w 6191980"/>
              <a:gd name="connsiteY142" fmla="*/ 5720721 h 6184462"/>
              <a:gd name="connsiteX143" fmla="*/ 4487214 w 6191980"/>
              <a:gd name="connsiteY143" fmla="*/ 5767659 h 6184462"/>
              <a:gd name="connsiteX144" fmla="*/ 4451542 w 6191980"/>
              <a:gd name="connsiteY144" fmla="*/ 5812719 h 6184462"/>
              <a:gd name="connsiteX145" fmla="*/ 4412114 w 6191980"/>
              <a:gd name="connsiteY145" fmla="*/ 5855901 h 6184462"/>
              <a:gd name="connsiteX146" fmla="*/ 4372686 w 6191980"/>
              <a:gd name="connsiteY146" fmla="*/ 5893450 h 6184462"/>
              <a:gd name="connsiteX147" fmla="*/ 4327628 w 6191980"/>
              <a:gd name="connsiteY147" fmla="*/ 5925368 h 6184462"/>
              <a:gd name="connsiteX148" fmla="*/ 4280690 w 6191980"/>
              <a:gd name="connsiteY148" fmla="*/ 5949776 h 6184462"/>
              <a:gd name="connsiteX149" fmla="*/ 4224364 w 6191980"/>
              <a:gd name="connsiteY149" fmla="*/ 5966674 h 6184462"/>
              <a:gd name="connsiteX150" fmla="*/ 4166161 w 6191980"/>
              <a:gd name="connsiteY150" fmla="*/ 5974184 h 6184462"/>
              <a:gd name="connsiteX151" fmla="*/ 4106083 w 6191980"/>
              <a:gd name="connsiteY151" fmla="*/ 5976061 h 6184462"/>
              <a:gd name="connsiteX152" fmla="*/ 4042247 w 6191980"/>
              <a:gd name="connsiteY152" fmla="*/ 5970428 h 6184462"/>
              <a:gd name="connsiteX153" fmla="*/ 3978413 w 6191980"/>
              <a:gd name="connsiteY153" fmla="*/ 5962919 h 6184462"/>
              <a:gd name="connsiteX154" fmla="*/ 3914577 w 6191980"/>
              <a:gd name="connsiteY154" fmla="*/ 5953530 h 6184462"/>
              <a:gd name="connsiteX155" fmla="*/ 3850743 w 6191980"/>
              <a:gd name="connsiteY155" fmla="*/ 5946022 h 6184462"/>
              <a:gd name="connsiteX156" fmla="*/ 3786907 w 6191980"/>
              <a:gd name="connsiteY156" fmla="*/ 5942266 h 6184462"/>
              <a:gd name="connsiteX157" fmla="*/ 3724950 w 6191980"/>
              <a:gd name="connsiteY157" fmla="*/ 5942266 h 6184462"/>
              <a:gd name="connsiteX158" fmla="*/ 3666749 w 6191980"/>
              <a:gd name="connsiteY158" fmla="*/ 5949776 h 6184462"/>
              <a:gd name="connsiteX159" fmla="*/ 3606669 w 6191980"/>
              <a:gd name="connsiteY159" fmla="*/ 5964797 h 6184462"/>
              <a:gd name="connsiteX160" fmla="*/ 3552221 w 6191980"/>
              <a:gd name="connsiteY160" fmla="*/ 5987325 h 6184462"/>
              <a:gd name="connsiteX161" fmla="*/ 3495897 w 6191980"/>
              <a:gd name="connsiteY161" fmla="*/ 6017366 h 6184462"/>
              <a:gd name="connsiteX162" fmla="*/ 3439573 w 6191980"/>
              <a:gd name="connsiteY162" fmla="*/ 6047407 h 6184462"/>
              <a:gd name="connsiteX163" fmla="*/ 3383247 w 6191980"/>
              <a:gd name="connsiteY163" fmla="*/ 6081200 h 6184462"/>
              <a:gd name="connsiteX164" fmla="*/ 3328798 w 6191980"/>
              <a:gd name="connsiteY164" fmla="*/ 6113118 h 6184462"/>
              <a:gd name="connsiteX165" fmla="*/ 3270598 w 6191980"/>
              <a:gd name="connsiteY165" fmla="*/ 6141280 h 6184462"/>
              <a:gd name="connsiteX166" fmla="*/ 3214272 w 6191980"/>
              <a:gd name="connsiteY166" fmla="*/ 6163811 h 6184462"/>
              <a:gd name="connsiteX167" fmla="*/ 3156069 w 6191980"/>
              <a:gd name="connsiteY167" fmla="*/ 6178831 h 6184462"/>
              <a:gd name="connsiteX168" fmla="*/ 3095991 w 6191980"/>
              <a:gd name="connsiteY168" fmla="*/ 6184462 h 6184462"/>
              <a:gd name="connsiteX169" fmla="*/ 3035911 w 6191980"/>
              <a:gd name="connsiteY169" fmla="*/ 6178831 h 6184462"/>
              <a:gd name="connsiteX170" fmla="*/ 2977708 w 6191980"/>
              <a:gd name="connsiteY170" fmla="*/ 6163811 h 6184462"/>
              <a:gd name="connsiteX171" fmla="*/ 2921385 w 6191980"/>
              <a:gd name="connsiteY171" fmla="*/ 6141280 h 6184462"/>
              <a:gd name="connsiteX172" fmla="*/ 2863182 w 6191980"/>
              <a:gd name="connsiteY172" fmla="*/ 6113118 h 6184462"/>
              <a:gd name="connsiteX173" fmla="*/ 2808733 w 6191980"/>
              <a:gd name="connsiteY173" fmla="*/ 6081200 h 6184462"/>
              <a:gd name="connsiteX174" fmla="*/ 2752409 w 6191980"/>
              <a:gd name="connsiteY174" fmla="*/ 6047407 h 6184462"/>
              <a:gd name="connsiteX175" fmla="*/ 2696083 w 6191980"/>
              <a:gd name="connsiteY175" fmla="*/ 6017366 h 6184462"/>
              <a:gd name="connsiteX176" fmla="*/ 2639760 w 6191980"/>
              <a:gd name="connsiteY176" fmla="*/ 5987325 h 6184462"/>
              <a:gd name="connsiteX177" fmla="*/ 2583436 w 6191980"/>
              <a:gd name="connsiteY177" fmla="*/ 5964797 h 6184462"/>
              <a:gd name="connsiteX178" fmla="*/ 2525233 w 6191980"/>
              <a:gd name="connsiteY178" fmla="*/ 5949776 h 6184462"/>
              <a:gd name="connsiteX179" fmla="*/ 2467030 w 6191980"/>
              <a:gd name="connsiteY179" fmla="*/ 5942266 h 6184462"/>
              <a:gd name="connsiteX180" fmla="*/ 2405071 w 6191980"/>
              <a:gd name="connsiteY180" fmla="*/ 5942266 h 6184462"/>
              <a:gd name="connsiteX181" fmla="*/ 2341237 w 6191980"/>
              <a:gd name="connsiteY181" fmla="*/ 5946022 h 6184462"/>
              <a:gd name="connsiteX182" fmla="*/ 2277403 w 6191980"/>
              <a:gd name="connsiteY182" fmla="*/ 5953530 h 6184462"/>
              <a:gd name="connsiteX183" fmla="*/ 2213567 w 6191980"/>
              <a:gd name="connsiteY183" fmla="*/ 5962919 h 6184462"/>
              <a:gd name="connsiteX184" fmla="*/ 2149731 w 6191980"/>
              <a:gd name="connsiteY184" fmla="*/ 5970428 h 6184462"/>
              <a:gd name="connsiteX185" fmla="*/ 2085897 w 6191980"/>
              <a:gd name="connsiteY185" fmla="*/ 5976061 h 6184462"/>
              <a:gd name="connsiteX186" fmla="*/ 2025819 w 6191980"/>
              <a:gd name="connsiteY186" fmla="*/ 5974184 h 6184462"/>
              <a:gd name="connsiteX187" fmla="*/ 1967617 w 6191980"/>
              <a:gd name="connsiteY187" fmla="*/ 5966674 h 6184462"/>
              <a:gd name="connsiteX188" fmla="*/ 1911291 w 6191980"/>
              <a:gd name="connsiteY188" fmla="*/ 5949776 h 6184462"/>
              <a:gd name="connsiteX189" fmla="*/ 1864354 w 6191980"/>
              <a:gd name="connsiteY189" fmla="*/ 5925368 h 6184462"/>
              <a:gd name="connsiteX190" fmla="*/ 1819293 w 6191980"/>
              <a:gd name="connsiteY190" fmla="*/ 5893450 h 6184462"/>
              <a:gd name="connsiteX191" fmla="*/ 1779867 w 6191980"/>
              <a:gd name="connsiteY191" fmla="*/ 5855901 h 6184462"/>
              <a:gd name="connsiteX192" fmla="*/ 1740438 w 6191980"/>
              <a:gd name="connsiteY192" fmla="*/ 5812719 h 6184462"/>
              <a:gd name="connsiteX193" fmla="*/ 1704766 w 6191980"/>
              <a:gd name="connsiteY193" fmla="*/ 5767659 h 6184462"/>
              <a:gd name="connsiteX194" fmla="*/ 1669094 w 6191980"/>
              <a:gd name="connsiteY194" fmla="*/ 5720721 h 6184462"/>
              <a:gd name="connsiteX195" fmla="*/ 1633422 w 6191980"/>
              <a:gd name="connsiteY195" fmla="*/ 5673785 h 6184462"/>
              <a:gd name="connsiteX196" fmla="*/ 1597750 w 6191980"/>
              <a:gd name="connsiteY196" fmla="*/ 5628725 h 6184462"/>
              <a:gd name="connsiteX197" fmla="*/ 1560199 w 6191980"/>
              <a:gd name="connsiteY197" fmla="*/ 5585543 h 6184462"/>
              <a:gd name="connsiteX198" fmla="*/ 1517016 w 6191980"/>
              <a:gd name="connsiteY198" fmla="*/ 5547992 h 6184462"/>
              <a:gd name="connsiteX199" fmla="*/ 1475711 w 6191980"/>
              <a:gd name="connsiteY199" fmla="*/ 5514197 h 6184462"/>
              <a:gd name="connsiteX200" fmla="*/ 1428774 w 6191980"/>
              <a:gd name="connsiteY200" fmla="*/ 5487914 h 6184462"/>
              <a:gd name="connsiteX201" fmla="*/ 1378082 w 6191980"/>
              <a:gd name="connsiteY201" fmla="*/ 5465383 h 6184462"/>
              <a:gd name="connsiteX202" fmla="*/ 1323635 w 6191980"/>
              <a:gd name="connsiteY202" fmla="*/ 5446609 h 6184462"/>
              <a:gd name="connsiteX203" fmla="*/ 1267309 w 6191980"/>
              <a:gd name="connsiteY203" fmla="*/ 5429711 h 6184462"/>
              <a:gd name="connsiteX204" fmla="*/ 1210986 w 6191980"/>
              <a:gd name="connsiteY204" fmla="*/ 5414691 h 6184462"/>
              <a:gd name="connsiteX205" fmla="*/ 1152783 w 6191980"/>
              <a:gd name="connsiteY205" fmla="*/ 5399670 h 6184462"/>
              <a:gd name="connsiteX206" fmla="*/ 1098336 w 6191980"/>
              <a:gd name="connsiteY206" fmla="*/ 5382773 h 6184462"/>
              <a:gd name="connsiteX207" fmla="*/ 1043887 w 6191980"/>
              <a:gd name="connsiteY207" fmla="*/ 5363998 h 6184462"/>
              <a:gd name="connsiteX208" fmla="*/ 993197 w 6191980"/>
              <a:gd name="connsiteY208" fmla="*/ 5341467 h 6184462"/>
              <a:gd name="connsiteX209" fmla="*/ 948135 w 6191980"/>
              <a:gd name="connsiteY209" fmla="*/ 5313305 h 6184462"/>
              <a:gd name="connsiteX210" fmla="*/ 906830 w 6191980"/>
              <a:gd name="connsiteY210" fmla="*/ 5279510 h 6184462"/>
              <a:gd name="connsiteX211" fmla="*/ 873037 w 6191980"/>
              <a:gd name="connsiteY211" fmla="*/ 5238207 h 6184462"/>
              <a:gd name="connsiteX212" fmla="*/ 844875 w 6191980"/>
              <a:gd name="connsiteY212" fmla="*/ 5193146 h 6184462"/>
              <a:gd name="connsiteX213" fmla="*/ 822344 w 6191980"/>
              <a:gd name="connsiteY213" fmla="*/ 5142453 h 6184462"/>
              <a:gd name="connsiteX214" fmla="*/ 803570 w 6191980"/>
              <a:gd name="connsiteY214" fmla="*/ 5088007 h 6184462"/>
              <a:gd name="connsiteX215" fmla="*/ 786672 w 6191980"/>
              <a:gd name="connsiteY215" fmla="*/ 5033560 h 6184462"/>
              <a:gd name="connsiteX216" fmla="*/ 771652 w 6191980"/>
              <a:gd name="connsiteY216" fmla="*/ 4975357 h 6184462"/>
              <a:gd name="connsiteX217" fmla="*/ 756631 w 6191980"/>
              <a:gd name="connsiteY217" fmla="*/ 4919033 h 6184462"/>
              <a:gd name="connsiteX218" fmla="*/ 739734 w 6191980"/>
              <a:gd name="connsiteY218" fmla="*/ 4862708 h 6184462"/>
              <a:gd name="connsiteX219" fmla="*/ 720959 w 6191980"/>
              <a:gd name="connsiteY219" fmla="*/ 4808259 h 6184462"/>
              <a:gd name="connsiteX220" fmla="*/ 698428 w 6191980"/>
              <a:gd name="connsiteY220" fmla="*/ 4757566 h 6184462"/>
              <a:gd name="connsiteX221" fmla="*/ 672143 w 6191980"/>
              <a:gd name="connsiteY221" fmla="*/ 4710630 h 6184462"/>
              <a:gd name="connsiteX222" fmla="*/ 638351 w 6191980"/>
              <a:gd name="connsiteY222" fmla="*/ 4669325 h 6184462"/>
              <a:gd name="connsiteX223" fmla="*/ 600799 w 6191980"/>
              <a:gd name="connsiteY223" fmla="*/ 4626142 h 6184462"/>
              <a:gd name="connsiteX224" fmla="*/ 557617 w 6191980"/>
              <a:gd name="connsiteY224" fmla="*/ 4588593 h 6184462"/>
              <a:gd name="connsiteX225" fmla="*/ 510678 w 6191980"/>
              <a:gd name="connsiteY225" fmla="*/ 4552921 h 6184462"/>
              <a:gd name="connsiteX226" fmla="*/ 463742 w 6191980"/>
              <a:gd name="connsiteY226" fmla="*/ 4517249 h 6184462"/>
              <a:gd name="connsiteX227" fmla="*/ 416805 w 6191980"/>
              <a:gd name="connsiteY227" fmla="*/ 4481577 h 6184462"/>
              <a:gd name="connsiteX228" fmla="*/ 371744 w 6191980"/>
              <a:gd name="connsiteY228" fmla="*/ 4445903 h 6184462"/>
              <a:gd name="connsiteX229" fmla="*/ 328562 w 6191980"/>
              <a:gd name="connsiteY229" fmla="*/ 4406477 h 6184462"/>
              <a:gd name="connsiteX230" fmla="*/ 291012 w 6191980"/>
              <a:gd name="connsiteY230" fmla="*/ 4367050 h 6184462"/>
              <a:gd name="connsiteX231" fmla="*/ 259096 w 6191980"/>
              <a:gd name="connsiteY231" fmla="*/ 4321989 h 6184462"/>
              <a:gd name="connsiteX232" fmla="*/ 234689 w 6191980"/>
              <a:gd name="connsiteY232" fmla="*/ 4275053 h 6184462"/>
              <a:gd name="connsiteX233" fmla="*/ 217791 w 6191980"/>
              <a:gd name="connsiteY233" fmla="*/ 4218729 h 6184462"/>
              <a:gd name="connsiteX234" fmla="*/ 210281 w 6191980"/>
              <a:gd name="connsiteY234" fmla="*/ 4160526 h 6184462"/>
              <a:gd name="connsiteX235" fmla="*/ 208402 w 6191980"/>
              <a:gd name="connsiteY235" fmla="*/ 4100444 h 6184462"/>
              <a:gd name="connsiteX236" fmla="*/ 214035 w 6191980"/>
              <a:gd name="connsiteY236" fmla="*/ 4036610 h 6184462"/>
              <a:gd name="connsiteX237" fmla="*/ 221545 w 6191980"/>
              <a:gd name="connsiteY237" fmla="*/ 3972776 h 6184462"/>
              <a:gd name="connsiteX238" fmla="*/ 230932 w 6191980"/>
              <a:gd name="connsiteY238" fmla="*/ 3908940 h 6184462"/>
              <a:gd name="connsiteX239" fmla="*/ 238443 w 6191980"/>
              <a:gd name="connsiteY239" fmla="*/ 3845106 h 6184462"/>
              <a:gd name="connsiteX240" fmla="*/ 242199 w 6191980"/>
              <a:gd name="connsiteY240" fmla="*/ 3781272 h 6184462"/>
              <a:gd name="connsiteX241" fmla="*/ 242199 w 6191980"/>
              <a:gd name="connsiteY241" fmla="*/ 3719313 h 6184462"/>
              <a:gd name="connsiteX242" fmla="*/ 234689 w 6191980"/>
              <a:gd name="connsiteY242" fmla="*/ 3661113 h 6184462"/>
              <a:gd name="connsiteX243" fmla="*/ 219668 w 6191980"/>
              <a:gd name="connsiteY243" fmla="*/ 3602910 h 6184462"/>
              <a:gd name="connsiteX244" fmla="*/ 197138 w 6191980"/>
              <a:gd name="connsiteY244" fmla="*/ 3548461 h 6184462"/>
              <a:gd name="connsiteX245" fmla="*/ 168976 w 6191980"/>
              <a:gd name="connsiteY245" fmla="*/ 3492137 h 6184462"/>
              <a:gd name="connsiteX246" fmla="*/ 137057 w 6191980"/>
              <a:gd name="connsiteY246" fmla="*/ 3435814 h 6184462"/>
              <a:gd name="connsiteX247" fmla="*/ 103264 w 6191980"/>
              <a:gd name="connsiteY247" fmla="*/ 3379488 h 6184462"/>
              <a:gd name="connsiteX248" fmla="*/ 71346 w 6191980"/>
              <a:gd name="connsiteY248" fmla="*/ 3325039 h 6184462"/>
              <a:gd name="connsiteX249" fmla="*/ 43182 w 6191980"/>
              <a:gd name="connsiteY249" fmla="*/ 3266839 h 6184462"/>
              <a:gd name="connsiteX250" fmla="*/ 20654 w 6191980"/>
              <a:gd name="connsiteY250" fmla="*/ 3210513 h 6184462"/>
              <a:gd name="connsiteX251" fmla="*/ 5634 w 6191980"/>
              <a:gd name="connsiteY251" fmla="*/ 3152310 h 6184462"/>
              <a:gd name="connsiteX252" fmla="*/ 0 w 6191980"/>
              <a:gd name="connsiteY252" fmla="*/ 3092230 h 6184462"/>
              <a:gd name="connsiteX253" fmla="*/ 5634 w 6191980"/>
              <a:gd name="connsiteY253" fmla="*/ 3032152 h 6184462"/>
              <a:gd name="connsiteX254" fmla="*/ 20654 w 6191980"/>
              <a:gd name="connsiteY254" fmla="*/ 2973950 h 6184462"/>
              <a:gd name="connsiteX255" fmla="*/ 43182 w 6191980"/>
              <a:gd name="connsiteY255" fmla="*/ 2917624 h 6184462"/>
              <a:gd name="connsiteX256" fmla="*/ 71346 w 6191980"/>
              <a:gd name="connsiteY256" fmla="*/ 2859423 h 6184462"/>
              <a:gd name="connsiteX257" fmla="*/ 103264 w 6191980"/>
              <a:gd name="connsiteY257" fmla="*/ 2804974 h 6184462"/>
              <a:gd name="connsiteX258" fmla="*/ 137057 w 6191980"/>
              <a:gd name="connsiteY258" fmla="*/ 2748651 h 6184462"/>
              <a:gd name="connsiteX259" fmla="*/ 168976 w 6191980"/>
              <a:gd name="connsiteY259" fmla="*/ 2692325 h 6184462"/>
              <a:gd name="connsiteX260" fmla="*/ 197138 w 6191980"/>
              <a:gd name="connsiteY260" fmla="*/ 2636001 h 6184462"/>
              <a:gd name="connsiteX261" fmla="*/ 219668 w 6191980"/>
              <a:gd name="connsiteY261" fmla="*/ 2581552 h 6184462"/>
              <a:gd name="connsiteX262" fmla="*/ 234689 w 6191980"/>
              <a:gd name="connsiteY262" fmla="*/ 2523350 h 6184462"/>
              <a:gd name="connsiteX263" fmla="*/ 242199 w 6191980"/>
              <a:gd name="connsiteY263" fmla="*/ 2465149 h 6184462"/>
              <a:gd name="connsiteX264" fmla="*/ 242199 w 6191980"/>
              <a:gd name="connsiteY264" fmla="*/ 2403192 h 6184462"/>
              <a:gd name="connsiteX265" fmla="*/ 238443 w 6191980"/>
              <a:gd name="connsiteY265" fmla="*/ 2339356 h 6184462"/>
              <a:gd name="connsiteX266" fmla="*/ 230932 w 6191980"/>
              <a:gd name="connsiteY266" fmla="*/ 2275522 h 6184462"/>
              <a:gd name="connsiteX267" fmla="*/ 221545 w 6191980"/>
              <a:gd name="connsiteY267" fmla="*/ 2211686 h 6184462"/>
              <a:gd name="connsiteX268" fmla="*/ 214035 w 6191980"/>
              <a:gd name="connsiteY268" fmla="*/ 2147852 h 6184462"/>
              <a:gd name="connsiteX269" fmla="*/ 208402 w 6191980"/>
              <a:gd name="connsiteY269" fmla="*/ 2084018 h 6184462"/>
              <a:gd name="connsiteX270" fmla="*/ 210281 w 6191980"/>
              <a:gd name="connsiteY270" fmla="*/ 2023938 h 6184462"/>
              <a:gd name="connsiteX271" fmla="*/ 217791 w 6191980"/>
              <a:gd name="connsiteY271" fmla="*/ 1965736 h 6184462"/>
              <a:gd name="connsiteX272" fmla="*/ 234689 w 6191980"/>
              <a:gd name="connsiteY272" fmla="*/ 1909410 h 6184462"/>
              <a:gd name="connsiteX273" fmla="*/ 259096 w 6191980"/>
              <a:gd name="connsiteY273" fmla="*/ 1862474 h 6184462"/>
              <a:gd name="connsiteX274" fmla="*/ 291012 w 6191980"/>
              <a:gd name="connsiteY274" fmla="*/ 1817414 h 6184462"/>
              <a:gd name="connsiteX275" fmla="*/ 328562 w 6191980"/>
              <a:gd name="connsiteY275" fmla="*/ 1777986 h 6184462"/>
              <a:gd name="connsiteX276" fmla="*/ 371744 w 6191980"/>
              <a:gd name="connsiteY276" fmla="*/ 1738560 h 6184462"/>
              <a:gd name="connsiteX277" fmla="*/ 416805 w 6191980"/>
              <a:gd name="connsiteY277" fmla="*/ 1702885 h 6184462"/>
              <a:gd name="connsiteX278" fmla="*/ 463742 w 6191980"/>
              <a:gd name="connsiteY278" fmla="*/ 1667213 h 6184462"/>
              <a:gd name="connsiteX279" fmla="*/ 510678 w 6191980"/>
              <a:gd name="connsiteY279" fmla="*/ 1631541 h 6184462"/>
              <a:gd name="connsiteX280" fmla="*/ 557617 w 6191980"/>
              <a:gd name="connsiteY280" fmla="*/ 1595869 h 6184462"/>
              <a:gd name="connsiteX281" fmla="*/ 600799 w 6191980"/>
              <a:gd name="connsiteY281" fmla="*/ 1558320 h 6184462"/>
              <a:gd name="connsiteX282" fmla="*/ 638351 w 6191980"/>
              <a:gd name="connsiteY282" fmla="*/ 1515138 h 6184462"/>
              <a:gd name="connsiteX283" fmla="*/ 672143 w 6191980"/>
              <a:gd name="connsiteY283" fmla="*/ 1473832 h 6184462"/>
              <a:gd name="connsiteX284" fmla="*/ 698428 w 6191980"/>
              <a:gd name="connsiteY284" fmla="*/ 1426896 h 6184462"/>
              <a:gd name="connsiteX285" fmla="*/ 720959 w 6191980"/>
              <a:gd name="connsiteY285" fmla="*/ 1376203 h 6184462"/>
              <a:gd name="connsiteX286" fmla="*/ 739734 w 6191980"/>
              <a:gd name="connsiteY286" fmla="*/ 1321755 h 6184462"/>
              <a:gd name="connsiteX287" fmla="*/ 756631 w 6191980"/>
              <a:gd name="connsiteY287" fmla="*/ 1265429 h 6184462"/>
              <a:gd name="connsiteX288" fmla="*/ 771652 w 6191980"/>
              <a:gd name="connsiteY288" fmla="*/ 1209105 h 6184462"/>
              <a:gd name="connsiteX289" fmla="*/ 786672 w 6191980"/>
              <a:gd name="connsiteY289" fmla="*/ 1150903 h 6184462"/>
              <a:gd name="connsiteX290" fmla="*/ 803570 w 6191980"/>
              <a:gd name="connsiteY290" fmla="*/ 1096456 h 6184462"/>
              <a:gd name="connsiteX291" fmla="*/ 822344 w 6191980"/>
              <a:gd name="connsiteY291" fmla="*/ 1042007 h 6184462"/>
              <a:gd name="connsiteX292" fmla="*/ 844875 w 6191980"/>
              <a:gd name="connsiteY292" fmla="*/ 991317 h 6184462"/>
              <a:gd name="connsiteX293" fmla="*/ 873037 w 6191980"/>
              <a:gd name="connsiteY293" fmla="*/ 946257 h 6184462"/>
              <a:gd name="connsiteX294" fmla="*/ 906830 w 6191980"/>
              <a:gd name="connsiteY294" fmla="*/ 904952 h 6184462"/>
              <a:gd name="connsiteX295" fmla="*/ 948135 w 6191980"/>
              <a:gd name="connsiteY295" fmla="*/ 871157 h 6184462"/>
              <a:gd name="connsiteX296" fmla="*/ 993197 w 6191980"/>
              <a:gd name="connsiteY296" fmla="*/ 842995 h 6184462"/>
              <a:gd name="connsiteX297" fmla="*/ 1043887 w 6191980"/>
              <a:gd name="connsiteY297" fmla="*/ 820464 h 6184462"/>
              <a:gd name="connsiteX298" fmla="*/ 1098336 w 6191980"/>
              <a:gd name="connsiteY298" fmla="*/ 801690 h 6184462"/>
              <a:gd name="connsiteX299" fmla="*/ 1152783 w 6191980"/>
              <a:gd name="connsiteY299" fmla="*/ 784792 h 6184462"/>
              <a:gd name="connsiteX300" fmla="*/ 1210986 w 6191980"/>
              <a:gd name="connsiteY300" fmla="*/ 769772 h 6184462"/>
              <a:gd name="connsiteX301" fmla="*/ 1267309 w 6191980"/>
              <a:gd name="connsiteY301" fmla="*/ 754751 h 6184462"/>
              <a:gd name="connsiteX302" fmla="*/ 1323635 w 6191980"/>
              <a:gd name="connsiteY302" fmla="*/ 737854 h 6184462"/>
              <a:gd name="connsiteX303" fmla="*/ 1378082 w 6191980"/>
              <a:gd name="connsiteY303" fmla="*/ 719079 h 6184462"/>
              <a:gd name="connsiteX304" fmla="*/ 1428774 w 6191980"/>
              <a:gd name="connsiteY304" fmla="*/ 696549 h 6184462"/>
              <a:gd name="connsiteX305" fmla="*/ 1475711 w 6191980"/>
              <a:gd name="connsiteY305" fmla="*/ 670266 h 6184462"/>
              <a:gd name="connsiteX306" fmla="*/ 1517016 w 6191980"/>
              <a:gd name="connsiteY306" fmla="*/ 636471 h 6184462"/>
              <a:gd name="connsiteX307" fmla="*/ 1560199 w 6191980"/>
              <a:gd name="connsiteY307" fmla="*/ 598919 h 6184462"/>
              <a:gd name="connsiteX308" fmla="*/ 1597750 w 6191980"/>
              <a:gd name="connsiteY308" fmla="*/ 555737 h 6184462"/>
              <a:gd name="connsiteX309" fmla="*/ 1633422 w 6191980"/>
              <a:gd name="connsiteY309" fmla="*/ 510678 h 6184462"/>
              <a:gd name="connsiteX310" fmla="*/ 1669094 w 6191980"/>
              <a:gd name="connsiteY310" fmla="*/ 463741 h 6184462"/>
              <a:gd name="connsiteX311" fmla="*/ 1704766 w 6191980"/>
              <a:gd name="connsiteY311" fmla="*/ 416803 h 6184462"/>
              <a:gd name="connsiteX312" fmla="*/ 1740438 w 6191980"/>
              <a:gd name="connsiteY312" fmla="*/ 371743 h 6184462"/>
              <a:gd name="connsiteX313" fmla="*/ 1779867 w 6191980"/>
              <a:gd name="connsiteY313" fmla="*/ 328561 h 6184462"/>
              <a:gd name="connsiteX314" fmla="*/ 1819293 w 6191980"/>
              <a:gd name="connsiteY314" fmla="*/ 291012 h 6184462"/>
              <a:gd name="connsiteX315" fmla="*/ 1864354 w 6191980"/>
              <a:gd name="connsiteY315" fmla="*/ 259094 h 6184462"/>
              <a:gd name="connsiteX316" fmla="*/ 1911291 w 6191980"/>
              <a:gd name="connsiteY316" fmla="*/ 234686 h 6184462"/>
              <a:gd name="connsiteX317" fmla="*/ 1967617 w 6191980"/>
              <a:gd name="connsiteY317" fmla="*/ 217789 h 6184462"/>
              <a:gd name="connsiteX318" fmla="*/ 2025819 w 6191980"/>
              <a:gd name="connsiteY318" fmla="*/ 210279 h 6184462"/>
              <a:gd name="connsiteX319" fmla="*/ 2085897 w 6191980"/>
              <a:gd name="connsiteY319" fmla="*/ 208401 h 6184462"/>
              <a:gd name="connsiteX320" fmla="*/ 2149731 w 6191980"/>
              <a:gd name="connsiteY320" fmla="*/ 214035 h 6184462"/>
              <a:gd name="connsiteX321" fmla="*/ 2213567 w 6191980"/>
              <a:gd name="connsiteY321" fmla="*/ 221545 h 6184462"/>
              <a:gd name="connsiteX322" fmla="*/ 2277403 w 6191980"/>
              <a:gd name="connsiteY322" fmla="*/ 230932 h 6184462"/>
              <a:gd name="connsiteX323" fmla="*/ 2341237 w 6191980"/>
              <a:gd name="connsiteY323" fmla="*/ 238443 h 6184462"/>
              <a:gd name="connsiteX324" fmla="*/ 2405071 w 6191980"/>
              <a:gd name="connsiteY324" fmla="*/ 242197 h 6184462"/>
              <a:gd name="connsiteX325" fmla="*/ 2467030 w 6191980"/>
              <a:gd name="connsiteY325" fmla="*/ 242197 h 6184462"/>
              <a:gd name="connsiteX326" fmla="*/ 2525233 w 6191980"/>
              <a:gd name="connsiteY326" fmla="*/ 234686 h 6184462"/>
              <a:gd name="connsiteX327" fmla="*/ 2583436 w 6191980"/>
              <a:gd name="connsiteY327" fmla="*/ 219666 h 6184462"/>
              <a:gd name="connsiteX328" fmla="*/ 2639760 w 6191980"/>
              <a:gd name="connsiteY328" fmla="*/ 197137 h 6184462"/>
              <a:gd name="connsiteX329" fmla="*/ 2696083 w 6191980"/>
              <a:gd name="connsiteY329" fmla="*/ 167096 h 6184462"/>
              <a:gd name="connsiteX330" fmla="*/ 2752409 w 6191980"/>
              <a:gd name="connsiteY330" fmla="*/ 137057 h 6184462"/>
              <a:gd name="connsiteX331" fmla="*/ 2808733 w 6191980"/>
              <a:gd name="connsiteY331" fmla="*/ 103262 h 6184462"/>
              <a:gd name="connsiteX332" fmla="*/ 2863182 w 6191980"/>
              <a:gd name="connsiteY332" fmla="*/ 71344 h 6184462"/>
              <a:gd name="connsiteX333" fmla="*/ 2921385 w 6191980"/>
              <a:gd name="connsiteY333" fmla="*/ 43182 h 6184462"/>
              <a:gd name="connsiteX334" fmla="*/ 2977708 w 6191980"/>
              <a:gd name="connsiteY334" fmla="*/ 20652 h 6184462"/>
              <a:gd name="connsiteX335" fmla="*/ 3035911 w 6191980"/>
              <a:gd name="connsiteY335" fmla="*/ 5631 h 618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6191980" h="6184462">
                <a:moveTo>
                  <a:pt x="3095991" y="0"/>
                </a:moveTo>
                <a:lnTo>
                  <a:pt x="3156069" y="5631"/>
                </a:lnTo>
                <a:lnTo>
                  <a:pt x="3214272" y="20652"/>
                </a:lnTo>
                <a:lnTo>
                  <a:pt x="3270598" y="43182"/>
                </a:lnTo>
                <a:lnTo>
                  <a:pt x="3328798" y="71344"/>
                </a:lnTo>
                <a:lnTo>
                  <a:pt x="3383247" y="103262"/>
                </a:lnTo>
                <a:lnTo>
                  <a:pt x="3439573" y="137057"/>
                </a:lnTo>
                <a:lnTo>
                  <a:pt x="3495897" y="167096"/>
                </a:lnTo>
                <a:lnTo>
                  <a:pt x="3552221" y="197137"/>
                </a:lnTo>
                <a:lnTo>
                  <a:pt x="3606669" y="219666"/>
                </a:lnTo>
                <a:lnTo>
                  <a:pt x="3666749" y="234686"/>
                </a:lnTo>
                <a:lnTo>
                  <a:pt x="3724950" y="242197"/>
                </a:lnTo>
                <a:lnTo>
                  <a:pt x="3786907" y="242197"/>
                </a:lnTo>
                <a:lnTo>
                  <a:pt x="3850743" y="238443"/>
                </a:lnTo>
                <a:lnTo>
                  <a:pt x="3914577" y="230932"/>
                </a:lnTo>
                <a:lnTo>
                  <a:pt x="3978413" y="221545"/>
                </a:lnTo>
                <a:lnTo>
                  <a:pt x="4042247" y="214035"/>
                </a:lnTo>
                <a:lnTo>
                  <a:pt x="4106083" y="208401"/>
                </a:lnTo>
                <a:lnTo>
                  <a:pt x="4166161" y="210279"/>
                </a:lnTo>
                <a:lnTo>
                  <a:pt x="4224364" y="217789"/>
                </a:lnTo>
                <a:lnTo>
                  <a:pt x="4280690" y="234686"/>
                </a:lnTo>
                <a:lnTo>
                  <a:pt x="4327628" y="259094"/>
                </a:lnTo>
                <a:lnTo>
                  <a:pt x="4372686" y="291012"/>
                </a:lnTo>
                <a:lnTo>
                  <a:pt x="4412114" y="328561"/>
                </a:lnTo>
                <a:lnTo>
                  <a:pt x="4451542" y="371743"/>
                </a:lnTo>
                <a:lnTo>
                  <a:pt x="4487214" y="416803"/>
                </a:lnTo>
                <a:lnTo>
                  <a:pt x="4522886" y="463741"/>
                </a:lnTo>
                <a:lnTo>
                  <a:pt x="4558559" y="510678"/>
                </a:lnTo>
                <a:lnTo>
                  <a:pt x="4594231" y="555737"/>
                </a:lnTo>
                <a:lnTo>
                  <a:pt x="4631782" y="598919"/>
                </a:lnTo>
                <a:lnTo>
                  <a:pt x="4674964" y="636471"/>
                </a:lnTo>
                <a:lnTo>
                  <a:pt x="4716270" y="670266"/>
                </a:lnTo>
                <a:lnTo>
                  <a:pt x="4763206" y="696549"/>
                </a:lnTo>
                <a:lnTo>
                  <a:pt x="4813899" y="719079"/>
                </a:lnTo>
                <a:lnTo>
                  <a:pt x="4868345" y="737854"/>
                </a:lnTo>
                <a:lnTo>
                  <a:pt x="4924669" y="754751"/>
                </a:lnTo>
                <a:lnTo>
                  <a:pt x="4980995" y="769772"/>
                </a:lnTo>
                <a:lnTo>
                  <a:pt x="5039198" y="784792"/>
                </a:lnTo>
                <a:lnTo>
                  <a:pt x="5093644" y="801690"/>
                </a:lnTo>
                <a:lnTo>
                  <a:pt x="5148091" y="820464"/>
                </a:lnTo>
                <a:lnTo>
                  <a:pt x="5198784" y="842995"/>
                </a:lnTo>
                <a:lnTo>
                  <a:pt x="5243845" y="871157"/>
                </a:lnTo>
                <a:lnTo>
                  <a:pt x="5285151" y="904952"/>
                </a:lnTo>
                <a:lnTo>
                  <a:pt x="5318944" y="946257"/>
                </a:lnTo>
                <a:lnTo>
                  <a:pt x="5347108" y="991317"/>
                </a:lnTo>
                <a:lnTo>
                  <a:pt x="5369636" y="1042007"/>
                </a:lnTo>
                <a:lnTo>
                  <a:pt x="5388410" y="1096456"/>
                </a:lnTo>
                <a:lnTo>
                  <a:pt x="5405308" y="1150903"/>
                </a:lnTo>
                <a:lnTo>
                  <a:pt x="5420328" y="1209105"/>
                </a:lnTo>
                <a:lnTo>
                  <a:pt x="5435349" y="1265429"/>
                </a:lnTo>
                <a:lnTo>
                  <a:pt x="5452246" y="1321755"/>
                </a:lnTo>
                <a:lnTo>
                  <a:pt x="5471021" y="1376203"/>
                </a:lnTo>
                <a:lnTo>
                  <a:pt x="5493550" y="1426896"/>
                </a:lnTo>
                <a:lnTo>
                  <a:pt x="5519836" y="1473832"/>
                </a:lnTo>
                <a:lnTo>
                  <a:pt x="5553632" y="1515138"/>
                </a:lnTo>
                <a:lnTo>
                  <a:pt x="5591181" y="1558320"/>
                </a:lnTo>
                <a:lnTo>
                  <a:pt x="5634364" y="1595869"/>
                </a:lnTo>
                <a:lnTo>
                  <a:pt x="5679425" y="1631541"/>
                </a:lnTo>
                <a:lnTo>
                  <a:pt x="5728238" y="1667213"/>
                </a:lnTo>
                <a:lnTo>
                  <a:pt x="5775175" y="1702885"/>
                </a:lnTo>
                <a:lnTo>
                  <a:pt x="5820236" y="1738560"/>
                </a:lnTo>
                <a:lnTo>
                  <a:pt x="5863416" y="1777986"/>
                </a:lnTo>
                <a:lnTo>
                  <a:pt x="5900968" y="1817414"/>
                </a:lnTo>
                <a:lnTo>
                  <a:pt x="5932886" y="1862474"/>
                </a:lnTo>
                <a:lnTo>
                  <a:pt x="5957294" y="1909410"/>
                </a:lnTo>
                <a:lnTo>
                  <a:pt x="5974191" y="1965736"/>
                </a:lnTo>
                <a:lnTo>
                  <a:pt x="5981700" y="2023938"/>
                </a:lnTo>
                <a:lnTo>
                  <a:pt x="5983578" y="2084018"/>
                </a:lnTo>
                <a:lnTo>
                  <a:pt x="5977945" y="2147852"/>
                </a:lnTo>
                <a:lnTo>
                  <a:pt x="5970435" y="2211686"/>
                </a:lnTo>
                <a:lnTo>
                  <a:pt x="5961048" y="2275522"/>
                </a:lnTo>
                <a:lnTo>
                  <a:pt x="5953538" y="2339356"/>
                </a:lnTo>
                <a:lnTo>
                  <a:pt x="5949784" y="2403192"/>
                </a:lnTo>
                <a:lnTo>
                  <a:pt x="5949784" y="2465149"/>
                </a:lnTo>
                <a:lnTo>
                  <a:pt x="5957294" y="2523350"/>
                </a:lnTo>
                <a:lnTo>
                  <a:pt x="5972312" y="2581552"/>
                </a:lnTo>
                <a:lnTo>
                  <a:pt x="5994843" y="2636001"/>
                </a:lnTo>
                <a:lnTo>
                  <a:pt x="6024884" y="2692325"/>
                </a:lnTo>
                <a:lnTo>
                  <a:pt x="6054922" y="2748651"/>
                </a:lnTo>
                <a:lnTo>
                  <a:pt x="6088718" y="2804974"/>
                </a:lnTo>
                <a:lnTo>
                  <a:pt x="6120634" y="2859423"/>
                </a:lnTo>
                <a:lnTo>
                  <a:pt x="6148798" y="2917624"/>
                </a:lnTo>
                <a:lnTo>
                  <a:pt x="6171326" y="2973950"/>
                </a:lnTo>
                <a:lnTo>
                  <a:pt x="6186347" y="3032152"/>
                </a:lnTo>
                <a:lnTo>
                  <a:pt x="6191980" y="3092230"/>
                </a:lnTo>
                <a:lnTo>
                  <a:pt x="6186347" y="3152310"/>
                </a:lnTo>
                <a:lnTo>
                  <a:pt x="6171326" y="3210513"/>
                </a:lnTo>
                <a:lnTo>
                  <a:pt x="6148798" y="3266839"/>
                </a:lnTo>
                <a:lnTo>
                  <a:pt x="6120634" y="3325039"/>
                </a:lnTo>
                <a:lnTo>
                  <a:pt x="6088718" y="3379488"/>
                </a:lnTo>
                <a:lnTo>
                  <a:pt x="6054922" y="3435814"/>
                </a:lnTo>
                <a:lnTo>
                  <a:pt x="6024884" y="3492137"/>
                </a:lnTo>
                <a:lnTo>
                  <a:pt x="5994843" y="3548461"/>
                </a:lnTo>
                <a:lnTo>
                  <a:pt x="5972312" y="3602910"/>
                </a:lnTo>
                <a:lnTo>
                  <a:pt x="5957294" y="3661113"/>
                </a:lnTo>
                <a:lnTo>
                  <a:pt x="5949784" y="3719313"/>
                </a:lnTo>
                <a:lnTo>
                  <a:pt x="5949784" y="3781272"/>
                </a:lnTo>
                <a:lnTo>
                  <a:pt x="5953538" y="3845106"/>
                </a:lnTo>
                <a:lnTo>
                  <a:pt x="5961048" y="3908940"/>
                </a:lnTo>
                <a:lnTo>
                  <a:pt x="5970435" y="3972776"/>
                </a:lnTo>
                <a:lnTo>
                  <a:pt x="5977945" y="4036610"/>
                </a:lnTo>
                <a:lnTo>
                  <a:pt x="5983578" y="4100444"/>
                </a:lnTo>
                <a:lnTo>
                  <a:pt x="5981700" y="4160526"/>
                </a:lnTo>
                <a:lnTo>
                  <a:pt x="5974191" y="4218729"/>
                </a:lnTo>
                <a:lnTo>
                  <a:pt x="5957294" y="4275053"/>
                </a:lnTo>
                <a:lnTo>
                  <a:pt x="5932886" y="4321989"/>
                </a:lnTo>
                <a:lnTo>
                  <a:pt x="5900968" y="4367050"/>
                </a:lnTo>
                <a:lnTo>
                  <a:pt x="5863416" y="4406477"/>
                </a:lnTo>
                <a:lnTo>
                  <a:pt x="5820236" y="4445903"/>
                </a:lnTo>
                <a:lnTo>
                  <a:pt x="5775175" y="4481577"/>
                </a:lnTo>
                <a:lnTo>
                  <a:pt x="5728238" y="4517249"/>
                </a:lnTo>
                <a:lnTo>
                  <a:pt x="5679425" y="4552921"/>
                </a:lnTo>
                <a:lnTo>
                  <a:pt x="5634364" y="4588593"/>
                </a:lnTo>
                <a:lnTo>
                  <a:pt x="5591181" y="4626142"/>
                </a:lnTo>
                <a:lnTo>
                  <a:pt x="5553632" y="4669325"/>
                </a:lnTo>
                <a:lnTo>
                  <a:pt x="5519836" y="4710630"/>
                </a:lnTo>
                <a:lnTo>
                  <a:pt x="5493550" y="4757566"/>
                </a:lnTo>
                <a:lnTo>
                  <a:pt x="5471021" y="4808259"/>
                </a:lnTo>
                <a:lnTo>
                  <a:pt x="5452246" y="4862708"/>
                </a:lnTo>
                <a:lnTo>
                  <a:pt x="5435349" y="4919033"/>
                </a:lnTo>
                <a:lnTo>
                  <a:pt x="5420328" y="4975357"/>
                </a:lnTo>
                <a:lnTo>
                  <a:pt x="5405308" y="5033560"/>
                </a:lnTo>
                <a:lnTo>
                  <a:pt x="5388410" y="5088007"/>
                </a:lnTo>
                <a:lnTo>
                  <a:pt x="5369636" y="5142453"/>
                </a:lnTo>
                <a:lnTo>
                  <a:pt x="5347108" y="5193146"/>
                </a:lnTo>
                <a:lnTo>
                  <a:pt x="5318944" y="5238207"/>
                </a:lnTo>
                <a:lnTo>
                  <a:pt x="5285151" y="5279510"/>
                </a:lnTo>
                <a:lnTo>
                  <a:pt x="5243845" y="5313305"/>
                </a:lnTo>
                <a:lnTo>
                  <a:pt x="5198784" y="5341467"/>
                </a:lnTo>
                <a:lnTo>
                  <a:pt x="5148091" y="5363998"/>
                </a:lnTo>
                <a:lnTo>
                  <a:pt x="5093644" y="5382773"/>
                </a:lnTo>
                <a:lnTo>
                  <a:pt x="5039198" y="5399670"/>
                </a:lnTo>
                <a:lnTo>
                  <a:pt x="4980995" y="5414691"/>
                </a:lnTo>
                <a:lnTo>
                  <a:pt x="4924669" y="5429711"/>
                </a:lnTo>
                <a:lnTo>
                  <a:pt x="4868345" y="5446609"/>
                </a:lnTo>
                <a:lnTo>
                  <a:pt x="4813899" y="5465383"/>
                </a:lnTo>
                <a:lnTo>
                  <a:pt x="4763206" y="5487914"/>
                </a:lnTo>
                <a:lnTo>
                  <a:pt x="4716270" y="5514197"/>
                </a:lnTo>
                <a:lnTo>
                  <a:pt x="4674964" y="5547992"/>
                </a:lnTo>
                <a:lnTo>
                  <a:pt x="4631782" y="5585543"/>
                </a:lnTo>
                <a:lnTo>
                  <a:pt x="4594231" y="5628725"/>
                </a:lnTo>
                <a:lnTo>
                  <a:pt x="4558559" y="5673785"/>
                </a:lnTo>
                <a:lnTo>
                  <a:pt x="4522886" y="5720721"/>
                </a:lnTo>
                <a:lnTo>
                  <a:pt x="4487214" y="5767659"/>
                </a:lnTo>
                <a:lnTo>
                  <a:pt x="4451542" y="5812719"/>
                </a:lnTo>
                <a:lnTo>
                  <a:pt x="4412114" y="5855901"/>
                </a:lnTo>
                <a:lnTo>
                  <a:pt x="4372686" y="5893450"/>
                </a:lnTo>
                <a:lnTo>
                  <a:pt x="4327628" y="5925368"/>
                </a:lnTo>
                <a:lnTo>
                  <a:pt x="4280690" y="5949776"/>
                </a:lnTo>
                <a:lnTo>
                  <a:pt x="4224364" y="5966674"/>
                </a:lnTo>
                <a:lnTo>
                  <a:pt x="4166161" y="5974184"/>
                </a:lnTo>
                <a:lnTo>
                  <a:pt x="4106083" y="5976061"/>
                </a:lnTo>
                <a:lnTo>
                  <a:pt x="4042247" y="5970428"/>
                </a:lnTo>
                <a:lnTo>
                  <a:pt x="3978413" y="5962919"/>
                </a:lnTo>
                <a:lnTo>
                  <a:pt x="3914577" y="5953530"/>
                </a:lnTo>
                <a:lnTo>
                  <a:pt x="3850743" y="5946022"/>
                </a:lnTo>
                <a:lnTo>
                  <a:pt x="3786907" y="5942266"/>
                </a:lnTo>
                <a:lnTo>
                  <a:pt x="3724950" y="5942266"/>
                </a:lnTo>
                <a:lnTo>
                  <a:pt x="3666749" y="5949776"/>
                </a:lnTo>
                <a:lnTo>
                  <a:pt x="3606669" y="5964797"/>
                </a:lnTo>
                <a:lnTo>
                  <a:pt x="3552221" y="5987325"/>
                </a:lnTo>
                <a:lnTo>
                  <a:pt x="3495897" y="6017366"/>
                </a:lnTo>
                <a:lnTo>
                  <a:pt x="3439573" y="6047407"/>
                </a:lnTo>
                <a:lnTo>
                  <a:pt x="3383247" y="6081200"/>
                </a:lnTo>
                <a:lnTo>
                  <a:pt x="3328798" y="6113118"/>
                </a:lnTo>
                <a:lnTo>
                  <a:pt x="3270598" y="6141280"/>
                </a:lnTo>
                <a:lnTo>
                  <a:pt x="3214272" y="6163811"/>
                </a:lnTo>
                <a:lnTo>
                  <a:pt x="3156069" y="6178831"/>
                </a:lnTo>
                <a:lnTo>
                  <a:pt x="3095991" y="6184462"/>
                </a:lnTo>
                <a:lnTo>
                  <a:pt x="3035911" y="6178831"/>
                </a:lnTo>
                <a:lnTo>
                  <a:pt x="2977708" y="6163811"/>
                </a:lnTo>
                <a:lnTo>
                  <a:pt x="2921385" y="6141280"/>
                </a:lnTo>
                <a:lnTo>
                  <a:pt x="2863182" y="6113118"/>
                </a:lnTo>
                <a:lnTo>
                  <a:pt x="2808733" y="6081200"/>
                </a:lnTo>
                <a:lnTo>
                  <a:pt x="2752409" y="6047407"/>
                </a:lnTo>
                <a:lnTo>
                  <a:pt x="2696083" y="6017366"/>
                </a:lnTo>
                <a:lnTo>
                  <a:pt x="2639760" y="5987325"/>
                </a:lnTo>
                <a:lnTo>
                  <a:pt x="2583436" y="5964797"/>
                </a:lnTo>
                <a:lnTo>
                  <a:pt x="2525233" y="5949776"/>
                </a:lnTo>
                <a:lnTo>
                  <a:pt x="2467030" y="5942266"/>
                </a:lnTo>
                <a:lnTo>
                  <a:pt x="2405071" y="5942266"/>
                </a:lnTo>
                <a:lnTo>
                  <a:pt x="2341237" y="5946022"/>
                </a:lnTo>
                <a:lnTo>
                  <a:pt x="2277403" y="5953530"/>
                </a:lnTo>
                <a:lnTo>
                  <a:pt x="2213567" y="5962919"/>
                </a:lnTo>
                <a:lnTo>
                  <a:pt x="2149731" y="5970428"/>
                </a:lnTo>
                <a:lnTo>
                  <a:pt x="2085897" y="5976061"/>
                </a:lnTo>
                <a:lnTo>
                  <a:pt x="2025819" y="5974184"/>
                </a:lnTo>
                <a:lnTo>
                  <a:pt x="1967617" y="5966674"/>
                </a:lnTo>
                <a:lnTo>
                  <a:pt x="1911291" y="5949776"/>
                </a:lnTo>
                <a:lnTo>
                  <a:pt x="1864354" y="5925368"/>
                </a:lnTo>
                <a:lnTo>
                  <a:pt x="1819293" y="5893450"/>
                </a:lnTo>
                <a:lnTo>
                  <a:pt x="1779867" y="5855901"/>
                </a:lnTo>
                <a:lnTo>
                  <a:pt x="1740438" y="5812719"/>
                </a:lnTo>
                <a:lnTo>
                  <a:pt x="1704766" y="5767659"/>
                </a:lnTo>
                <a:lnTo>
                  <a:pt x="1669094" y="5720721"/>
                </a:lnTo>
                <a:lnTo>
                  <a:pt x="1633422" y="5673785"/>
                </a:lnTo>
                <a:lnTo>
                  <a:pt x="1597750" y="5628725"/>
                </a:lnTo>
                <a:lnTo>
                  <a:pt x="1560199" y="5585543"/>
                </a:lnTo>
                <a:lnTo>
                  <a:pt x="1517016" y="5547992"/>
                </a:lnTo>
                <a:lnTo>
                  <a:pt x="1475711" y="5514197"/>
                </a:lnTo>
                <a:lnTo>
                  <a:pt x="1428774" y="5487914"/>
                </a:lnTo>
                <a:lnTo>
                  <a:pt x="1378082" y="5465383"/>
                </a:lnTo>
                <a:lnTo>
                  <a:pt x="1323635" y="5446609"/>
                </a:lnTo>
                <a:lnTo>
                  <a:pt x="1267309" y="5429711"/>
                </a:lnTo>
                <a:lnTo>
                  <a:pt x="1210986" y="5414691"/>
                </a:lnTo>
                <a:lnTo>
                  <a:pt x="1152783" y="5399670"/>
                </a:lnTo>
                <a:lnTo>
                  <a:pt x="1098336" y="5382773"/>
                </a:lnTo>
                <a:lnTo>
                  <a:pt x="1043887" y="5363998"/>
                </a:lnTo>
                <a:lnTo>
                  <a:pt x="993197" y="5341467"/>
                </a:lnTo>
                <a:lnTo>
                  <a:pt x="948135" y="5313305"/>
                </a:lnTo>
                <a:lnTo>
                  <a:pt x="906830" y="5279510"/>
                </a:lnTo>
                <a:lnTo>
                  <a:pt x="873037" y="5238207"/>
                </a:lnTo>
                <a:lnTo>
                  <a:pt x="844875" y="5193146"/>
                </a:lnTo>
                <a:lnTo>
                  <a:pt x="822344" y="5142453"/>
                </a:lnTo>
                <a:lnTo>
                  <a:pt x="803570" y="5088007"/>
                </a:lnTo>
                <a:lnTo>
                  <a:pt x="786672" y="5033560"/>
                </a:lnTo>
                <a:lnTo>
                  <a:pt x="771652" y="4975357"/>
                </a:lnTo>
                <a:lnTo>
                  <a:pt x="756631" y="4919033"/>
                </a:lnTo>
                <a:lnTo>
                  <a:pt x="739734" y="4862708"/>
                </a:lnTo>
                <a:lnTo>
                  <a:pt x="720959" y="4808259"/>
                </a:lnTo>
                <a:lnTo>
                  <a:pt x="698428" y="4757566"/>
                </a:lnTo>
                <a:lnTo>
                  <a:pt x="672143" y="4710630"/>
                </a:lnTo>
                <a:lnTo>
                  <a:pt x="638351" y="4669325"/>
                </a:lnTo>
                <a:lnTo>
                  <a:pt x="600799" y="4626142"/>
                </a:lnTo>
                <a:lnTo>
                  <a:pt x="557617" y="4588593"/>
                </a:lnTo>
                <a:lnTo>
                  <a:pt x="510678" y="4552921"/>
                </a:lnTo>
                <a:lnTo>
                  <a:pt x="463742" y="4517249"/>
                </a:lnTo>
                <a:lnTo>
                  <a:pt x="416805" y="4481577"/>
                </a:lnTo>
                <a:lnTo>
                  <a:pt x="371744" y="4445903"/>
                </a:lnTo>
                <a:lnTo>
                  <a:pt x="328562" y="4406477"/>
                </a:lnTo>
                <a:lnTo>
                  <a:pt x="291012" y="4367050"/>
                </a:lnTo>
                <a:lnTo>
                  <a:pt x="259096" y="4321989"/>
                </a:lnTo>
                <a:lnTo>
                  <a:pt x="234689" y="4275053"/>
                </a:lnTo>
                <a:lnTo>
                  <a:pt x="217791" y="4218729"/>
                </a:lnTo>
                <a:lnTo>
                  <a:pt x="210281" y="4160526"/>
                </a:lnTo>
                <a:lnTo>
                  <a:pt x="208402" y="4100444"/>
                </a:lnTo>
                <a:lnTo>
                  <a:pt x="214035" y="4036610"/>
                </a:lnTo>
                <a:lnTo>
                  <a:pt x="221545" y="3972776"/>
                </a:lnTo>
                <a:lnTo>
                  <a:pt x="230932" y="3908940"/>
                </a:lnTo>
                <a:lnTo>
                  <a:pt x="238443" y="3845106"/>
                </a:lnTo>
                <a:lnTo>
                  <a:pt x="242199" y="3781272"/>
                </a:lnTo>
                <a:lnTo>
                  <a:pt x="242199" y="3719313"/>
                </a:lnTo>
                <a:lnTo>
                  <a:pt x="234689" y="3661113"/>
                </a:lnTo>
                <a:lnTo>
                  <a:pt x="219668" y="3602910"/>
                </a:lnTo>
                <a:lnTo>
                  <a:pt x="197138" y="3548461"/>
                </a:lnTo>
                <a:lnTo>
                  <a:pt x="168976" y="3492137"/>
                </a:lnTo>
                <a:lnTo>
                  <a:pt x="137057" y="3435814"/>
                </a:lnTo>
                <a:lnTo>
                  <a:pt x="103264" y="3379488"/>
                </a:lnTo>
                <a:lnTo>
                  <a:pt x="71346" y="3325039"/>
                </a:lnTo>
                <a:lnTo>
                  <a:pt x="43182" y="3266839"/>
                </a:lnTo>
                <a:lnTo>
                  <a:pt x="20654" y="3210513"/>
                </a:lnTo>
                <a:lnTo>
                  <a:pt x="5634" y="3152310"/>
                </a:lnTo>
                <a:lnTo>
                  <a:pt x="0" y="3092230"/>
                </a:lnTo>
                <a:lnTo>
                  <a:pt x="5634" y="3032152"/>
                </a:lnTo>
                <a:lnTo>
                  <a:pt x="20654" y="2973950"/>
                </a:lnTo>
                <a:lnTo>
                  <a:pt x="43182" y="2917624"/>
                </a:lnTo>
                <a:lnTo>
                  <a:pt x="71346" y="2859423"/>
                </a:lnTo>
                <a:lnTo>
                  <a:pt x="103264" y="2804974"/>
                </a:lnTo>
                <a:lnTo>
                  <a:pt x="137057" y="2748651"/>
                </a:lnTo>
                <a:lnTo>
                  <a:pt x="168976" y="2692325"/>
                </a:lnTo>
                <a:lnTo>
                  <a:pt x="197138" y="2636001"/>
                </a:lnTo>
                <a:lnTo>
                  <a:pt x="219668" y="2581552"/>
                </a:lnTo>
                <a:lnTo>
                  <a:pt x="234689" y="2523350"/>
                </a:lnTo>
                <a:lnTo>
                  <a:pt x="242199" y="2465149"/>
                </a:lnTo>
                <a:lnTo>
                  <a:pt x="242199" y="2403192"/>
                </a:lnTo>
                <a:lnTo>
                  <a:pt x="238443" y="2339356"/>
                </a:lnTo>
                <a:lnTo>
                  <a:pt x="230932" y="2275522"/>
                </a:lnTo>
                <a:lnTo>
                  <a:pt x="221545" y="2211686"/>
                </a:lnTo>
                <a:lnTo>
                  <a:pt x="214035" y="2147852"/>
                </a:lnTo>
                <a:lnTo>
                  <a:pt x="208402" y="2084018"/>
                </a:lnTo>
                <a:lnTo>
                  <a:pt x="210281" y="2023938"/>
                </a:lnTo>
                <a:lnTo>
                  <a:pt x="217791" y="1965736"/>
                </a:lnTo>
                <a:lnTo>
                  <a:pt x="234689" y="1909410"/>
                </a:lnTo>
                <a:lnTo>
                  <a:pt x="259096" y="1862474"/>
                </a:lnTo>
                <a:lnTo>
                  <a:pt x="291012" y="1817414"/>
                </a:lnTo>
                <a:lnTo>
                  <a:pt x="328562" y="1777986"/>
                </a:lnTo>
                <a:lnTo>
                  <a:pt x="371744" y="1738560"/>
                </a:lnTo>
                <a:lnTo>
                  <a:pt x="416805" y="1702885"/>
                </a:lnTo>
                <a:lnTo>
                  <a:pt x="463742" y="1667213"/>
                </a:lnTo>
                <a:lnTo>
                  <a:pt x="510678" y="1631541"/>
                </a:lnTo>
                <a:lnTo>
                  <a:pt x="557617" y="1595869"/>
                </a:lnTo>
                <a:lnTo>
                  <a:pt x="600799" y="1558320"/>
                </a:lnTo>
                <a:lnTo>
                  <a:pt x="638351" y="1515138"/>
                </a:lnTo>
                <a:lnTo>
                  <a:pt x="672143" y="1473832"/>
                </a:lnTo>
                <a:lnTo>
                  <a:pt x="698428" y="1426896"/>
                </a:lnTo>
                <a:lnTo>
                  <a:pt x="720959" y="1376203"/>
                </a:lnTo>
                <a:lnTo>
                  <a:pt x="739734" y="1321755"/>
                </a:lnTo>
                <a:lnTo>
                  <a:pt x="756631" y="1265429"/>
                </a:lnTo>
                <a:lnTo>
                  <a:pt x="771652" y="1209105"/>
                </a:lnTo>
                <a:lnTo>
                  <a:pt x="786672" y="1150903"/>
                </a:lnTo>
                <a:lnTo>
                  <a:pt x="803570" y="1096456"/>
                </a:lnTo>
                <a:lnTo>
                  <a:pt x="822344" y="1042007"/>
                </a:lnTo>
                <a:lnTo>
                  <a:pt x="844875" y="991317"/>
                </a:lnTo>
                <a:lnTo>
                  <a:pt x="873037" y="946257"/>
                </a:lnTo>
                <a:lnTo>
                  <a:pt x="906830" y="904952"/>
                </a:lnTo>
                <a:lnTo>
                  <a:pt x="948135" y="871157"/>
                </a:lnTo>
                <a:lnTo>
                  <a:pt x="993197" y="842995"/>
                </a:lnTo>
                <a:lnTo>
                  <a:pt x="1043887" y="820464"/>
                </a:lnTo>
                <a:lnTo>
                  <a:pt x="1098336" y="801690"/>
                </a:lnTo>
                <a:lnTo>
                  <a:pt x="1152783" y="784792"/>
                </a:lnTo>
                <a:lnTo>
                  <a:pt x="1210986" y="769772"/>
                </a:lnTo>
                <a:lnTo>
                  <a:pt x="1267309" y="754751"/>
                </a:lnTo>
                <a:lnTo>
                  <a:pt x="1323635" y="737854"/>
                </a:lnTo>
                <a:lnTo>
                  <a:pt x="1378082" y="719079"/>
                </a:lnTo>
                <a:lnTo>
                  <a:pt x="1428774" y="696549"/>
                </a:lnTo>
                <a:lnTo>
                  <a:pt x="1475711" y="670266"/>
                </a:lnTo>
                <a:lnTo>
                  <a:pt x="1517016" y="636471"/>
                </a:lnTo>
                <a:lnTo>
                  <a:pt x="1560199" y="598919"/>
                </a:lnTo>
                <a:lnTo>
                  <a:pt x="1597750" y="555737"/>
                </a:lnTo>
                <a:lnTo>
                  <a:pt x="1633422" y="510678"/>
                </a:lnTo>
                <a:lnTo>
                  <a:pt x="1669094" y="463741"/>
                </a:lnTo>
                <a:lnTo>
                  <a:pt x="1704766" y="416803"/>
                </a:lnTo>
                <a:lnTo>
                  <a:pt x="1740438" y="371743"/>
                </a:lnTo>
                <a:lnTo>
                  <a:pt x="1779867" y="328561"/>
                </a:lnTo>
                <a:lnTo>
                  <a:pt x="1819293" y="291012"/>
                </a:lnTo>
                <a:lnTo>
                  <a:pt x="1864354" y="259094"/>
                </a:lnTo>
                <a:lnTo>
                  <a:pt x="1911291" y="234686"/>
                </a:lnTo>
                <a:lnTo>
                  <a:pt x="1967617" y="217789"/>
                </a:lnTo>
                <a:lnTo>
                  <a:pt x="2025819" y="210279"/>
                </a:lnTo>
                <a:lnTo>
                  <a:pt x="2085897" y="208401"/>
                </a:lnTo>
                <a:lnTo>
                  <a:pt x="2149731" y="214035"/>
                </a:lnTo>
                <a:lnTo>
                  <a:pt x="2213567" y="221545"/>
                </a:lnTo>
                <a:lnTo>
                  <a:pt x="2277403" y="230932"/>
                </a:lnTo>
                <a:lnTo>
                  <a:pt x="2341237" y="238443"/>
                </a:lnTo>
                <a:lnTo>
                  <a:pt x="2405071" y="242197"/>
                </a:lnTo>
                <a:lnTo>
                  <a:pt x="2467030" y="242197"/>
                </a:lnTo>
                <a:lnTo>
                  <a:pt x="2525233" y="234686"/>
                </a:lnTo>
                <a:lnTo>
                  <a:pt x="2583436" y="219666"/>
                </a:lnTo>
                <a:lnTo>
                  <a:pt x="2639760" y="197137"/>
                </a:lnTo>
                <a:lnTo>
                  <a:pt x="2696083" y="167096"/>
                </a:lnTo>
                <a:lnTo>
                  <a:pt x="2752409" y="137057"/>
                </a:lnTo>
                <a:lnTo>
                  <a:pt x="2808733" y="103262"/>
                </a:lnTo>
                <a:lnTo>
                  <a:pt x="2863182" y="71344"/>
                </a:lnTo>
                <a:lnTo>
                  <a:pt x="2921385" y="43182"/>
                </a:lnTo>
                <a:lnTo>
                  <a:pt x="2977708" y="20652"/>
                </a:lnTo>
                <a:lnTo>
                  <a:pt x="3035911" y="56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xmlns="" id="{CA31F01E-6863-47B2-B5F8-4C443DA141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56276" y="0"/>
            <a:ext cx="4335725" cy="3532180"/>
          </a:xfrm>
          <a:custGeom>
            <a:avLst/>
            <a:gdLst>
              <a:gd name="connsiteX0" fmla="*/ 179111 w 4335725"/>
              <a:gd name="connsiteY0" fmla="*/ 0 h 3532180"/>
              <a:gd name="connsiteX1" fmla="*/ 4335725 w 4335725"/>
              <a:gd name="connsiteY1" fmla="*/ 0 h 3532180"/>
              <a:gd name="connsiteX2" fmla="*/ 4335725 w 4335725"/>
              <a:gd name="connsiteY2" fmla="*/ 2845937 h 3532180"/>
              <a:gd name="connsiteX3" fmla="*/ 4315217 w 4335725"/>
              <a:gd name="connsiteY3" fmla="*/ 2853009 h 3532180"/>
              <a:gd name="connsiteX4" fmla="*/ 4269092 w 4335725"/>
              <a:gd name="connsiteY4" fmla="*/ 2867324 h 3532180"/>
              <a:gd name="connsiteX5" fmla="*/ 4219783 w 4335725"/>
              <a:gd name="connsiteY5" fmla="*/ 2880049 h 3532180"/>
              <a:gd name="connsiteX6" fmla="*/ 4172065 w 4335725"/>
              <a:gd name="connsiteY6" fmla="*/ 2892774 h 3532180"/>
              <a:gd name="connsiteX7" fmla="*/ 4124349 w 4335725"/>
              <a:gd name="connsiteY7" fmla="*/ 2907089 h 3532180"/>
              <a:gd name="connsiteX8" fmla="*/ 4078224 w 4335725"/>
              <a:gd name="connsiteY8" fmla="*/ 2922994 h 3532180"/>
              <a:gd name="connsiteX9" fmla="*/ 4035278 w 4335725"/>
              <a:gd name="connsiteY9" fmla="*/ 2942082 h 3532180"/>
              <a:gd name="connsiteX10" fmla="*/ 3995515 w 4335725"/>
              <a:gd name="connsiteY10" fmla="*/ 2964348 h 3532180"/>
              <a:gd name="connsiteX11" fmla="*/ 3960521 w 4335725"/>
              <a:gd name="connsiteY11" fmla="*/ 2992978 h 3532180"/>
              <a:gd name="connsiteX12" fmla="*/ 3923939 w 4335725"/>
              <a:gd name="connsiteY12" fmla="*/ 3024791 h 3532180"/>
              <a:gd name="connsiteX13" fmla="*/ 3892126 w 4335725"/>
              <a:gd name="connsiteY13" fmla="*/ 3061373 h 3532180"/>
              <a:gd name="connsiteX14" fmla="*/ 3861905 w 4335725"/>
              <a:gd name="connsiteY14" fmla="*/ 3099547 h 3532180"/>
              <a:gd name="connsiteX15" fmla="*/ 3831684 w 4335725"/>
              <a:gd name="connsiteY15" fmla="*/ 3139310 h 3532180"/>
              <a:gd name="connsiteX16" fmla="*/ 3801464 w 4335725"/>
              <a:gd name="connsiteY16" fmla="*/ 3179075 h 3532180"/>
              <a:gd name="connsiteX17" fmla="*/ 3771243 w 4335725"/>
              <a:gd name="connsiteY17" fmla="*/ 3217249 h 3532180"/>
              <a:gd name="connsiteX18" fmla="*/ 3737841 w 4335725"/>
              <a:gd name="connsiteY18" fmla="*/ 3253831 h 3532180"/>
              <a:gd name="connsiteX19" fmla="*/ 3704438 w 4335725"/>
              <a:gd name="connsiteY19" fmla="*/ 3285642 h 3532180"/>
              <a:gd name="connsiteX20" fmla="*/ 3666266 w 4335725"/>
              <a:gd name="connsiteY20" fmla="*/ 3312682 h 3532180"/>
              <a:gd name="connsiteX21" fmla="*/ 3626501 w 4335725"/>
              <a:gd name="connsiteY21" fmla="*/ 3333360 h 3532180"/>
              <a:gd name="connsiteX22" fmla="*/ 3578783 w 4335725"/>
              <a:gd name="connsiteY22" fmla="*/ 3347676 h 3532180"/>
              <a:gd name="connsiteX23" fmla="*/ 3529475 w 4335725"/>
              <a:gd name="connsiteY23" fmla="*/ 3354038 h 3532180"/>
              <a:gd name="connsiteX24" fmla="*/ 3478579 w 4335725"/>
              <a:gd name="connsiteY24" fmla="*/ 3355628 h 3532180"/>
              <a:gd name="connsiteX25" fmla="*/ 3424498 w 4335725"/>
              <a:gd name="connsiteY25" fmla="*/ 3350856 h 3532180"/>
              <a:gd name="connsiteX26" fmla="*/ 3370419 w 4335725"/>
              <a:gd name="connsiteY26" fmla="*/ 3344494 h 3532180"/>
              <a:gd name="connsiteX27" fmla="*/ 3316339 w 4335725"/>
              <a:gd name="connsiteY27" fmla="*/ 3336540 h 3532180"/>
              <a:gd name="connsiteX28" fmla="*/ 3262260 w 4335725"/>
              <a:gd name="connsiteY28" fmla="*/ 3330180 h 3532180"/>
              <a:gd name="connsiteX29" fmla="*/ 3208180 w 4335725"/>
              <a:gd name="connsiteY29" fmla="*/ 3326998 h 3532180"/>
              <a:gd name="connsiteX30" fmla="*/ 3155691 w 4335725"/>
              <a:gd name="connsiteY30" fmla="*/ 3326998 h 3532180"/>
              <a:gd name="connsiteX31" fmla="*/ 3106385 w 4335725"/>
              <a:gd name="connsiteY31" fmla="*/ 3333360 h 3532180"/>
              <a:gd name="connsiteX32" fmla="*/ 3055487 w 4335725"/>
              <a:gd name="connsiteY32" fmla="*/ 3346085 h 3532180"/>
              <a:gd name="connsiteX33" fmla="*/ 3009359 w 4335725"/>
              <a:gd name="connsiteY33" fmla="*/ 3365171 h 3532180"/>
              <a:gd name="connsiteX34" fmla="*/ 2961643 w 4335725"/>
              <a:gd name="connsiteY34" fmla="*/ 3390621 h 3532180"/>
              <a:gd name="connsiteX35" fmla="*/ 2913927 w 4335725"/>
              <a:gd name="connsiteY35" fmla="*/ 3416071 h 3532180"/>
              <a:gd name="connsiteX36" fmla="*/ 2866209 w 4335725"/>
              <a:gd name="connsiteY36" fmla="*/ 3444699 h 3532180"/>
              <a:gd name="connsiteX37" fmla="*/ 2820081 w 4335725"/>
              <a:gd name="connsiteY37" fmla="*/ 3471739 h 3532180"/>
              <a:gd name="connsiteX38" fmla="*/ 2770775 w 4335725"/>
              <a:gd name="connsiteY38" fmla="*/ 3495598 h 3532180"/>
              <a:gd name="connsiteX39" fmla="*/ 2723057 w 4335725"/>
              <a:gd name="connsiteY39" fmla="*/ 3514685 h 3532180"/>
              <a:gd name="connsiteX40" fmla="*/ 2673749 w 4335725"/>
              <a:gd name="connsiteY40" fmla="*/ 3527410 h 3532180"/>
              <a:gd name="connsiteX41" fmla="*/ 2622852 w 4335725"/>
              <a:gd name="connsiteY41" fmla="*/ 3532180 h 3532180"/>
              <a:gd name="connsiteX42" fmla="*/ 2571953 w 4335725"/>
              <a:gd name="connsiteY42" fmla="*/ 3527410 h 3532180"/>
              <a:gd name="connsiteX43" fmla="*/ 2522645 w 4335725"/>
              <a:gd name="connsiteY43" fmla="*/ 3514685 h 3532180"/>
              <a:gd name="connsiteX44" fmla="*/ 2474930 w 4335725"/>
              <a:gd name="connsiteY44" fmla="*/ 3495598 h 3532180"/>
              <a:gd name="connsiteX45" fmla="*/ 2425621 w 4335725"/>
              <a:gd name="connsiteY45" fmla="*/ 3471739 h 3532180"/>
              <a:gd name="connsiteX46" fmla="*/ 2379493 w 4335725"/>
              <a:gd name="connsiteY46" fmla="*/ 3444699 h 3532180"/>
              <a:gd name="connsiteX47" fmla="*/ 2331777 w 4335725"/>
              <a:gd name="connsiteY47" fmla="*/ 3416071 h 3532180"/>
              <a:gd name="connsiteX48" fmla="*/ 2284059 w 4335725"/>
              <a:gd name="connsiteY48" fmla="*/ 3390621 h 3532180"/>
              <a:gd name="connsiteX49" fmla="*/ 2236343 w 4335725"/>
              <a:gd name="connsiteY49" fmla="*/ 3365171 h 3532180"/>
              <a:gd name="connsiteX50" fmla="*/ 2188627 w 4335725"/>
              <a:gd name="connsiteY50" fmla="*/ 3346085 h 3532180"/>
              <a:gd name="connsiteX51" fmla="*/ 2139319 w 4335725"/>
              <a:gd name="connsiteY51" fmla="*/ 3333360 h 3532180"/>
              <a:gd name="connsiteX52" fmla="*/ 2090011 w 4335725"/>
              <a:gd name="connsiteY52" fmla="*/ 3326998 h 3532180"/>
              <a:gd name="connsiteX53" fmla="*/ 2037520 w 4335725"/>
              <a:gd name="connsiteY53" fmla="*/ 3326998 h 3532180"/>
              <a:gd name="connsiteX54" fmla="*/ 1983442 w 4335725"/>
              <a:gd name="connsiteY54" fmla="*/ 3330180 h 3532180"/>
              <a:gd name="connsiteX55" fmla="*/ 1929363 w 4335725"/>
              <a:gd name="connsiteY55" fmla="*/ 3336540 h 3532180"/>
              <a:gd name="connsiteX56" fmla="*/ 1875283 w 4335725"/>
              <a:gd name="connsiteY56" fmla="*/ 3344494 h 3532180"/>
              <a:gd name="connsiteX57" fmla="*/ 1821202 w 4335725"/>
              <a:gd name="connsiteY57" fmla="*/ 3350856 h 3532180"/>
              <a:gd name="connsiteX58" fmla="*/ 1767124 w 4335725"/>
              <a:gd name="connsiteY58" fmla="*/ 3355628 h 3532180"/>
              <a:gd name="connsiteX59" fmla="*/ 1716227 w 4335725"/>
              <a:gd name="connsiteY59" fmla="*/ 3354038 h 3532180"/>
              <a:gd name="connsiteX60" fmla="*/ 1666919 w 4335725"/>
              <a:gd name="connsiteY60" fmla="*/ 3347676 h 3532180"/>
              <a:gd name="connsiteX61" fmla="*/ 1619201 w 4335725"/>
              <a:gd name="connsiteY61" fmla="*/ 3333360 h 3532180"/>
              <a:gd name="connsiteX62" fmla="*/ 1579437 w 4335725"/>
              <a:gd name="connsiteY62" fmla="*/ 3312682 h 3532180"/>
              <a:gd name="connsiteX63" fmla="*/ 1541263 w 4335725"/>
              <a:gd name="connsiteY63" fmla="*/ 3285642 h 3532180"/>
              <a:gd name="connsiteX64" fmla="*/ 1507862 w 4335725"/>
              <a:gd name="connsiteY64" fmla="*/ 3253831 h 3532180"/>
              <a:gd name="connsiteX65" fmla="*/ 1474459 w 4335725"/>
              <a:gd name="connsiteY65" fmla="*/ 3217249 h 3532180"/>
              <a:gd name="connsiteX66" fmla="*/ 1444238 w 4335725"/>
              <a:gd name="connsiteY66" fmla="*/ 3179075 h 3532180"/>
              <a:gd name="connsiteX67" fmla="*/ 1414018 w 4335725"/>
              <a:gd name="connsiteY67" fmla="*/ 3139310 h 3532180"/>
              <a:gd name="connsiteX68" fmla="*/ 1383797 w 4335725"/>
              <a:gd name="connsiteY68" fmla="*/ 3099547 h 3532180"/>
              <a:gd name="connsiteX69" fmla="*/ 1353577 w 4335725"/>
              <a:gd name="connsiteY69" fmla="*/ 3061373 h 3532180"/>
              <a:gd name="connsiteX70" fmla="*/ 1321765 w 4335725"/>
              <a:gd name="connsiteY70" fmla="*/ 3024791 h 3532180"/>
              <a:gd name="connsiteX71" fmla="*/ 1285181 w 4335725"/>
              <a:gd name="connsiteY71" fmla="*/ 2992978 h 3532180"/>
              <a:gd name="connsiteX72" fmla="*/ 1250188 w 4335725"/>
              <a:gd name="connsiteY72" fmla="*/ 2964348 h 3532180"/>
              <a:gd name="connsiteX73" fmla="*/ 1210424 w 4335725"/>
              <a:gd name="connsiteY73" fmla="*/ 2942082 h 3532180"/>
              <a:gd name="connsiteX74" fmla="*/ 1167479 w 4335725"/>
              <a:gd name="connsiteY74" fmla="*/ 2922994 h 3532180"/>
              <a:gd name="connsiteX75" fmla="*/ 1121353 w 4335725"/>
              <a:gd name="connsiteY75" fmla="*/ 2907089 h 3532180"/>
              <a:gd name="connsiteX76" fmla="*/ 1073635 w 4335725"/>
              <a:gd name="connsiteY76" fmla="*/ 2892774 h 3532180"/>
              <a:gd name="connsiteX77" fmla="*/ 1025919 w 4335725"/>
              <a:gd name="connsiteY77" fmla="*/ 2880049 h 3532180"/>
              <a:gd name="connsiteX78" fmla="*/ 976611 w 4335725"/>
              <a:gd name="connsiteY78" fmla="*/ 2867324 h 3532180"/>
              <a:gd name="connsiteX79" fmla="*/ 930485 w 4335725"/>
              <a:gd name="connsiteY79" fmla="*/ 2853009 h 3532180"/>
              <a:gd name="connsiteX80" fmla="*/ 884357 w 4335725"/>
              <a:gd name="connsiteY80" fmla="*/ 2837103 h 3532180"/>
              <a:gd name="connsiteX81" fmla="*/ 841413 w 4335725"/>
              <a:gd name="connsiteY81" fmla="*/ 2818015 h 3532180"/>
              <a:gd name="connsiteX82" fmla="*/ 803238 w 4335725"/>
              <a:gd name="connsiteY82" fmla="*/ 2794157 h 3532180"/>
              <a:gd name="connsiteX83" fmla="*/ 768245 w 4335725"/>
              <a:gd name="connsiteY83" fmla="*/ 2765527 h 3532180"/>
              <a:gd name="connsiteX84" fmla="*/ 739617 w 4335725"/>
              <a:gd name="connsiteY84" fmla="*/ 2730536 h 3532180"/>
              <a:gd name="connsiteX85" fmla="*/ 715759 w 4335725"/>
              <a:gd name="connsiteY85" fmla="*/ 2692361 h 3532180"/>
              <a:gd name="connsiteX86" fmla="*/ 696671 w 4335725"/>
              <a:gd name="connsiteY86" fmla="*/ 2649416 h 3532180"/>
              <a:gd name="connsiteX87" fmla="*/ 680766 w 4335725"/>
              <a:gd name="connsiteY87" fmla="*/ 2603290 h 3532180"/>
              <a:gd name="connsiteX88" fmla="*/ 666450 w 4335725"/>
              <a:gd name="connsiteY88" fmla="*/ 2557164 h 3532180"/>
              <a:gd name="connsiteX89" fmla="*/ 653726 w 4335725"/>
              <a:gd name="connsiteY89" fmla="*/ 2507856 h 3532180"/>
              <a:gd name="connsiteX90" fmla="*/ 641000 w 4335725"/>
              <a:gd name="connsiteY90" fmla="*/ 2460140 h 3532180"/>
              <a:gd name="connsiteX91" fmla="*/ 626685 w 4335725"/>
              <a:gd name="connsiteY91" fmla="*/ 2412422 h 3532180"/>
              <a:gd name="connsiteX92" fmla="*/ 610780 w 4335725"/>
              <a:gd name="connsiteY92" fmla="*/ 2366295 h 3532180"/>
              <a:gd name="connsiteX93" fmla="*/ 591692 w 4335725"/>
              <a:gd name="connsiteY93" fmla="*/ 2323348 h 3532180"/>
              <a:gd name="connsiteX94" fmla="*/ 569424 w 4335725"/>
              <a:gd name="connsiteY94" fmla="*/ 2283586 h 3532180"/>
              <a:gd name="connsiteX95" fmla="*/ 540796 w 4335725"/>
              <a:gd name="connsiteY95" fmla="*/ 2248593 h 3532180"/>
              <a:gd name="connsiteX96" fmla="*/ 508983 w 4335725"/>
              <a:gd name="connsiteY96" fmla="*/ 2212010 h 3532180"/>
              <a:gd name="connsiteX97" fmla="*/ 472400 w 4335725"/>
              <a:gd name="connsiteY97" fmla="*/ 2180199 h 3532180"/>
              <a:gd name="connsiteX98" fmla="*/ 432635 w 4335725"/>
              <a:gd name="connsiteY98" fmla="*/ 2149978 h 3532180"/>
              <a:gd name="connsiteX99" fmla="*/ 392872 w 4335725"/>
              <a:gd name="connsiteY99" fmla="*/ 2119758 h 3532180"/>
              <a:gd name="connsiteX100" fmla="*/ 353108 w 4335725"/>
              <a:gd name="connsiteY100" fmla="*/ 2089537 h 3532180"/>
              <a:gd name="connsiteX101" fmla="*/ 314933 w 4335725"/>
              <a:gd name="connsiteY101" fmla="*/ 2059315 h 3532180"/>
              <a:gd name="connsiteX102" fmla="*/ 278350 w 4335725"/>
              <a:gd name="connsiteY102" fmla="*/ 2025914 h 3532180"/>
              <a:gd name="connsiteX103" fmla="*/ 246539 w 4335725"/>
              <a:gd name="connsiteY103" fmla="*/ 1992513 h 3532180"/>
              <a:gd name="connsiteX104" fmla="*/ 219500 w 4335725"/>
              <a:gd name="connsiteY104" fmla="*/ 1954338 h 3532180"/>
              <a:gd name="connsiteX105" fmla="*/ 198823 w 4335725"/>
              <a:gd name="connsiteY105" fmla="*/ 1914575 h 3532180"/>
              <a:gd name="connsiteX106" fmla="*/ 184508 w 4335725"/>
              <a:gd name="connsiteY106" fmla="*/ 1866859 h 3532180"/>
              <a:gd name="connsiteX107" fmla="*/ 178145 w 4335725"/>
              <a:gd name="connsiteY107" fmla="*/ 1817551 h 3532180"/>
              <a:gd name="connsiteX108" fmla="*/ 176554 w 4335725"/>
              <a:gd name="connsiteY108" fmla="*/ 1766651 h 3532180"/>
              <a:gd name="connsiteX109" fmla="*/ 181326 w 4335725"/>
              <a:gd name="connsiteY109" fmla="*/ 1712572 h 3532180"/>
              <a:gd name="connsiteX110" fmla="*/ 187688 w 4335725"/>
              <a:gd name="connsiteY110" fmla="*/ 1658493 h 3532180"/>
              <a:gd name="connsiteX111" fmla="*/ 195640 w 4335725"/>
              <a:gd name="connsiteY111" fmla="*/ 1604413 h 3532180"/>
              <a:gd name="connsiteX112" fmla="*/ 202004 w 4335725"/>
              <a:gd name="connsiteY112" fmla="*/ 1550335 h 3532180"/>
              <a:gd name="connsiteX113" fmla="*/ 205186 w 4335725"/>
              <a:gd name="connsiteY113" fmla="*/ 1496256 h 3532180"/>
              <a:gd name="connsiteX114" fmla="*/ 205186 w 4335725"/>
              <a:gd name="connsiteY114" fmla="*/ 1443766 h 3532180"/>
              <a:gd name="connsiteX115" fmla="*/ 198823 w 4335725"/>
              <a:gd name="connsiteY115" fmla="*/ 1394460 h 3532180"/>
              <a:gd name="connsiteX116" fmla="*/ 186098 w 4335725"/>
              <a:gd name="connsiteY116" fmla="*/ 1345152 h 3532180"/>
              <a:gd name="connsiteX117" fmla="*/ 167011 w 4335725"/>
              <a:gd name="connsiteY117" fmla="*/ 1299024 h 3532180"/>
              <a:gd name="connsiteX118" fmla="*/ 143153 w 4335725"/>
              <a:gd name="connsiteY118" fmla="*/ 1251308 h 3532180"/>
              <a:gd name="connsiteX119" fmla="*/ 116112 w 4335725"/>
              <a:gd name="connsiteY119" fmla="*/ 1203592 h 3532180"/>
              <a:gd name="connsiteX120" fmla="*/ 87483 w 4335725"/>
              <a:gd name="connsiteY120" fmla="*/ 1155874 h 3532180"/>
              <a:gd name="connsiteX121" fmla="*/ 60443 w 4335725"/>
              <a:gd name="connsiteY121" fmla="*/ 1109746 h 3532180"/>
              <a:gd name="connsiteX122" fmla="*/ 36583 w 4335725"/>
              <a:gd name="connsiteY122" fmla="*/ 1060441 h 3532180"/>
              <a:gd name="connsiteX123" fmla="*/ 17498 w 4335725"/>
              <a:gd name="connsiteY123" fmla="*/ 1012723 h 3532180"/>
              <a:gd name="connsiteX124" fmla="*/ 4773 w 4335725"/>
              <a:gd name="connsiteY124" fmla="*/ 963415 h 3532180"/>
              <a:gd name="connsiteX125" fmla="*/ 0 w 4335725"/>
              <a:gd name="connsiteY125" fmla="*/ 912516 h 3532180"/>
              <a:gd name="connsiteX126" fmla="*/ 4773 w 4335725"/>
              <a:gd name="connsiteY126" fmla="*/ 861620 h 3532180"/>
              <a:gd name="connsiteX127" fmla="*/ 17498 w 4335725"/>
              <a:gd name="connsiteY127" fmla="*/ 812312 h 3532180"/>
              <a:gd name="connsiteX128" fmla="*/ 36583 w 4335725"/>
              <a:gd name="connsiteY128" fmla="*/ 764594 h 3532180"/>
              <a:gd name="connsiteX129" fmla="*/ 60443 w 4335725"/>
              <a:gd name="connsiteY129" fmla="*/ 715288 h 3532180"/>
              <a:gd name="connsiteX130" fmla="*/ 87483 w 4335725"/>
              <a:gd name="connsiteY130" fmla="*/ 669160 h 3532180"/>
              <a:gd name="connsiteX131" fmla="*/ 116112 w 4335725"/>
              <a:gd name="connsiteY131" fmla="*/ 621444 h 3532180"/>
              <a:gd name="connsiteX132" fmla="*/ 143153 w 4335725"/>
              <a:gd name="connsiteY132" fmla="*/ 573726 h 3532180"/>
              <a:gd name="connsiteX133" fmla="*/ 167011 w 4335725"/>
              <a:gd name="connsiteY133" fmla="*/ 526010 h 3532180"/>
              <a:gd name="connsiteX134" fmla="*/ 186098 w 4335725"/>
              <a:gd name="connsiteY134" fmla="*/ 479882 h 3532180"/>
              <a:gd name="connsiteX135" fmla="*/ 198823 w 4335725"/>
              <a:gd name="connsiteY135" fmla="*/ 430575 h 3532180"/>
              <a:gd name="connsiteX136" fmla="*/ 205186 w 4335725"/>
              <a:gd name="connsiteY136" fmla="*/ 381268 h 3532180"/>
              <a:gd name="connsiteX137" fmla="*/ 205186 w 4335725"/>
              <a:gd name="connsiteY137" fmla="*/ 328780 h 3532180"/>
              <a:gd name="connsiteX138" fmla="*/ 202004 w 4335725"/>
              <a:gd name="connsiteY138" fmla="*/ 274700 h 3532180"/>
              <a:gd name="connsiteX139" fmla="*/ 195640 w 4335725"/>
              <a:gd name="connsiteY139" fmla="*/ 220621 h 3532180"/>
              <a:gd name="connsiteX140" fmla="*/ 187688 w 4335725"/>
              <a:gd name="connsiteY140" fmla="*/ 166541 h 3532180"/>
              <a:gd name="connsiteX141" fmla="*/ 181326 w 4335725"/>
              <a:gd name="connsiteY141" fmla="*/ 112462 h 3532180"/>
              <a:gd name="connsiteX142" fmla="*/ 176554 w 4335725"/>
              <a:gd name="connsiteY142" fmla="*/ 58383 h 3532180"/>
              <a:gd name="connsiteX143" fmla="*/ 178145 w 4335725"/>
              <a:gd name="connsiteY143" fmla="*/ 7485 h 353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335725" h="3532180">
                <a:moveTo>
                  <a:pt x="179111" y="0"/>
                </a:moveTo>
                <a:lnTo>
                  <a:pt x="4335725" y="0"/>
                </a:lnTo>
                <a:lnTo>
                  <a:pt x="4335725" y="2845937"/>
                </a:lnTo>
                <a:lnTo>
                  <a:pt x="4315217" y="2853009"/>
                </a:lnTo>
                <a:lnTo>
                  <a:pt x="4269092" y="2867324"/>
                </a:lnTo>
                <a:lnTo>
                  <a:pt x="4219783" y="2880049"/>
                </a:lnTo>
                <a:lnTo>
                  <a:pt x="4172065" y="2892774"/>
                </a:lnTo>
                <a:lnTo>
                  <a:pt x="4124349" y="2907089"/>
                </a:lnTo>
                <a:lnTo>
                  <a:pt x="4078224" y="2922994"/>
                </a:lnTo>
                <a:lnTo>
                  <a:pt x="4035278" y="2942082"/>
                </a:lnTo>
                <a:lnTo>
                  <a:pt x="3995515" y="2964348"/>
                </a:lnTo>
                <a:lnTo>
                  <a:pt x="3960521" y="2992978"/>
                </a:lnTo>
                <a:lnTo>
                  <a:pt x="3923939" y="3024791"/>
                </a:lnTo>
                <a:lnTo>
                  <a:pt x="3892126" y="3061373"/>
                </a:lnTo>
                <a:lnTo>
                  <a:pt x="3861905" y="3099547"/>
                </a:lnTo>
                <a:lnTo>
                  <a:pt x="3831684" y="3139310"/>
                </a:lnTo>
                <a:lnTo>
                  <a:pt x="3801464" y="3179075"/>
                </a:lnTo>
                <a:lnTo>
                  <a:pt x="3771243" y="3217249"/>
                </a:lnTo>
                <a:lnTo>
                  <a:pt x="3737841" y="3253831"/>
                </a:lnTo>
                <a:lnTo>
                  <a:pt x="3704438" y="3285642"/>
                </a:lnTo>
                <a:lnTo>
                  <a:pt x="3666266" y="3312682"/>
                </a:lnTo>
                <a:lnTo>
                  <a:pt x="3626501" y="3333360"/>
                </a:lnTo>
                <a:lnTo>
                  <a:pt x="3578783" y="3347676"/>
                </a:lnTo>
                <a:lnTo>
                  <a:pt x="3529475" y="3354038"/>
                </a:lnTo>
                <a:lnTo>
                  <a:pt x="3478579" y="3355628"/>
                </a:lnTo>
                <a:lnTo>
                  <a:pt x="3424498" y="3350856"/>
                </a:lnTo>
                <a:lnTo>
                  <a:pt x="3370419" y="3344494"/>
                </a:lnTo>
                <a:lnTo>
                  <a:pt x="3316339" y="3336540"/>
                </a:lnTo>
                <a:lnTo>
                  <a:pt x="3262260" y="3330180"/>
                </a:lnTo>
                <a:lnTo>
                  <a:pt x="3208180" y="3326998"/>
                </a:lnTo>
                <a:lnTo>
                  <a:pt x="3155691" y="3326998"/>
                </a:lnTo>
                <a:lnTo>
                  <a:pt x="3106385" y="3333360"/>
                </a:lnTo>
                <a:lnTo>
                  <a:pt x="3055487" y="3346085"/>
                </a:lnTo>
                <a:lnTo>
                  <a:pt x="3009359" y="3365171"/>
                </a:lnTo>
                <a:lnTo>
                  <a:pt x="2961643" y="3390621"/>
                </a:lnTo>
                <a:lnTo>
                  <a:pt x="2913927" y="3416071"/>
                </a:lnTo>
                <a:lnTo>
                  <a:pt x="2866209" y="3444699"/>
                </a:lnTo>
                <a:lnTo>
                  <a:pt x="2820081" y="3471739"/>
                </a:lnTo>
                <a:lnTo>
                  <a:pt x="2770775" y="3495598"/>
                </a:lnTo>
                <a:lnTo>
                  <a:pt x="2723057" y="3514685"/>
                </a:lnTo>
                <a:lnTo>
                  <a:pt x="2673749" y="3527410"/>
                </a:lnTo>
                <a:lnTo>
                  <a:pt x="2622852" y="3532180"/>
                </a:lnTo>
                <a:lnTo>
                  <a:pt x="2571953" y="3527410"/>
                </a:lnTo>
                <a:lnTo>
                  <a:pt x="2522645" y="3514685"/>
                </a:lnTo>
                <a:lnTo>
                  <a:pt x="2474930" y="3495598"/>
                </a:lnTo>
                <a:lnTo>
                  <a:pt x="2425621" y="3471739"/>
                </a:lnTo>
                <a:lnTo>
                  <a:pt x="2379493" y="3444699"/>
                </a:lnTo>
                <a:lnTo>
                  <a:pt x="2331777" y="3416071"/>
                </a:lnTo>
                <a:lnTo>
                  <a:pt x="2284059" y="3390621"/>
                </a:lnTo>
                <a:lnTo>
                  <a:pt x="2236343" y="3365171"/>
                </a:lnTo>
                <a:lnTo>
                  <a:pt x="2188627" y="3346085"/>
                </a:lnTo>
                <a:lnTo>
                  <a:pt x="2139319" y="3333360"/>
                </a:lnTo>
                <a:lnTo>
                  <a:pt x="2090011" y="3326998"/>
                </a:lnTo>
                <a:lnTo>
                  <a:pt x="2037520" y="3326998"/>
                </a:lnTo>
                <a:lnTo>
                  <a:pt x="1983442" y="3330180"/>
                </a:lnTo>
                <a:lnTo>
                  <a:pt x="1929363" y="3336540"/>
                </a:lnTo>
                <a:lnTo>
                  <a:pt x="1875283" y="3344494"/>
                </a:lnTo>
                <a:lnTo>
                  <a:pt x="1821202" y="3350856"/>
                </a:lnTo>
                <a:lnTo>
                  <a:pt x="1767124" y="3355628"/>
                </a:lnTo>
                <a:lnTo>
                  <a:pt x="1716227" y="3354038"/>
                </a:lnTo>
                <a:lnTo>
                  <a:pt x="1666919" y="3347676"/>
                </a:lnTo>
                <a:lnTo>
                  <a:pt x="1619201" y="3333360"/>
                </a:lnTo>
                <a:lnTo>
                  <a:pt x="1579437" y="3312682"/>
                </a:lnTo>
                <a:lnTo>
                  <a:pt x="1541263" y="3285642"/>
                </a:lnTo>
                <a:lnTo>
                  <a:pt x="1507862" y="3253831"/>
                </a:lnTo>
                <a:lnTo>
                  <a:pt x="1474459" y="3217249"/>
                </a:lnTo>
                <a:lnTo>
                  <a:pt x="1444238" y="3179075"/>
                </a:lnTo>
                <a:lnTo>
                  <a:pt x="1414018" y="3139310"/>
                </a:lnTo>
                <a:lnTo>
                  <a:pt x="1383797" y="3099547"/>
                </a:lnTo>
                <a:lnTo>
                  <a:pt x="1353577" y="3061373"/>
                </a:lnTo>
                <a:lnTo>
                  <a:pt x="1321765" y="3024791"/>
                </a:lnTo>
                <a:lnTo>
                  <a:pt x="1285181" y="2992978"/>
                </a:lnTo>
                <a:lnTo>
                  <a:pt x="1250188" y="2964348"/>
                </a:lnTo>
                <a:lnTo>
                  <a:pt x="1210424" y="2942082"/>
                </a:lnTo>
                <a:lnTo>
                  <a:pt x="1167479" y="2922994"/>
                </a:lnTo>
                <a:lnTo>
                  <a:pt x="1121353" y="2907089"/>
                </a:lnTo>
                <a:lnTo>
                  <a:pt x="1073635" y="2892774"/>
                </a:lnTo>
                <a:lnTo>
                  <a:pt x="1025919" y="2880049"/>
                </a:lnTo>
                <a:lnTo>
                  <a:pt x="976611" y="2867324"/>
                </a:lnTo>
                <a:lnTo>
                  <a:pt x="930485" y="2853009"/>
                </a:lnTo>
                <a:lnTo>
                  <a:pt x="884357" y="2837103"/>
                </a:lnTo>
                <a:lnTo>
                  <a:pt x="841413" y="2818015"/>
                </a:lnTo>
                <a:lnTo>
                  <a:pt x="803238" y="2794157"/>
                </a:lnTo>
                <a:lnTo>
                  <a:pt x="768245" y="2765527"/>
                </a:lnTo>
                <a:lnTo>
                  <a:pt x="739617" y="2730536"/>
                </a:lnTo>
                <a:lnTo>
                  <a:pt x="715759" y="2692361"/>
                </a:lnTo>
                <a:lnTo>
                  <a:pt x="696671" y="2649416"/>
                </a:lnTo>
                <a:lnTo>
                  <a:pt x="680766" y="2603290"/>
                </a:lnTo>
                <a:lnTo>
                  <a:pt x="666450" y="2557164"/>
                </a:lnTo>
                <a:lnTo>
                  <a:pt x="653726" y="2507856"/>
                </a:lnTo>
                <a:lnTo>
                  <a:pt x="641000" y="2460140"/>
                </a:lnTo>
                <a:lnTo>
                  <a:pt x="626685" y="2412422"/>
                </a:lnTo>
                <a:lnTo>
                  <a:pt x="610780" y="2366295"/>
                </a:lnTo>
                <a:lnTo>
                  <a:pt x="591692" y="2323348"/>
                </a:lnTo>
                <a:lnTo>
                  <a:pt x="569424" y="2283586"/>
                </a:lnTo>
                <a:lnTo>
                  <a:pt x="540796" y="2248593"/>
                </a:lnTo>
                <a:lnTo>
                  <a:pt x="508983" y="2212010"/>
                </a:lnTo>
                <a:lnTo>
                  <a:pt x="472400" y="2180199"/>
                </a:lnTo>
                <a:lnTo>
                  <a:pt x="432635" y="2149978"/>
                </a:lnTo>
                <a:lnTo>
                  <a:pt x="392872" y="2119758"/>
                </a:lnTo>
                <a:lnTo>
                  <a:pt x="353108" y="2089537"/>
                </a:lnTo>
                <a:lnTo>
                  <a:pt x="314933" y="2059315"/>
                </a:lnTo>
                <a:lnTo>
                  <a:pt x="278350" y="2025914"/>
                </a:lnTo>
                <a:lnTo>
                  <a:pt x="246539" y="1992513"/>
                </a:lnTo>
                <a:lnTo>
                  <a:pt x="219500" y="1954338"/>
                </a:lnTo>
                <a:lnTo>
                  <a:pt x="198823" y="1914575"/>
                </a:lnTo>
                <a:lnTo>
                  <a:pt x="184508" y="1866859"/>
                </a:lnTo>
                <a:lnTo>
                  <a:pt x="178145" y="1817551"/>
                </a:lnTo>
                <a:lnTo>
                  <a:pt x="176554" y="1766651"/>
                </a:lnTo>
                <a:lnTo>
                  <a:pt x="181326" y="1712572"/>
                </a:lnTo>
                <a:lnTo>
                  <a:pt x="187688" y="1658493"/>
                </a:lnTo>
                <a:lnTo>
                  <a:pt x="195640" y="1604413"/>
                </a:lnTo>
                <a:lnTo>
                  <a:pt x="202004" y="1550335"/>
                </a:lnTo>
                <a:lnTo>
                  <a:pt x="205186" y="1496256"/>
                </a:lnTo>
                <a:lnTo>
                  <a:pt x="205186" y="1443766"/>
                </a:lnTo>
                <a:lnTo>
                  <a:pt x="198823" y="1394460"/>
                </a:lnTo>
                <a:lnTo>
                  <a:pt x="186098" y="1345152"/>
                </a:lnTo>
                <a:lnTo>
                  <a:pt x="167011" y="1299024"/>
                </a:lnTo>
                <a:lnTo>
                  <a:pt x="143153" y="1251308"/>
                </a:lnTo>
                <a:lnTo>
                  <a:pt x="116112" y="1203592"/>
                </a:lnTo>
                <a:lnTo>
                  <a:pt x="87483" y="1155874"/>
                </a:lnTo>
                <a:lnTo>
                  <a:pt x="60443" y="1109746"/>
                </a:lnTo>
                <a:lnTo>
                  <a:pt x="36583" y="1060441"/>
                </a:lnTo>
                <a:lnTo>
                  <a:pt x="17498" y="1012723"/>
                </a:lnTo>
                <a:lnTo>
                  <a:pt x="4773" y="963415"/>
                </a:lnTo>
                <a:lnTo>
                  <a:pt x="0" y="912516"/>
                </a:lnTo>
                <a:lnTo>
                  <a:pt x="4773" y="861620"/>
                </a:lnTo>
                <a:lnTo>
                  <a:pt x="17498" y="812312"/>
                </a:lnTo>
                <a:lnTo>
                  <a:pt x="36583" y="764594"/>
                </a:lnTo>
                <a:lnTo>
                  <a:pt x="60443" y="715288"/>
                </a:lnTo>
                <a:lnTo>
                  <a:pt x="87483" y="669160"/>
                </a:lnTo>
                <a:lnTo>
                  <a:pt x="116112" y="621444"/>
                </a:lnTo>
                <a:lnTo>
                  <a:pt x="143153" y="573726"/>
                </a:lnTo>
                <a:lnTo>
                  <a:pt x="167011" y="526010"/>
                </a:lnTo>
                <a:lnTo>
                  <a:pt x="186098" y="479882"/>
                </a:lnTo>
                <a:lnTo>
                  <a:pt x="198823" y="430575"/>
                </a:lnTo>
                <a:lnTo>
                  <a:pt x="205186" y="381268"/>
                </a:lnTo>
                <a:lnTo>
                  <a:pt x="205186" y="328780"/>
                </a:lnTo>
                <a:lnTo>
                  <a:pt x="202004" y="274700"/>
                </a:lnTo>
                <a:lnTo>
                  <a:pt x="195640" y="220621"/>
                </a:lnTo>
                <a:lnTo>
                  <a:pt x="187688" y="166541"/>
                </a:lnTo>
                <a:lnTo>
                  <a:pt x="181326" y="112462"/>
                </a:lnTo>
                <a:lnTo>
                  <a:pt x="176554" y="58383"/>
                </a:lnTo>
                <a:lnTo>
                  <a:pt x="178145" y="748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4D0D8E3-7FCF-4363-BEC7-D9E68F0DC4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28" r="19080" b="-2"/>
          <a:stretch/>
        </p:blipFill>
        <p:spPr>
          <a:xfrm>
            <a:off x="5724287" y="2642287"/>
            <a:ext cx="3135234" cy="3131460"/>
          </a:xfrm>
          <a:custGeom>
            <a:avLst/>
            <a:gdLst/>
            <a:ahLst/>
            <a:cxnLst/>
            <a:rect l="l" t="t" r="r" b="b"/>
            <a:pathLst>
              <a:path w="2998601" h="2994963">
                <a:moveTo>
                  <a:pt x="1499301" y="0"/>
                </a:moveTo>
                <a:lnTo>
                  <a:pt x="1528395" y="2727"/>
                </a:lnTo>
                <a:lnTo>
                  <a:pt x="1556581" y="10001"/>
                </a:lnTo>
                <a:lnTo>
                  <a:pt x="1583858" y="20912"/>
                </a:lnTo>
                <a:lnTo>
                  <a:pt x="1612043" y="34550"/>
                </a:lnTo>
                <a:lnTo>
                  <a:pt x="1638411" y="50007"/>
                </a:lnTo>
                <a:lnTo>
                  <a:pt x="1665688" y="66373"/>
                </a:lnTo>
                <a:lnTo>
                  <a:pt x="1692964" y="80920"/>
                </a:lnTo>
                <a:lnTo>
                  <a:pt x="1720240" y="95468"/>
                </a:lnTo>
                <a:lnTo>
                  <a:pt x="1746608" y="106378"/>
                </a:lnTo>
                <a:lnTo>
                  <a:pt x="1775703" y="113652"/>
                </a:lnTo>
                <a:lnTo>
                  <a:pt x="1803888" y="117289"/>
                </a:lnTo>
                <a:lnTo>
                  <a:pt x="1833892" y="117289"/>
                </a:lnTo>
                <a:lnTo>
                  <a:pt x="1864806" y="115471"/>
                </a:lnTo>
                <a:lnTo>
                  <a:pt x="1895719" y="111834"/>
                </a:lnTo>
                <a:lnTo>
                  <a:pt x="1926633" y="107288"/>
                </a:lnTo>
                <a:lnTo>
                  <a:pt x="1957546" y="103651"/>
                </a:lnTo>
                <a:lnTo>
                  <a:pt x="1988460" y="100923"/>
                </a:lnTo>
                <a:lnTo>
                  <a:pt x="2017554" y="101832"/>
                </a:lnTo>
                <a:lnTo>
                  <a:pt x="2045740" y="105469"/>
                </a:lnTo>
                <a:lnTo>
                  <a:pt x="2073017" y="113652"/>
                </a:lnTo>
                <a:lnTo>
                  <a:pt x="2095748" y="125472"/>
                </a:lnTo>
                <a:lnTo>
                  <a:pt x="2117568" y="140929"/>
                </a:lnTo>
                <a:lnTo>
                  <a:pt x="2136662" y="159113"/>
                </a:lnTo>
                <a:lnTo>
                  <a:pt x="2155756" y="180025"/>
                </a:lnTo>
                <a:lnTo>
                  <a:pt x="2173031" y="201846"/>
                </a:lnTo>
                <a:lnTo>
                  <a:pt x="2190306" y="224577"/>
                </a:lnTo>
                <a:lnTo>
                  <a:pt x="2207581" y="247307"/>
                </a:lnTo>
                <a:lnTo>
                  <a:pt x="2224856" y="269128"/>
                </a:lnTo>
                <a:lnTo>
                  <a:pt x="2243041" y="290040"/>
                </a:lnTo>
                <a:lnTo>
                  <a:pt x="2263953" y="308225"/>
                </a:lnTo>
                <a:lnTo>
                  <a:pt x="2283956" y="324591"/>
                </a:lnTo>
                <a:lnTo>
                  <a:pt x="2306686" y="337319"/>
                </a:lnTo>
                <a:lnTo>
                  <a:pt x="2331235" y="348230"/>
                </a:lnTo>
                <a:lnTo>
                  <a:pt x="2357602" y="357322"/>
                </a:lnTo>
                <a:lnTo>
                  <a:pt x="2384878" y="365505"/>
                </a:lnTo>
                <a:lnTo>
                  <a:pt x="2412155" y="372779"/>
                </a:lnTo>
                <a:lnTo>
                  <a:pt x="2440341" y="380053"/>
                </a:lnTo>
                <a:lnTo>
                  <a:pt x="2466708" y="388236"/>
                </a:lnTo>
                <a:lnTo>
                  <a:pt x="2493075" y="397328"/>
                </a:lnTo>
                <a:lnTo>
                  <a:pt x="2517624" y="408239"/>
                </a:lnTo>
                <a:lnTo>
                  <a:pt x="2539446" y="421877"/>
                </a:lnTo>
                <a:lnTo>
                  <a:pt x="2559449" y="438243"/>
                </a:lnTo>
                <a:lnTo>
                  <a:pt x="2575814" y="458246"/>
                </a:lnTo>
                <a:lnTo>
                  <a:pt x="2589453" y="480067"/>
                </a:lnTo>
                <a:lnTo>
                  <a:pt x="2600363" y="504615"/>
                </a:lnTo>
                <a:lnTo>
                  <a:pt x="2609455" y="530983"/>
                </a:lnTo>
                <a:lnTo>
                  <a:pt x="2617638" y="557350"/>
                </a:lnTo>
                <a:lnTo>
                  <a:pt x="2624912" y="585536"/>
                </a:lnTo>
                <a:lnTo>
                  <a:pt x="2632186" y="612812"/>
                </a:lnTo>
                <a:lnTo>
                  <a:pt x="2640369" y="640089"/>
                </a:lnTo>
                <a:lnTo>
                  <a:pt x="2649461" y="666457"/>
                </a:lnTo>
                <a:lnTo>
                  <a:pt x="2660371" y="691006"/>
                </a:lnTo>
                <a:lnTo>
                  <a:pt x="2673101" y="713736"/>
                </a:lnTo>
                <a:lnTo>
                  <a:pt x="2689467" y="733739"/>
                </a:lnTo>
                <a:lnTo>
                  <a:pt x="2707651" y="754651"/>
                </a:lnTo>
                <a:lnTo>
                  <a:pt x="2728563" y="772835"/>
                </a:lnTo>
                <a:lnTo>
                  <a:pt x="2750385" y="790110"/>
                </a:lnTo>
                <a:lnTo>
                  <a:pt x="2774024" y="807385"/>
                </a:lnTo>
                <a:lnTo>
                  <a:pt x="2796754" y="824660"/>
                </a:lnTo>
                <a:lnTo>
                  <a:pt x="2818576" y="841936"/>
                </a:lnTo>
                <a:lnTo>
                  <a:pt x="2839487" y="861029"/>
                </a:lnTo>
                <a:lnTo>
                  <a:pt x="2857672" y="880123"/>
                </a:lnTo>
                <a:lnTo>
                  <a:pt x="2873129" y="901944"/>
                </a:lnTo>
                <a:lnTo>
                  <a:pt x="2884949" y="924674"/>
                </a:lnTo>
                <a:lnTo>
                  <a:pt x="2893132" y="951951"/>
                </a:lnTo>
                <a:lnTo>
                  <a:pt x="2896768" y="980137"/>
                </a:lnTo>
                <a:lnTo>
                  <a:pt x="2897678" y="1009232"/>
                </a:lnTo>
                <a:lnTo>
                  <a:pt x="2894950" y="1040145"/>
                </a:lnTo>
                <a:lnTo>
                  <a:pt x="2891313" y="1071058"/>
                </a:lnTo>
                <a:lnTo>
                  <a:pt x="2886767" y="1101972"/>
                </a:lnTo>
                <a:lnTo>
                  <a:pt x="2883130" y="1132885"/>
                </a:lnTo>
                <a:lnTo>
                  <a:pt x="2881312" y="1163799"/>
                </a:lnTo>
                <a:lnTo>
                  <a:pt x="2881312" y="1193803"/>
                </a:lnTo>
                <a:lnTo>
                  <a:pt x="2884949" y="1221988"/>
                </a:lnTo>
                <a:lnTo>
                  <a:pt x="2892222" y="1250174"/>
                </a:lnTo>
                <a:lnTo>
                  <a:pt x="2903133" y="1276542"/>
                </a:lnTo>
                <a:lnTo>
                  <a:pt x="2917681" y="1303818"/>
                </a:lnTo>
                <a:lnTo>
                  <a:pt x="2932228" y="1331095"/>
                </a:lnTo>
                <a:lnTo>
                  <a:pt x="2948594" y="1358371"/>
                </a:lnTo>
                <a:lnTo>
                  <a:pt x="2964050" y="1384739"/>
                </a:lnTo>
                <a:lnTo>
                  <a:pt x="2977689" y="1412924"/>
                </a:lnTo>
                <a:lnTo>
                  <a:pt x="2988599" y="1440201"/>
                </a:lnTo>
                <a:lnTo>
                  <a:pt x="2995873" y="1468387"/>
                </a:lnTo>
                <a:lnTo>
                  <a:pt x="2998601" y="1497481"/>
                </a:lnTo>
                <a:lnTo>
                  <a:pt x="2995873" y="1526576"/>
                </a:lnTo>
                <a:lnTo>
                  <a:pt x="2988599" y="1554762"/>
                </a:lnTo>
                <a:lnTo>
                  <a:pt x="2977689" y="1582039"/>
                </a:lnTo>
                <a:lnTo>
                  <a:pt x="2964050" y="1610224"/>
                </a:lnTo>
                <a:lnTo>
                  <a:pt x="2948594" y="1636592"/>
                </a:lnTo>
                <a:lnTo>
                  <a:pt x="2932228" y="1663869"/>
                </a:lnTo>
                <a:lnTo>
                  <a:pt x="2917681" y="1691145"/>
                </a:lnTo>
                <a:lnTo>
                  <a:pt x="2903133" y="1718421"/>
                </a:lnTo>
                <a:lnTo>
                  <a:pt x="2892222" y="1744789"/>
                </a:lnTo>
                <a:lnTo>
                  <a:pt x="2884949" y="1772975"/>
                </a:lnTo>
                <a:lnTo>
                  <a:pt x="2881312" y="1801160"/>
                </a:lnTo>
                <a:lnTo>
                  <a:pt x="2881312" y="1831165"/>
                </a:lnTo>
                <a:lnTo>
                  <a:pt x="2883130" y="1862078"/>
                </a:lnTo>
                <a:lnTo>
                  <a:pt x="2886767" y="1892991"/>
                </a:lnTo>
                <a:lnTo>
                  <a:pt x="2891313" y="1923905"/>
                </a:lnTo>
                <a:lnTo>
                  <a:pt x="2894950" y="1954818"/>
                </a:lnTo>
                <a:lnTo>
                  <a:pt x="2897678" y="1985731"/>
                </a:lnTo>
                <a:lnTo>
                  <a:pt x="2896768" y="2014827"/>
                </a:lnTo>
                <a:lnTo>
                  <a:pt x="2893132" y="2043013"/>
                </a:lnTo>
                <a:lnTo>
                  <a:pt x="2884949" y="2070289"/>
                </a:lnTo>
                <a:lnTo>
                  <a:pt x="2873129" y="2093019"/>
                </a:lnTo>
                <a:lnTo>
                  <a:pt x="2857672" y="2114841"/>
                </a:lnTo>
                <a:lnTo>
                  <a:pt x="2839487" y="2133934"/>
                </a:lnTo>
                <a:lnTo>
                  <a:pt x="2818576" y="2153027"/>
                </a:lnTo>
                <a:lnTo>
                  <a:pt x="2796754" y="2170303"/>
                </a:lnTo>
                <a:lnTo>
                  <a:pt x="2774024" y="2187578"/>
                </a:lnTo>
                <a:lnTo>
                  <a:pt x="2750385" y="2204853"/>
                </a:lnTo>
                <a:lnTo>
                  <a:pt x="2728563" y="2222128"/>
                </a:lnTo>
                <a:lnTo>
                  <a:pt x="2707651" y="2240312"/>
                </a:lnTo>
                <a:lnTo>
                  <a:pt x="2689467" y="2261224"/>
                </a:lnTo>
                <a:lnTo>
                  <a:pt x="2673101" y="2281227"/>
                </a:lnTo>
                <a:lnTo>
                  <a:pt x="2660371" y="2303957"/>
                </a:lnTo>
                <a:lnTo>
                  <a:pt x="2649461" y="2328506"/>
                </a:lnTo>
                <a:lnTo>
                  <a:pt x="2640369" y="2354874"/>
                </a:lnTo>
                <a:lnTo>
                  <a:pt x="2632186" y="2382151"/>
                </a:lnTo>
                <a:lnTo>
                  <a:pt x="2624912" y="2409427"/>
                </a:lnTo>
                <a:lnTo>
                  <a:pt x="2617638" y="2437613"/>
                </a:lnTo>
                <a:lnTo>
                  <a:pt x="2609455" y="2463980"/>
                </a:lnTo>
                <a:lnTo>
                  <a:pt x="2600363" y="2490347"/>
                </a:lnTo>
                <a:lnTo>
                  <a:pt x="2589453" y="2514896"/>
                </a:lnTo>
                <a:lnTo>
                  <a:pt x="2575814" y="2536718"/>
                </a:lnTo>
                <a:lnTo>
                  <a:pt x="2559449" y="2556720"/>
                </a:lnTo>
                <a:lnTo>
                  <a:pt x="2539446" y="2573086"/>
                </a:lnTo>
                <a:lnTo>
                  <a:pt x="2517624" y="2586724"/>
                </a:lnTo>
                <a:lnTo>
                  <a:pt x="2493075" y="2597635"/>
                </a:lnTo>
                <a:lnTo>
                  <a:pt x="2466708" y="2606727"/>
                </a:lnTo>
                <a:lnTo>
                  <a:pt x="2440341" y="2614910"/>
                </a:lnTo>
                <a:lnTo>
                  <a:pt x="2412155" y="2622184"/>
                </a:lnTo>
                <a:lnTo>
                  <a:pt x="2384878" y="2629458"/>
                </a:lnTo>
                <a:lnTo>
                  <a:pt x="2357602" y="2637641"/>
                </a:lnTo>
                <a:lnTo>
                  <a:pt x="2331235" y="2646733"/>
                </a:lnTo>
                <a:lnTo>
                  <a:pt x="2306686" y="2657644"/>
                </a:lnTo>
                <a:lnTo>
                  <a:pt x="2283956" y="2670372"/>
                </a:lnTo>
                <a:lnTo>
                  <a:pt x="2263953" y="2686738"/>
                </a:lnTo>
                <a:lnTo>
                  <a:pt x="2243041" y="2704923"/>
                </a:lnTo>
                <a:lnTo>
                  <a:pt x="2224856" y="2725835"/>
                </a:lnTo>
                <a:lnTo>
                  <a:pt x="2207581" y="2747656"/>
                </a:lnTo>
                <a:lnTo>
                  <a:pt x="2190306" y="2770386"/>
                </a:lnTo>
                <a:lnTo>
                  <a:pt x="2173031" y="2793117"/>
                </a:lnTo>
                <a:lnTo>
                  <a:pt x="2155756" y="2814938"/>
                </a:lnTo>
                <a:lnTo>
                  <a:pt x="2136662" y="2835850"/>
                </a:lnTo>
                <a:lnTo>
                  <a:pt x="2117568" y="2854034"/>
                </a:lnTo>
                <a:lnTo>
                  <a:pt x="2095748" y="2869491"/>
                </a:lnTo>
                <a:lnTo>
                  <a:pt x="2073017" y="2881311"/>
                </a:lnTo>
                <a:lnTo>
                  <a:pt x="2045740" y="2889494"/>
                </a:lnTo>
                <a:lnTo>
                  <a:pt x="2017554" y="2893131"/>
                </a:lnTo>
                <a:lnTo>
                  <a:pt x="1988460" y="2894040"/>
                </a:lnTo>
                <a:lnTo>
                  <a:pt x="1957546" y="2891312"/>
                </a:lnTo>
                <a:lnTo>
                  <a:pt x="1926633" y="2887676"/>
                </a:lnTo>
                <a:lnTo>
                  <a:pt x="1895719" y="2883129"/>
                </a:lnTo>
                <a:lnTo>
                  <a:pt x="1864806" y="2879493"/>
                </a:lnTo>
                <a:lnTo>
                  <a:pt x="1833892" y="2877674"/>
                </a:lnTo>
                <a:lnTo>
                  <a:pt x="1803888" y="2877674"/>
                </a:lnTo>
                <a:lnTo>
                  <a:pt x="1775703" y="2881311"/>
                </a:lnTo>
                <a:lnTo>
                  <a:pt x="1746608" y="2888585"/>
                </a:lnTo>
                <a:lnTo>
                  <a:pt x="1720240" y="2899495"/>
                </a:lnTo>
                <a:lnTo>
                  <a:pt x="1692964" y="2914043"/>
                </a:lnTo>
                <a:lnTo>
                  <a:pt x="1665688" y="2928591"/>
                </a:lnTo>
                <a:lnTo>
                  <a:pt x="1638411" y="2944956"/>
                </a:lnTo>
                <a:lnTo>
                  <a:pt x="1612043" y="2960413"/>
                </a:lnTo>
                <a:lnTo>
                  <a:pt x="1583858" y="2974051"/>
                </a:lnTo>
                <a:lnTo>
                  <a:pt x="1556581" y="2984962"/>
                </a:lnTo>
                <a:lnTo>
                  <a:pt x="1528395" y="2992236"/>
                </a:lnTo>
                <a:lnTo>
                  <a:pt x="1499301" y="2994963"/>
                </a:lnTo>
                <a:lnTo>
                  <a:pt x="1470206" y="2992236"/>
                </a:lnTo>
                <a:lnTo>
                  <a:pt x="1442020" y="2984962"/>
                </a:lnTo>
                <a:lnTo>
                  <a:pt x="1414744" y="2974051"/>
                </a:lnTo>
                <a:lnTo>
                  <a:pt x="1386558" y="2960413"/>
                </a:lnTo>
                <a:lnTo>
                  <a:pt x="1360190" y="2944956"/>
                </a:lnTo>
                <a:lnTo>
                  <a:pt x="1332914" y="2928591"/>
                </a:lnTo>
                <a:lnTo>
                  <a:pt x="1305637" y="2914043"/>
                </a:lnTo>
                <a:lnTo>
                  <a:pt x="1278361" y="2899495"/>
                </a:lnTo>
                <a:lnTo>
                  <a:pt x="1251085" y="2888585"/>
                </a:lnTo>
                <a:lnTo>
                  <a:pt x="1222899" y="2881311"/>
                </a:lnTo>
                <a:lnTo>
                  <a:pt x="1194713" y="2877674"/>
                </a:lnTo>
                <a:lnTo>
                  <a:pt x="1164708" y="2877674"/>
                </a:lnTo>
                <a:lnTo>
                  <a:pt x="1133795" y="2879493"/>
                </a:lnTo>
                <a:lnTo>
                  <a:pt x="1102882" y="2883129"/>
                </a:lnTo>
                <a:lnTo>
                  <a:pt x="1071968" y="2887676"/>
                </a:lnTo>
                <a:lnTo>
                  <a:pt x="1041054" y="2891312"/>
                </a:lnTo>
                <a:lnTo>
                  <a:pt x="1010141" y="2894040"/>
                </a:lnTo>
                <a:lnTo>
                  <a:pt x="981047" y="2893131"/>
                </a:lnTo>
                <a:lnTo>
                  <a:pt x="952861" y="2889494"/>
                </a:lnTo>
                <a:lnTo>
                  <a:pt x="925584" y="2881311"/>
                </a:lnTo>
                <a:lnTo>
                  <a:pt x="902854" y="2869491"/>
                </a:lnTo>
                <a:lnTo>
                  <a:pt x="881032" y="2854034"/>
                </a:lnTo>
                <a:lnTo>
                  <a:pt x="861939" y="2835850"/>
                </a:lnTo>
                <a:lnTo>
                  <a:pt x="842845" y="2814938"/>
                </a:lnTo>
                <a:lnTo>
                  <a:pt x="825570" y="2793117"/>
                </a:lnTo>
                <a:lnTo>
                  <a:pt x="808295" y="2770386"/>
                </a:lnTo>
                <a:lnTo>
                  <a:pt x="791020" y="2747656"/>
                </a:lnTo>
                <a:lnTo>
                  <a:pt x="773745" y="2725835"/>
                </a:lnTo>
                <a:lnTo>
                  <a:pt x="755560" y="2704923"/>
                </a:lnTo>
                <a:lnTo>
                  <a:pt x="734648" y="2686738"/>
                </a:lnTo>
                <a:lnTo>
                  <a:pt x="714645" y="2670372"/>
                </a:lnTo>
                <a:lnTo>
                  <a:pt x="691915" y="2657644"/>
                </a:lnTo>
                <a:lnTo>
                  <a:pt x="667366" y="2646733"/>
                </a:lnTo>
                <a:lnTo>
                  <a:pt x="640999" y="2637641"/>
                </a:lnTo>
                <a:lnTo>
                  <a:pt x="613722" y="2629458"/>
                </a:lnTo>
                <a:lnTo>
                  <a:pt x="586446" y="2622184"/>
                </a:lnTo>
                <a:lnTo>
                  <a:pt x="558260" y="2614910"/>
                </a:lnTo>
                <a:lnTo>
                  <a:pt x="531893" y="2606727"/>
                </a:lnTo>
                <a:lnTo>
                  <a:pt x="505525" y="2597635"/>
                </a:lnTo>
                <a:lnTo>
                  <a:pt x="480977" y="2586724"/>
                </a:lnTo>
                <a:lnTo>
                  <a:pt x="459155" y="2573086"/>
                </a:lnTo>
                <a:lnTo>
                  <a:pt x="439152" y="2556720"/>
                </a:lnTo>
                <a:lnTo>
                  <a:pt x="422787" y="2536718"/>
                </a:lnTo>
                <a:lnTo>
                  <a:pt x="409149" y="2514896"/>
                </a:lnTo>
                <a:lnTo>
                  <a:pt x="398238" y="2490347"/>
                </a:lnTo>
                <a:lnTo>
                  <a:pt x="389146" y="2463980"/>
                </a:lnTo>
                <a:lnTo>
                  <a:pt x="380963" y="2437613"/>
                </a:lnTo>
                <a:lnTo>
                  <a:pt x="373689" y="2409427"/>
                </a:lnTo>
                <a:lnTo>
                  <a:pt x="366415" y="2382151"/>
                </a:lnTo>
                <a:lnTo>
                  <a:pt x="358232" y="2354874"/>
                </a:lnTo>
                <a:lnTo>
                  <a:pt x="349140" y="2328506"/>
                </a:lnTo>
                <a:lnTo>
                  <a:pt x="338229" y="2303957"/>
                </a:lnTo>
                <a:lnTo>
                  <a:pt x="325500" y="2281227"/>
                </a:lnTo>
                <a:lnTo>
                  <a:pt x="309135" y="2261224"/>
                </a:lnTo>
                <a:lnTo>
                  <a:pt x="290950" y="2240312"/>
                </a:lnTo>
                <a:lnTo>
                  <a:pt x="270038" y="2222128"/>
                </a:lnTo>
                <a:lnTo>
                  <a:pt x="247307" y="2204853"/>
                </a:lnTo>
                <a:lnTo>
                  <a:pt x="224577" y="2187578"/>
                </a:lnTo>
                <a:lnTo>
                  <a:pt x="201847" y="2170303"/>
                </a:lnTo>
                <a:lnTo>
                  <a:pt x="180025" y="2153027"/>
                </a:lnTo>
                <a:lnTo>
                  <a:pt x="159113" y="2133934"/>
                </a:lnTo>
                <a:lnTo>
                  <a:pt x="140929" y="2114841"/>
                </a:lnTo>
                <a:lnTo>
                  <a:pt x="125473" y="2093019"/>
                </a:lnTo>
                <a:lnTo>
                  <a:pt x="113653" y="2070289"/>
                </a:lnTo>
                <a:lnTo>
                  <a:pt x="105470" y="2043013"/>
                </a:lnTo>
                <a:lnTo>
                  <a:pt x="101833" y="2014827"/>
                </a:lnTo>
                <a:lnTo>
                  <a:pt x="100923" y="1985731"/>
                </a:lnTo>
                <a:lnTo>
                  <a:pt x="103651" y="1954818"/>
                </a:lnTo>
                <a:lnTo>
                  <a:pt x="107288" y="1923905"/>
                </a:lnTo>
                <a:lnTo>
                  <a:pt x="111834" y="1892991"/>
                </a:lnTo>
                <a:lnTo>
                  <a:pt x="115471" y="1862078"/>
                </a:lnTo>
                <a:lnTo>
                  <a:pt x="117290" y="1831165"/>
                </a:lnTo>
                <a:lnTo>
                  <a:pt x="117290" y="1801160"/>
                </a:lnTo>
                <a:lnTo>
                  <a:pt x="113653" y="1772975"/>
                </a:lnTo>
                <a:lnTo>
                  <a:pt x="106379" y="1744789"/>
                </a:lnTo>
                <a:lnTo>
                  <a:pt x="95468" y="1718421"/>
                </a:lnTo>
                <a:lnTo>
                  <a:pt x="81830" y="1691145"/>
                </a:lnTo>
                <a:lnTo>
                  <a:pt x="66373" y="1663869"/>
                </a:lnTo>
                <a:lnTo>
                  <a:pt x="50008" y="1636592"/>
                </a:lnTo>
                <a:lnTo>
                  <a:pt x="34551" y="1610224"/>
                </a:lnTo>
                <a:lnTo>
                  <a:pt x="20912" y="1582039"/>
                </a:lnTo>
                <a:lnTo>
                  <a:pt x="10002" y="1554762"/>
                </a:lnTo>
                <a:lnTo>
                  <a:pt x="2728" y="1526576"/>
                </a:lnTo>
                <a:lnTo>
                  <a:pt x="0" y="1497481"/>
                </a:lnTo>
                <a:lnTo>
                  <a:pt x="2728" y="1468387"/>
                </a:lnTo>
                <a:lnTo>
                  <a:pt x="10002" y="1440201"/>
                </a:lnTo>
                <a:lnTo>
                  <a:pt x="20912" y="1412924"/>
                </a:lnTo>
                <a:lnTo>
                  <a:pt x="34551" y="1384739"/>
                </a:lnTo>
                <a:lnTo>
                  <a:pt x="50008" y="1358371"/>
                </a:lnTo>
                <a:lnTo>
                  <a:pt x="66373" y="1331095"/>
                </a:lnTo>
                <a:lnTo>
                  <a:pt x="81830" y="1303818"/>
                </a:lnTo>
                <a:lnTo>
                  <a:pt x="95468" y="1276542"/>
                </a:lnTo>
                <a:lnTo>
                  <a:pt x="106379" y="1250174"/>
                </a:lnTo>
                <a:lnTo>
                  <a:pt x="113653" y="1221988"/>
                </a:lnTo>
                <a:lnTo>
                  <a:pt x="117290" y="1193803"/>
                </a:lnTo>
                <a:lnTo>
                  <a:pt x="117290" y="1163799"/>
                </a:lnTo>
                <a:lnTo>
                  <a:pt x="115471" y="1132885"/>
                </a:lnTo>
                <a:lnTo>
                  <a:pt x="111834" y="1101972"/>
                </a:lnTo>
                <a:lnTo>
                  <a:pt x="107288" y="1071058"/>
                </a:lnTo>
                <a:lnTo>
                  <a:pt x="103651" y="1040145"/>
                </a:lnTo>
                <a:lnTo>
                  <a:pt x="100923" y="1009232"/>
                </a:lnTo>
                <a:lnTo>
                  <a:pt x="101833" y="980137"/>
                </a:lnTo>
                <a:lnTo>
                  <a:pt x="105470" y="951951"/>
                </a:lnTo>
                <a:lnTo>
                  <a:pt x="113653" y="924674"/>
                </a:lnTo>
                <a:lnTo>
                  <a:pt x="125473" y="901944"/>
                </a:lnTo>
                <a:lnTo>
                  <a:pt x="140929" y="880123"/>
                </a:lnTo>
                <a:lnTo>
                  <a:pt x="159113" y="861029"/>
                </a:lnTo>
                <a:lnTo>
                  <a:pt x="180025" y="841936"/>
                </a:lnTo>
                <a:lnTo>
                  <a:pt x="201847" y="824660"/>
                </a:lnTo>
                <a:lnTo>
                  <a:pt x="224577" y="807385"/>
                </a:lnTo>
                <a:lnTo>
                  <a:pt x="247307" y="790110"/>
                </a:lnTo>
                <a:lnTo>
                  <a:pt x="270038" y="772835"/>
                </a:lnTo>
                <a:lnTo>
                  <a:pt x="290950" y="754651"/>
                </a:lnTo>
                <a:lnTo>
                  <a:pt x="309135" y="733739"/>
                </a:lnTo>
                <a:lnTo>
                  <a:pt x="325500" y="713736"/>
                </a:lnTo>
                <a:lnTo>
                  <a:pt x="338229" y="691006"/>
                </a:lnTo>
                <a:lnTo>
                  <a:pt x="349140" y="666457"/>
                </a:lnTo>
                <a:lnTo>
                  <a:pt x="358232" y="640089"/>
                </a:lnTo>
                <a:lnTo>
                  <a:pt x="366415" y="612812"/>
                </a:lnTo>
                <a:lnTo>
                  <a:pt x="373689" y="585536"/>
                </a:lnTo>
                <a:lnTo>
                  <a:pt x="380963" y="557350"/>
                </a:lnTo>
                <a:lnTo>
                  <a:pt x="389146" y="530983"/>
                </a:lnTo>
                <a:lnTo>
                  <a:pt x="398238" y="504615"/>
                </a:lnTo>
                <a:lnTo>
                  <a:pt x="409149" y="480067"/>
                </a:lnTo>
                <a:lnTo>
                  <a:pt x="422787" y="458246"/>
                </a:lnTo>
                <a:lnTo>
                  <a:pt x="439152" y="438243"/>
                </a:lnTo>
                <a:lnTo>
                  <a:pt x="459155" y="421877"/>
                </a:lnTo>
                <a:lnTo>
                  <a:pt x="480977" y="408239"/>
                </a:lnTo>
                <a:lnTo>
                  <a:pt x="505525" y="397328"/>
                </a:lnTo>
                <a:lnTo>
                  <a:pt x="531893" y="388236"/>
                </a:lnTo>
                <a:lnTo>
                  <a:pt x="558260" y="380053"/>
                </a:lnTo>
                <a:lnTo>
                  <a:pt x="586446" y="372779"/>
                </a:lnTo>
                <a:lnTo>
                  <a:pt x="613722" y="365505"/>
                </a:lnTo>
                <a:lnTo>
                  <a:pt x="640999" y="357322"/>
                </a:lnTo>
                <a:lnTo>
                  <a:pt x="667366" y="348230"/>
                </a:lnTo>
                <a:lnTo>
                  <a:pt x="691915" y="337319"/>
                </a:lnTo>
                <a:lnTo>
                  <a:pt x="714645" y="324591"/>
                </a:lnTo>
                <a:lnTo>
                  <a:pt x="734648" y="308225"/>
                </a:lnTo>
                <a:lnTo>
                  <a:pt x="755560" y="290040"/>
                </a:lnTo>
                <a:lnTo>
                  <a:pt x="773745" y="269128"/>
                </a:lnTo>
                <a:lnTo>
                  <a:pt x="791020" y="247307"/>
                </a:lnTo>
                <a:lnTo>
                  <a:pt x="808295" y="224577"/>
                </a:lnTo>
                <a:lnTo>
                  <a:pt x="825570" y="201846"/>
                </a:lnTo>
                <a:lnTo>
                  <a:pt x="842845" y="180025"/>
                </a:lnTo>
                <a:lnTo>
                  <a:pt x="861939" y="159113"/>
                </a:lnTo>
                <a:lnTo>
                  <a:pt x="881032" y="140929"/>
                </a:lnTo>
                <a:lnTo>
                  <a:pt x="902854" y="125472"/>
                </a:lnTo>
                <a:lnTo>
                  <a:pt x="925584" y="113652"/>
                </a:lnTo>
                <a:lnTo>
                  <a:pt x="952861" y="105469"/>
                </a:lnTo>
                <a:lnTo>
                  <a:pt x="981047" y="101832"/>
                </a:lnTo>
                <a:lnTo>
                  <a:pt x="1010141" y="100923"/>
                </a:lnTo>
                <a:lnTo>
                  <a:pt x="1041054" y="103651"/>
                </a:lnTo>
                <a:lnTo>
                  <a:pt x="1071968" y="107288"/>
                </a:lnTo>
                <a:lnTo>
                  <a:pt x="1102882" y="111834"/>
                </a:lnTo>
                <a:lnTo>
                  <a:pt x="1133795" y="115471"/>
                </a:lnTo>
                <a:lnTo>
                  <a:pt x="1164708" y="117289"/>
                </a:lnTo>
                <a:lnTo>
                  <a:pt x="1194713" y="117289"/>
                </a:lnTo>
                <a:lnTo>
                  <a:pt x="1222899" y="113652"/>
                </a:lnTo>
                <a:lnTo>
                  <a:pt x="1251085" y="106378"/>
                </a:lnTo>
                <a:lnTo>
                  <a:pt x="1278361" y="95468"/>
                </a:lnTo>
                <a:lnTo>
                  <a:pt x="1305637" y="80920"/>
                </a:lnTo>
                <a:lnTo>
                  <a:pt x="1332914" y="66373"/>
                </a:lnTo>
                <a:lnTo>
                  <a:pt x="1360190" y="50007"/>
                </a:lnTo>
                <a:lnTo>
                  <a:pt x="1386558" y="34550"/>
                </a:lnTo>
                <a:lnTo>
                  <a:pt x="1414744" y="20912"/>
                </a:lnTo>
                <a:lnTo>
                  <a:pt x="1442020" y="10001"/>
                </a:lnTo>
                <a:lnTo>
                  <a:pt x="1470206" y="2727"/>
                </a:lnTo>
                <a:close/>
              </a:path>
            </a:pathLst>
          </a:cu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E74FC22-6B08-43CB-93CD-CC1F976D2D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427"/>
          <a:stretch/>
        </p:blipFill>
        <p:spPr>
          <a:xfrm>
            <a:off x="7959581" y="10"/>
            <a:ext cx="4232421" cy="3428990"/>
          </a:xfrm>
          <a:custGeom>
            <a:avLst/>
            <a:gdLst/>
            <a:ahLst/>
            <a:cxnLst/>
            <a:rect l="l" t="t" r="r" b="b"/>
            <a:pathLst>
              <a:path w="4232421" h="3429000">
                <a:moveTo>
                  <a:pt x="176695" y="0"/>
                </a:moveTo>
                <a:lnTo>
                  <a:pt x="4232421" y="0"/>
                </a:lnTo>
                <a:lnTo>
                  <a:pt x="4232421" y="2741963"/>
                </a:lnTo>
                <a:lnTo>
                  <a:pt x="4230819" y="2742965"/>
                </a:lnTo>
                <a:lnTo>
                  <a:pt x="4189566" y="2761300"/>
                </a:lnTo>
                <a:lnTo>
                  <a:pt x="4145256" y="2776579"/>
                </a:lnTo>
                <a:lnTo>
                  <a:pt x="4100946" y="2790330"/>
                </a:lnTo>
                <a:lnTo>
                  <a:pt x="4053581" y="2802553"/>
                </a:lnTo>
                <a:lnTo>
                  <a:pt x="4007741" y="2814777"/>
                </a:lnTo>
                <a:lnTo>
                  <a:pt x="3961906" y="2828531"/>
                </a:lnTo>
                <a:lnTo>
                  <a:pt x="3917596" y="2843809"/>
                </a:lnTo>
                <a:lnTo>
                  <a:pt x="3876343" y="2862145"/>
                </a:lnTo>
                <a:lnTo>
                  <a:pt x="3838145" y="2883535"/>
                </a:lnTo>
                <a:lnTo>
                  <a:pt x="3804531" y="2911037"/>
                </a:lnTo>
                <a:lnTo>
                  <a:pt x="3769387" y="2941596"/>
                </a:lnTo>
                <a:lnTo>
                  <a:pt x="3738828" y="2976737"/>
                </a:lnTo>
                <a:lnTo>
                  <a:pt x="3709798" y="3013408"/>
                </a:lnTo>
                <a:lnTo>
                  <a:pt x="3680767" y="3051604"/>
                </a:lnTo>
                <a:lnTo>
                  <a:pt x="3651737" y="3089802"/>
                </a:lnTo>
                <a:lnTo>
                  <a:pt x="3622708" y="3126473"/>
                </a:lnTo>
                <a:lnTo>
                  <a:pt x="3590619" y="3161614"/>
                </a:lnTo>
                <a:lnTo>
                  <a:pt x="3558532" y="3192174"/>
                </a:lnTo>
                <a:lnTo>
                  <a:pt x="3521864" y="3218148"/>
                </a:lnTo>
                <a:lnTo>
                  <a:pt x="3483665" y="3238011"/>
                </a:lnTo>
                <a:lnTo>
                  <a:pt x="3437828" y="3251762"/>
                </a:lnTo>
                <a:lnTo>
                  <a:pt x="3390461" y="3257874"/>
                </a:lnTo>
                <a:lnTo>
                  <a:pt x="3341569" y="3259401"/>
                </a:lnTo>
                <a:lnTo>
                  <a:pt x="3289619" y="3254819"/>
                </a:lnTo>
                <a:lnTo>
                  <a:pt x="3237670" y="3248707"/>
                </a:lnTo>
                <a:lnTo>
                  <a:pt x="3185721" y="3241066"/>
                </a:lnTo>
                <a:lnTo>
                  <a:pt x="3133771" y="3234956"/>
                </a:lnTo>
                <a:lnTo>
                  <a:pt x="3081822" y="3231899"/>
                </a:lnTo>
                <a:lnTo>
                  <a:pt x="3031400" y="3231899"/>
                </a:lnTo>
                <a:lnTo>
                  <a:pt x="2984035" y="3238011"/>
                </a:lnTo>
                <a:lnTo>
                  <a:pt x="2935140" y="3250235"/>
                </a:lnTo>
                <a:lnTo>
                  <a:pt x="2890830" y="3268570"/>
                </a:lnTo>
                <a:lnTo>
                  <a:pt x="2844995" y="3293018"/>
                </a:lnTo>
                <a:lnTo>
                  <a:pt x="2799158" y="3317465"/>
                </a:lnTo>
                <a:lnTo>
                  <a:pt x="2753317" y="3344964"/>
                </a:lnTo>
                <a:lnTo>
                  <a:pt x="2709007" y="3370942"/>
                </a:lnTo>
                <a:lnTo>
                  <a:pt x="2661643" y="3393859"/>
                </a:lnTo>
                <a:lnTo>
                  <a:pt x="2615805" y="3412195"/>
                </a:lnTo>
                <a:lnTo>
                  <a:pt x="2568440" y="3424418"/>
                </a:lnTo>
                <a:lnTo>
                  <a:pt x="2519548" y="3429000"/>
                </a:lnTo>
                <a:lnTo>
                  <a:pt x="2470653" y="3424418"/>
                </a:lnTo>
                <a:lnTo>
                  <a:pt x="2423286" y="3412195"/>
                </a:lnTo>
                <a:lnTo>
                  <a:pt x="2377451" y="3393859"/>
                </a:lnTo>
                <a:lnTo>
                  <a:pt x="2330084" y="3370942"/>
                </a:lnTo>
                <a:lnTo>
                  <a:pt x="2285773" y="3344964"/>
                </a:lnTo>
                <a:lnTo>
                  <a:pt x="2239936" y="3317465"/>
                </a:lnTo>
                <a:lnTo>
                  <a:pt x="2194099" y="3293018"/>
                </a:lnTo>
                <a:lnTo>
                  <a:pt x="2148261" y="3268570"/>
                </a:lnTo>
                <a:lnTo>
                  <a:pt x="2102426" y="3250235"/>
                </a:lnTo>
                <a:lnTo>
                  <a:pt x="2055059" y="3238011"/>
                </a:lnTo>
                <a:lnTo>
                  <a:pt x="2007691" y="3231899"/>
                </a:lnTo>
                <a:lnTo>
                  <a:pt x="1957269" y="3231899"/>
                </a:lnTo>
                <a:lnTo>
                  <a:pt x="1905320" y="3234956"/>
                </a:lnTo>
                <a:lnTo>
                  <a:pt x="1853373" y="3241066"/>
                </a:lnTo>
                <a:lnTo>
                  <a:pt x="1801421" y="3248707"/>
                </a:lnTo>
                <a:lnTo>
                  <a:pt x="1749472" y="3254819"/>
                </a:lnTo>
                <a:lnTo>
                  <a:pt x="1697523" y="3259401"/>
                </a:lnTo>
                <a:lnTo>
                  <a:pt x="1648630" y="3257874"/>
                </a:lnTo>
                <a:lnTo>
                  <a:pt x="1601266" y="3251762"/>
                </a:lnTo>
                <a:lnTo>
                  <a:pt x="1555428" y="3238011"/>
                </a:lnTo>
                <a:lnTo>
                  <a:pt x="1517230" y="3218148"/>
                </a:lnTo>
                <a:lnTo>
                  <a:pt x="1480559" y="3192174"/>
                </a:lnTo>
                <a:lnTo>
                  <a:pt x="1448472" y="3161614"/>
                </a:lnTo>
                <a:lnTo>
                  <a:pt x="1416386" y="3126473"/>
                </a:lnTo>
                <a:lnTo>
                  <a:pt x="1387354" y="3089802"/>
                </a:lnTo>
                <a:lnTo>
                  <a:pt x="1358325" y="3051604"/>
                </a:lnTo>
                <a:lnTo>
                  <a:pt x="1329295" y="3013408"/>
                </a:lnTo>
                <a:lnTo>
                  <a:pt x="1300263" y="2976737"/>
                </a:lnTo>
                <a:lnTo>
                  <a:pt x="1269704" y="2941596"/>
                </a:lnTo>
                <a:lnTo>
                  <a:pt x="1234563" y="2911037"/>
                </a:lnTo>
                <a:lnTo>
                  <a:pt x="1200949" y="2883535"/>
                </a:lnTo>
                <a:lnTo>
                  <a:pt x="1162751" y="2862145"/>
                </a:lnTo>
                <a:lnTo>
                  <a:pt x="1121495" y="2843809"/>
                </a:lnTo>
                <a:lnTo>
                  <a:pt x="1077188" y="2828531"/>
                </a:lnTo>
                <a:lnTo>
                  <a:pt x="1031348" y="2814777"/>
                </a:lnTo>
                <a:lnTo>
                  <a:pt x="985513" y="2802553"/>
                </a:lnTo>
                <a:lnTo>
                  <a:pt x="938145" y="2790330"/>
                </a:lnTo>
                <a:lnTo>
                  <a:pt x="893838" y="2776579"/>
                </a:lnTo>
                <a:lnTo>
                  <a:pt x="849525" y="2761300"/>
                </a:lnTo>
                <a:lnTo>
                  <a:pt x="808275" y="2742965"/>
                </a:lnTo>
                <a:lnTo>
                  <a:pt x="771601" y="2720045"/>
                </a:lnTo>
                <a:lnTo>
                  <a:pt x="737987" y="2692543"/>
                </a:lnTo>
                <a:lnTo>
                  <a:pt x="710485" y="2658929"/>
                </a:lnTo>
                <a:lnTo>
                  <a:pt x="687568" y="2622258"/>
                </a:lnTo>
                <a:lnTo>
                  <a:pt x="669232" y="2581005"/>
                </a:lnTo>
                <a:lnTo>
                  <a:pt x="653954" y="2536695"/>
                </a:lnTo>
                <a:lnTo>
                  <a:pt x="640203" y="2492387"/>
                </a:lnTo>
                <a:lnTo>
                  <a:pt x="627979" y="2445020"/>
                </a:lnTo>
                <a:lnTo>
                  <a:pt x="615753" y="2399185"/>
                </a:lnTo>
                <a:lnTo>
                  <a:pt x="602002" y="2353345"/>
                </a:lnTo>
                <a:lnTo>
                  <a:pt x="586724" y="2309035"/>
                </a:lnTo>
                <a:lnTo>
                  <a:pt x="568388" y="2267782"/>
                </a:lnTo>
                <a:lnTo>
                  <a:pt x="546998" y="2229583"/>
                </a:lnTo>
                <a:lnTo>
                  <a:pt x="519496" y="2195970"/>
                </a:lnTo>
                <a:lnTo>
                  <a:pt x="488937" y="2160826"/>
                </a:lnTo>
                <a:lnTo>
                  <a:pt x="453796" y="2130269"/>
                </a:lnTo>
                <a:lnTo>
                  <a:pt x="415595" y="2101240"/>
                </a:lnTo>
                <a:lnTo>
                  <a:pt x="377399" y="2072208"/>
                </a:lnTo>
                <a:lnTo>
                  <a:pt x="339201" y="2043179"/>
                </a:lnTo>
                <a:lnTo>
                  <a:pt x="302530" y="2014147"/>
                </a:lnTo>
                <a:lnTo>
                  <a:pt x="267389" y="1982060"/>
                </a:lnTo>
                <a:lnTo>
                  <a:pt x="236829" y="1949976"/>
                </a:lnTo>
                <a:lnTo>
                  <a:pt x="210855" y="1913305"/>
                </a:lnTo>
                <a:lnTo>
                  <a:pt x="190992" y="1875107"/>
                </a:lnTo>
                <a:lnTo>
                  <a:pt x="177241" y="1829269"/>
                </a:lnTo>
                <a:lnTo>
                  <a:pt x="171129" y="1781905"/>
                </a:lnTo>
                <a:lnTo>
                  <a:pt x="169599" y="1733010"/>
                </a:lnTo>
                <a:lnTo>
                  <a:pt x="174184" y="1681060"/>
                </a:lnTo>
                <a:lnTo>
                  <a:pt x="180296" y="1629111"/>
                </a:lnTo>
                <a:lnTo>
                  <a:pt x="187935" y="1577162"/>
                </a:lnTo>
                <a:lnTo>
                  <a:pt x="194049" y="1525212"/>
                </a:lnTo>
                <a:lnTo>
                  <a:pt x="197104" y="1473263"/>
                </a:lnTo>
                <a:lnTo>
                  <a:pt x="197104" y="1422841"/>
                </a:lnTo>
                <a:lnTo>
                  <a:pt x="190992" y="1375479"/>
                </a:lnTo>
                <a:lnTo>
                  <a:pt x="178768" y="1328111"/>
                </a:lnTo>
                <a:lnTo>
                  <a:pt x="160433" y="1283801"/>
                </a:lnTo>
                <a:lnTo>
                  <a:pt x="137515" y="1237964"/>
                </a:lnTo>
                <a:lnTo>
                  <a:pt x="111538" y="1192129"/>
                </a:lnTo>
                <a:lnTo>
                  <a:pt x="84039" y="1146289"/>
                </a:lnTo>
                <a:lnTo>
                  <a:pt x="58064" y="1101978"/>
                </a:lnTo>
                <a:lnTo>
                  <a:pt x="35144" y="1054614"/>
                </a:lnTo>
                <a:lnTo>
                  <a:pt x="16808" y="1008776"/>
                </a:lnTo>
                <a:lnTo>
                  <a:pt x="4585" y="961409"/>
                </a:lnTo>
                <a:lnTo>
                  <a:pt x="0" y="912517"/>
                </a:lnTo>
                <a:lnTo>
                  <a:pt x="4585" y="863625"/>
                </a:lnTo>
                <a:lnTo>
                  <a:pt x="16808" y="816260"/>
                </a:lnTo>
                <a:lnTo>
                  <a:pt x="35144" y="770420"/>
                </a:lnTo>
                <a:lnTo>
                  <a:pt x="58064" y="723055"/>
                </a:lnTo>
                <a:lnTo>
                  <a:pt x="84039" y="678745"/>
                </a:lnTo>
                <a:lnTo>
                  <a:pt x="111538" y="632910"/>
                </a:lnTo>
                <a:lnTo>
                  <a:pt x="137515" y="587070"/>
                </a:lnTo>
                <a:lnTo>
                  <a:pt x="160433" y="541232"/>
                </a:lnTo>
                <a:lnTo>
                  <a:pt x="178768" y="496922"/>
                </a:lnTo>
                <a:lnTo>
                  <a:pt x="190992" y="449557"/>
                </a:lnTo>
                <a:lnTo>
                  <a:pt x="197104" y="402192"/>
                </a:lnTo>
                <a:lnTo>
                  <a:pt x="197104" y="351770"/>
                </a:lnTo>
                <a:lnTo>
                  <a:pt x="194049" y="299821"/>
                </a:lnTo>
                <a:lnTo>
                  <a:pt x="187935" y="247872"/>
                </a:lnTo>
                <a:lnTo>
                  <a:pt x="180296" y="195922"/>
                </a:lnTo>
                <a:lnTo>
                  <a:pt x="174184" y="143973"/>
                </a:lnTo>
                <a:lnTo>
                  <a:pt x="169599" y="92024"/>
                </a:lnTo>
                <a:lnTo>
                  <a:pt x="171129" y="43131"/>
                </a:lnTo>
                <a:close/>
              </a:path>
            </a:pathLst>
          </a:cu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0A6D42E8-3193-4B5F-8230-2778A35E38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882017" y="3754146"/>
            <a:ext cx="3309983" cy="3103853"/>
          </a:xfrm>
          <a:custGeom>
            <a:avLst/>
            <a:gdLst>
              <a:gd name="connsiteX0" fmla="*/ 2022059 w 3309983"/>
              <a:gd name="connsiteY0" fmla="*/ 0 h 3103853"/>
              <a:gd name="connsiteX1" fmla="*/ 2061297 w 3309983"/>
              <a:gd name="connsiteY1" fmla="*/ 3678 h 3103853"/>
              <a:gd name="connsiteX2" fmla="*/ 2099311 w 3309983"/>
              <a:gd name="connsiteY2" fmla="*/ 13488 h 3103853"/>
              <a:gd name="connsiteX3" fmla="*/ 2136099 w 3309983"/>
              <a:gd name="connsiteY3" fmla="*/ 28203 h 3103853"/>
              <a:gd name="connsiteX4" fmla="*/ 2174111 w 3309983"/>
              <a:gd name="connsiteY4" fmla="*/ 46597 h 3103853"/>
              <a:gd name="connsiteX5" fmla="*/ 2209672 w 3309983"/>
              <a:gd name="connsiteY5" fmla="*/ 67443 h 3103853"/>
              <a:gd name="connsiteX6" fmla="*/ 2246460 w 3309983"/>
              <a:gd name="connsiteY6" fmla="*/ 89515 h 3103853"/>
              <a:gd name="connsiteX7" fmla="*/ 2283247 w 3309983"/>
              <a:gd name="connsiteY7" fmla="*/ 109134 h 3103853"/>
              <a:gd name="connsiteX8" fmla="*/ 2320033 w 3309983"/>
              <a:gd name="connsiteY8" fmla="*/ 128755 h 3103853"/>
              <a:gd name="connsiteX9" fmla="*/ 2355594 w 3309983"/>
              <a:gd name="connsiteY9" fmla="*/ 143469 h 3103853"/>
              <a:gd name="connsiteX10" fmla="*/ 2394834 w 3309983"/>
              <a:gd name="connsiteY10" fmla="*/ 153279 h 3103853"/>
              <a:gd name="connsiteX11" fmla="*/ 2432846 w 3309983"/>
              <a:gd name="connsiteY11" fmla="*/ 158184 h 3103853"/>
              <a:gd name="connsiteX12" fmla="*/ 2473311 w 3309983"/>
              <a:gd name="connsiteY12" fmla="*/ 158184 h 3103853"/>
              <a:gd name="connsiteX13" fmla="*/ 2515004 w 3309983"/>
              <a:gd name="connsiteY13" fmla="*/ 155732 h 3103853"/>
              <a:gd name="connsiteX14" fmla="*/ 2556695 w 3309983"/>
              <a:gd name="connsiteY14" fmla="*/ 150827 h 3103853"/>
              <a:gd name="connsiteX15" fmla="*/ 2598388 w 3309983"/>
              <a:gd name="connsiteY15" fmla="*/ 144696 h 3103853"/>
              <a:gd name="connsiteX16" fmla="*/ 2640079 w 3309983"/>
              <a:gd name="connsiteY16" fmla="*/ 139791 h 3103853"/>
              <a:gd name="connsiteX17" fmla="*/ 2681772 w 3309983"/>
              <a:gd name="connsiteY17" fmla="*/ 136111 h 3103853"/>
              <a:gd name="connsiteX18" fmla="*/ 2721011 w 3309983"/>
              <a:gd name="connsiteY18" fmla="*/ 137338 h 3103853"/>
              <a:gd name="connsiteX19" fmla="*/ 2759024 w 3309983"/>
              <a:gd name="connsiteY19" fmla="*/ 142243 h 3103853"/>
              <a:gd name="connsiteX20" fmla="*/ 2795812 w 3309983"/>
              <a:gd name="connsiteY20" fmla="*/ 153279 h 3103853"/>
              <a:gd name="connsiteX21" fmla="*/ 2826468 w 3309983"/>
              <a:gd name="connsiteY21" fmla="*/ 169220 h 3103853"/>
              <a:gd name="connsiteX22" fmla="*/ 2855897 w 3309983"/>
              <a:gd name="connsiteY22" fmla="*/ 190066 h 3103853"/>
              <a:gd name="connsiteX23" fmla="*/ 2881648 w 3309983"/>
              <a:gd name="connsiteY23" fmla="*/ 214590 h 3103853"/>
              <a:gd name="connsiteX24" fmla="*/ 2907399 w 3309983"/>
              <a:gd name="connsiteY24" fmla="*/ 242793 h 3103853"/>
              <a:gd name="connsiteX25" fmla="*/ 2930697 w 3309983"/>
              <a:gd name="connsiteY25" fmla="*/ 272223 h 3103853"/>
              <a:gd name="connsiteX26" fmla="*/ 2953995 w 3309983"/>
              <a:gd name="connsiteY26" fmla="*/ 302879 h 3103853"/>
              <a:gd name="connsiteX27" fmla="*/ 2977294 w 3309983"/>
              <a:gd name="connsiteY27" fmla="*/ 333535 h 3103853"/>
              <a:gd name="connsiteX28" fmla="*/ 3000592 w 3309983"/>
              <a:gd name="connsiteY28" fmla="*/ 362964 h 3103853"/>
              <a:gd name="connsiteX29" fmla="*/ 3025118 w 3309983"/>
              <a:gd name="connsiteY29" fmla="*/ 391167 h 3103853"/>
              <a:gd name="connsiteX30" fmla="*/ 3053321 w 3309983"/>
              <a:gd name="connsiteY30" fmla="*/ 415693 h 3103853"/>
              <a:gd name="connsiteX31" fmla="*/ 3080299 w 3309983"/>
              <a:gd name="connsiteY31" fmla="*/ 437765 h 3103853"/>
              <a:gd name="connsiteX32" fmla="*/ 3110953 w 3309983"/>
              <a:gd name="connsiteY32" fmla="*/ 454931 h 3103853"/>
              <a:gd name="connsiteX33" fmla="*/ 3144062 w 3309983"/>
              <a:gd name="connsiteY33" fmla="*/ 469646 h 3103853"/>
              <a:gd name="connsiteX34" fmla="*/ 3179622 w 3309983"/>
              <a:gd name="connsiteY34" fmla="*/ 481908 h 3103853"/>
              <a:gd name="connsiteX35" fmla="*/ 3216409 w 3309983"/>
              <a:gd name="connsiteY35" fmla="*/ 492944 h 3103853"/>
              <a:gd name="connsiteX36" fmla="*/ 3253196 w 3309983"/>
              <a:gd name="connsiteY36" fmla="*/ 502755 h 3103853"/>
              <a:gd name="connsiteX37" fmla="*/ 3291210 w 3309983"/>
              <a:gd name="connsiteY37" fmla="*/ 512565 h 3103853"/>
              <a:gd name="connsiteX38" fmla="*/ 3309983 w 3309983"/>
              <a:gd name="connsiteY38" fmla="*/ 518391 h 3103853"/>
              <a:gd name="connsiteX39" fmla="*/ 3309983 w 3309983"/>
              <a:gd name="connsiteY39" fmla="*/ 3103853 h 3103853"/>
              <a:gd name="connsiteX40" fmla="*/ 454246 w 3309983"/>
              <a:gd name="connsiteY40" fmla="*/ 3103853 h 3103853"/>
              <a:gd name="connsiteX41" fmla="*/ 438991 w 3309983"/>
              <a:gd name="connsiteY41" fmla="*/ 3076613 h 3103853"/>
              <a:gd name="connsiteX42" fmla="*/ 416921 w 3309983"/>
              <a:gd name="connsiteY42" fmla="*/ 3049636 h 3103853"/>
              <a:gd name="connsiteX43" fmla="*/ 392395 w 3309983"/>
              <a:gd name="connsiteY43" fmla="*/ 3021432 h 3103853"/>
              <a:gd name="connsiteX44" fmla="*/ 364192 w 3309983"/>
              <a:gd name="connsiteY44" fmla="*/ 2996908 h 3103853"/>
              <a:gd name="connsiteX45" fmla="*/ 333535 w 3309983"/>
              <a:gd name="connsiteY45" fmla="*/ 2973610 h 3103853"/>
              <a:gd name="connsiteX46" fmla="*/ 302880 w 3309983"/>
              <a:gd name="connsiteY46" fmla="*/ 2950312 h 3103853"/>
              <a:gd name="connsiteX47" fmla="*/ 272224 w 3309983"/>
              <a:gd name="connsiteY47" fmla="*/ 2927014 h 3103853"/>
              <a:gd name="connsiteX48" fmla="*/ 242794 w 3309983"/>
              <a:gd name="connsiteY48" fmla="*/ 2903714 h 3103853"/>
              <a:gd name="connsiteX49" fmla="*/ 214591 w 3309983"/>
              <a:gd name="connsiteY49" fmla="*/ 2877964 h 3103853"/>
              <a:gd name="connsiteX50" fmla="*/ 190066 w 3309983"/>
              <a:gd name="connsiteY50" fmla="*/ 2852214 h 3103853"/>
              <a:gd name="connsiteX51" fmla="*/ 169221 w 3309983"/>
              <a:gd name="connsiteY51" fmla="*/ 2822783 h 3103853"/>
              <a:gd name="connsiteX52" fmla="*/ 153281 w 3309983"/>
              <a:gd name="connsiteY52" fmla="*/ 2792128 h 3103853"/>
              <a:gd name="connsiteX53" fmla="*/ 142244 w 3309983"/>
              <a:gd name="connsiteY53" fmla="*/ 2755342 h 3103853"/>
              <a:gd name="connsiteX54" fmla="*/ 137339 w 3309983"/>
              <a:gd name="connsiteY54" fmla="*/ 2717328 h 3103853"/>
              <a:gd name="connsiteX55" fmla="*/ 136112 w 3309983"/>
              <a:gd name="connsiteY55" fmla="*/ 2678088 h 3103853"/>
              <a:gd name="connsiteX56" fmla="*/ 139791 w 3309983"/>
              <a:gd name="connsiteY56" fmla="*/ 2636396 h 3103853"/>
              <a:gd name="connsiteX57" fmla="*/ 144696 w 3309983"/>
              <a:gd name="connsiteY57" fmla="*/ 2594705 h 3103853"/>
              <a:gd name="connsiteX58" fmla="*/ 150827 w 3309983"/>
              <a:gd name="connsiteY58" fmla="*/ 2553012 h 3103853"/>
              <a:gd name="connsiteX59" fmla="*/ 155732 w 3309983"/>
              <a:gd name="connsiteY59" fmla="*/ 2511321 h 3103853"/>
              <a:gd name="connsiteX60" fmla="*/ 158185 w 3309983"/>
              <a:gd name="connsiteY60" fmla="*/ 2469629 h 3103853"/>
              <a:gd name="connsiteX61" fmla="*/ 158185 w 3309983"/>
              <a:gd name="connsiteY61" fmla="*/ 2429163 h 3103853"/>
              <a:gd name="connsiteX62" fmla="*/ 153281 w 3309983"/>
              <a:gd name="connsiteY62" fmla="*/ 2391151 h 3103853"/>
              <a:gd name="connsiteX63" fmla="*/ 143470 w 3309983"/>
              <a:gd name="connsiteY63" fmla="*/ 2353137 h 3103853"/>
              <a:gd name="connsiteX64" fmla="*/ 128755 w 3309983"/>
              <a:gd name="connsiteY64" fmla="*/ 2317576 h 3103853"/>
              <a:gd name="connsiteX65" fmla="*/ 110362 w 3309983"/>
              <a:gd name="connsiteY65" fmla="*/ 2280789 h 3103853"/>
              <a:gd name="connsiteX66" fmla="*/ 89515 w 3309983"/>
              <a:gd name="connsiteY66" fmla="*/ 2244004 h 3103853"/>
              <a:gd name="connsiteX67" fmla="*/ 67444 w 3309983"/>
              <a:gd name="connsiteY67" fmla="*/ 2207216 h 3103853"/>
              <a:gd name="connsiteX68" fmla="*/ 46598 w 3309983"/>
              <a:gd name="connsiteY68" fmla="*/ 2171654 h 3103853"/>
              <a:gd name="connsiteX69" fmla="*/ 28203 w 3309983"/>
              <a:gd name="connsiteY69" fmla="*/ 2133642 h 3103853"/>
              <a:gd name="connsiteX70" fmla="*/ 13490 w 3309983"/>
              <a:gd name="connsiteY70" fmla="*/ 2096855 h 3103853"/>
              <a:gd name="connsiteX71" fmla="*/ 3680 w 3309983"/>
              <a:gd name="connsiteY71" fmla="*/ 2058841 h 3103853"/>
              <a:gd name="connsiteX72" fmla="*/ 0 w 3309983"/>
              <a:gd name="connsiteY72" fmla="*/ 2019602 h 3103853"/>
              <a:gd name="connsiteX73" fmla="*/ 3680 w 3309983"/>
              <a:gd name="connsiteY73" fmla="*/ 1980363 h 3103853"/>
              <a:gd name="connsiteX74" fmla="*/ 13490 w 3309983"/>
              <a:gd name="connsiteY74" fmla="*/ 1942350 h 3103853"/>
              <a:gd name="connsiteX75" fmla="*/ 28203 w 3309983"/>
              <a:gd name="connsiteY75" fmla="*/ 1905563 h 3103853"/>
              <a:gd name="connsiteX76" fmla="*/ 46598 w 3309983"/>
              <a:gd name="connsiteY76" fmla="*/ 1867550 h 3103853"/>
              <a:gd name="connsiteX77" fmla="*/ 67444 w 3309983"/>
              <a:gd name="connsiteY77" fmla="*/ 1831989 h 3103853"/>
              <a:gd name="connsiteX78" fmla="*/ 89515 w 3309983"/>
              <a:gd name="connsiteY78" fmla="*/ 1795203 h 3103853"/>
              <a:gd name="connsiteX79" fmla="*/ 110362 w 3309983"/>
              <a:gd name="connsiteY79" fmla="*/ 1758415 h 3103853"/>
              <a:gd name="connsiteX80" fmla="*/ 128755 w 3309983"/>
              <a:gd name="connsiteY80" fmla="*/ 1721629 h 3103853"/>
              <a:gd name="connsiteX81" fmla="*/ 143470 w 3309983"/>
              <a:gd name="connsiteY81" fmla="*/ 1686067 h 3103853"/>
              <a:gd name="connsiteX82" fmla="*/ 153281 w 3309983"/>
              <a:gd name="connsiteY82" fmla="*/ 1648054 h 3103853"/>
              <a:gd name="connsiteX83" fmla="*/ 158185 w 3309983"/>
              <a:gd name="connsiteY83" fmla="*/ 1610042 h 3103853"/>
              <a:gd name="connsiteX84" fmla="*/ 158185 w 3309983"/>
              <a:gd name="connsiteY84" fmla="*/ 1569576 h 3103853"/>
              <a:gd name="connsiteX85" fmla="*/ 155732 w 3309983"/>
              <a:gd name="connsiteY85" fmla="*/ 1527883 h 3103853"/>
              <a:gd name="connsiteX86" fmla="*/ 150827 w 3309983"/>
              <a:gd name="connsiteY86" fmla="*/ 1486192 h 3103853"/>
              <a:gd name="connsiteX87" fmla="*/ 144696 w 3309983"/>
              <a:gd name="connsiteY87" fmla="*/ 1444499 h 3103853"/>
              <a:gd name="connsiteX88" fmla="*/ 139791 w 3309983"/>
              <a:gd name="connsiteY88" fmla="*/ 1402808 h 3103853"/>
              <a:gd name="connsiteX89" fmla="*/ 136112 w 3309983"/>
              <a:gd name="connsiteY89" fmla="*/ 1361117 h 3103853"/>
              <a:gd name="connsiteX90" fmla="*/ 137339 w 3309983"/>
              <a:gd name="connsiteY90" fmla="*/ 1321877 h 3103853"/>
              <a:gd name="connsiteX91" fmla="*/ 142244 w 3309983"/>
              <a:gd name="connsiteY91" fmla="*/ 1283864 h 3103853"/>
              <a:gd name="connsiteX92" fmla="*/ 153281 w 3309983"/>
              <a:gd name="connsiteY92" fmla="*/ 1247077 h 3103853"/>
              <a:gd name="connsiteX93" fmla="*/ 169221 w 3309983"/>
              <a:gd name="connsiteY93" fmla="*/ 1216422 h 3103853"/>
              <a:gd name="connsiteX94" fmla="*/ 190066 w 3309983"/>
              <a:gd name="connsiteY94" fmla="*/ 1186992 h 3103853"/>
              <a:gd name="connsiteX95" fmla="*/ 214591 w 3309983"/>
              <a:gd name="connsiteY95" fmla="*/ 1161241 h 3103853"/>
              <a:gd name="connsiteX96" fmla="*/ 242794 w 3309983"/>
              <a:gd name="connsiteY96" fmla="*/ 1135491 h 3103853"/>
              <a:gd name="connsiteX97" fmla="*/ 272224 w 3309983"/>
              <a:gd name="connsiteY97" fmla="*/ 1112191 h 3103853"/>
              <a:gd name="connsiteX98" fmla="*/ 302880 w 3309983"/>
              <a:gd name="connsiteY98" fmla="*/ 1088893 h 3103853"/>
              <a:gd name="connsiteX99" fmla="*/ 333535 w 3309983"/>
              <a:gd name="connsiteY99" fmla="*/ 1065594 h 3103853"/>
              <a:gd name="connsiteX100" fmla="*/ 364192 w 3309983"/>
              <a:gd name="connsiteY100" fmla="*/ 1042296 h 3103853"/>
              <a:gd name="connsiteX101" fmla="*/ 392395 w 3309983"/>
              <a:gd name="connsiteY101" fmla="*/ 1017772 h 3103853"/>
              <a:gd name="connsiteX102" fmla="*/ 416921 w 3309983"/>
              <a:gd name="connsiteY102" fmla="*/ 989569 h 3103853"/>
              <a:gd name="connsiteX103" fmla="*/ 438991 w 3309983"/>
              <a:gd name="connsiteY103" fmla="*/ 962591 h 3103853"/>
              <a:gd name="connsiteX104" fmla="*/ 456159 w 3309983"/>
              <a:gd name="connsiteY104" fmla="*/ 931936 h 3103853"/>
              <a:gd name="connsiteX105" fmla="*/ 470874 w 3309983"/>
              <a:gd name="connsiteY105" fmla="*/ 898828 h 3103853"/>
              <a:gd name="connsiteX106" fmla="*/ 483136 w 3309983"/>
              <a:gd name="connsiteY106" fmla="*/ 863267 h 3103853"/>
              <a:gd name="connsiteX107" fmla="*/ 494172 w 3309983"/>
              <a:gd name="connsiteY107" fmla="*/ 826479 h 3103853"/>
              <a:gd name="connsiteX108" fmla="*/ 503983 w 3309983"/>
              <a:gd name="connsiteY108" fmla="*/ 789692 h 3103853"/>
              <a:gd name="connsiteX109" fmla="*/ 513793 w 3309983"/>
              <a:gd name="connsiteY109" fmla="*/ 751680 h 3103853"/>
              <a:gd name="connsiteX110" fmla="*/ 524829 w 3309983"/>
              <a:gd name="connsiteY110" fmla="*/ 716119 h 3103853"/>
              <a:gd name="connsiteX111" fmla="*/ 537091 w 3309983"/>
              <a:gd name="connsiteY111" fmla="*/ 680557 h 3103853"/>
              <a:gd name="connsiteX112" fmla="*/ 551806 w 3309983"/>
              <a:gd name="connsiteY112" fmla="*/ 647450 h 3103853"/>
              <a:gd name="connsiteX113" fmla="*/ 570199 w 3309983"/>
              <a:gd name="connsiteY113" fmla="*/ 618021 h 3103853"/>
              <a:gd name="connsiteX114" fmla="*/ 592270 w 3309983"/>
              <a:gd name="connsiteY114" fmla="*/ 591044 h 3103853"/>
              <a:gd name="connsiteX115" fmla="*/ 619248 w 3309983"/>
              <a:gd name="connsiteY115" fmla="*/ 568971 h 3103853"/>
              <a:gd name="connsiteX116" fmla="*/ 648679 w 3309983"/>
              <a:gd name="connsiteY116" fmla="*/ 550578 h 3103853"/>
              <a:gd name="connsiteX117" fmla="*/ 681785 w 3309983"/>
              <a:gd name="connsiteY117" fmla="*/ 535863 h 3103853"/>
              <a:gd name="connsiteX118" fmla="*/ 717347 w 3309983"/>
              <a:gd name="connsiteY118" fmla="*/ 523601 h 3103853"/>
              <a:gd name="connsiteX119" fmla="*/ 752908 w 3309983"/>
              <a:gd name="connsiteY119" fmla="*/ 512565 h 3103853"/>
              <a:gd name="connsiteX120" fmla="*/ 790921 w 3309983"/>
              <a:gd name="connsiteY120" fmla="*/ 502755 h 3103853"/>
              <a:gd name="connsiteX121" fmla="*/ 827707 w 3309983"/>
              <a:gd name="connsiteY121" fmla="*/ 492944 h 3103853"/>
              <a:gd name="connsiteX122" fmla="*/ 864495 w 3309983"/>
              <a:gd name="connsiteY122" fmla="*/ 481908 h 3103853"/>
              <a:gd name="connsiteX123" fmla="*/ 900055 w 3309983"/>
              <a:gd name="connsiteY123" fmla="*/ 469646 h 3103853"/>
              <a:gd name="connsiteX124" fmla="*/ 933163 w 3309983"/>
              <a:gd name="connsiteY124" fmla="*/ 454931 h 3103853"/>
              <a:gd name="connsiteX125" fmla="*/ 963819 w 3309983"/>
              <a:gd name="connsiteY125" fmla="*/ 437765 h 3103853"/>
              <a:gd name="connsiteX126" fmla="*/ 990796 w 3309983"/>
              <a:gd name="connsiteY126" fmla="*/ 415693 h 3103853"/>
              <a:gd name="connsiteX127" fmla="*/ 1019000 w 3309983"/>
              <a:gd name="connsiteY127" fmla="*/ 391167 h 3103853"/>
              <a:gd name="connsiteX128" fmla="*/ 1043525 w 3309983"/>
              <a:gd name="connsiteY128" fmla="*/ 362964 h 3103853"/>
              <a:gd name="connsiteX129" fmla="*/ 1066823 w 3309983"/>
              <a:gd name="connsiteY129" fmla="*/ 333535 h 3103853"/>
              <a:gd name="connsiteX130" fmla="*/ 1090122 w 3309983"/>
              <a:gd name="connsiteY130" fmla="*/ 302879 h 3103853"/>
              <a:gd name="connsiteX131" fmla="*/ 1113420 w 3309983"/>
              <a:gd name="connsiteY131" fmla="*/ 272223 h 3103853"/>
              <a:gd name="connsiteX132" fmla="*/ 1136718 w 3309983"/>
              <a:gd name="connsiteY132" fmla="*/ 242793 h 3103853"/>
              <a:gd name="connsiteX133" fmla="*/ 1162470 w 3309983"/>
              <a:gd name="connsiteY133" fmla="*/ 214590 h 3103853"/>
              <a:gd name="connsiteX134" fmla="*/ 1188220 w 3309983"/>
              <a:gd name="connsiteY134" fmla="*/ 190066 h 3103853"/>
              <a:gd name="connsiteX135" fmla="*/ 1217650 w 3309983"/>
              <a:gd name="connsiteY135" fmla="*/ 169220 h 3103853"/>
              <a:gd name="connsiteX136" fmla="*/ 1248306 w 3309983"/>
              <a:gd name="connsiteY136" fmla="*/ 153279 h 3103853"/>
              <a:gd name="connsiteX137" fmla="*/ 1285093 w 3309983"/>
              <a:gd name="connsiteY137" fmla="*/ 142243 h 3103853"/>
              <a:gd name="connsiteX138" fmla="*/ 1323107 w 3309983"/>
              <a:gd name="connsiteY138" fmla="*/ 137338 h 3103853"/>
              <a:gd name="connsiteX139" fmla="*/ 1362345 w 3309983"/>
              <a:gd name="connsiteY139" fmla="*/ 136111 h 3103853"/>
              <a:gd name="connsiteX140" fmla="*/ 1404036 w 3309983"/>
              <a:gd name="connsiteY140" fmla="*/ 139791 h 3103853"/>
              <a:gd name="connsiteX141" fmla="*/ 1445729 w 3309983"/>
              <a:gd name="connsiteY141" fmla="*/ 144696 h 3103853"/>
              <a:gd name="connsiteX142" fmla="*/ 1487421 w 3309983"/>
              <a:gd name="connsiteY142" fmla="*/ 150827 h 3103853"/>
              <a:gd name="connsiteX143" fmla="*/ 1529113 w 3309983"/>
              <a:gd name="connsiteY143" fmla="*/ 155732 h 3103853"/>
              <a:gd name="connsiteX144" fmla="*/ 1570804 w 3309983"/>
              <a:gd name="connsiteY144" fmla="*/ 158184 h 3103853"/>
              <a:gd name="connsiteX145" fmla="*/ 1611271 w 3309983"/>
              <a:gd name="connsiteY145" fmla="*/ 158184 h 3103853"/>
              <a:gd name="connsiteX146" fmla="*/ 1649285 w 3309983"/>
              <a:gd name="connsiteY146" fmla="*/ 153279 h 3103853"/>
              <a:gd name="connsiteX147" fmla="*/ 1687298 w 3309983"/>
              <a:gd name="connsiteY147" fmla="*/ 143469 h 3103853"/>
              <a:gd name="connsiteX148" fmla="*/ 1724085 w 3309983"/>
              <a:gd name="connsiteY148" fmla="*/ 128755 h 3103853"/>
              <a:gd name="connsiteX149" fmla="*/ 1760871 w 3309983"/>
              <a:gd name="connsiteY149" fmla="*/ 109134 h 3103853"/>
              <a:gd name="connsiteX150" fmla="*/ 1797658 w 3309983"/>
              <a:gd name="connsiteY150" fmla="*/ 89515 h 3103853"/>
              <a:gd name="connsiteX151" fmla="*/ 1834445 w 3309983"/>
              <a:gd name="connsiteY151" fmla="*/ 67443 h 3103853"/>
              <a:gd name="connsiteX152" fmla="*/ 1870007 w 3309983"/>
              <a:gd name="connsiteY152" fmla="*/ 46597 h 3103853"/>
              <a:gd name="connsiteX153" fmla="*/ 1908020 w 3309983"/>
              <a:gd name="connsiteY153" fmla="*/ 28203 h 3103853"/>
              <a:gd name="connsiteX154" fmla="*/ 1944806 w 3309983"/>
              <a:gd name="connsiteY154" fmla="*/ 13488 h 3103853"/>
              <a:gd name="connsiteX155" fmla="*/ 1982820 w 3309983"/>
              <a:gd name="connsiteY155" fmla="*/ 3678 h 310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3309983" h="3103853">
                <a:moveTo>
                  <a:pt x="2022059" y="0"/>
                </a:moveTo>
                <a:lnTo>
                  <a:pt x="2061297" y="3678"/>
                </a:lnTo>
                <a:lnTo>
                  <a:pt x="2099311" y="13488"/>
                </a:lnTo>
                <a:lnTo>
                  <a:pt x="2136099" y="28203"/>
                </a:lnTo>
                <a:lnTo>
                  <a:pt x="2174111" y="46597"/>
                </a:lnTo>
                <a:lnTo>
                  <a:pt x="2209672" y="67443"/>
                </a:lnTo>
                <a:lnTo>
                  <a:pt x="2246460" y="89515"/>
                </a:lnTo>
                <a:lnTo>
                  <a:pt x="2283247" y="109134"/>
                </a:lnTo>
                <a:lnTo>
                  <a:pt x="2320033" y="128755"/>
                </a:lnTo>
                <a:lnTo>
                  <a:pt x="2355594" y="143469"/>
                </a:lnTo>
                <a:lnTo>
                  <a:pt x="2394834" y="153279"/>
                </a:lnTo>
                <a:lnTo>
                  <a:pt x="2432846" y="158184"/>
                </a:lnTo>
                <a:lnTo>
                  <a:pt x="2473311" y="158184"/>
                </a:lnTo>
                <a:lnTo>
                  <a:pt x="2515004" y="155732"/>
                </a:lnTo>
                <a:lnTo>
                  <a:pt x="2556695" y="150827"/>
                </a:lnTo>
                <a:lnTo>
                  <a:pt x="2598388" y="144696"/>
                </a:lnTo>
                <a:lnTo>
                  <a:pt x="2640079" y="139791"/>
                </a:lnTo>
                <a:lnTo>
                  <a:pt x="2681772" y="136111"/>
                </a:lnTo>
                <a:lnTo>
                  <a:pt x="2721011" y="137338"/>
                </a:lnTo>
                <a:lnTo>
                  <a:pt x="2759024" y="142243"/>
                </a:lnTo>
                <a:lnTo>
                  <a:pt x="2795812" y="153279"/>
                </a:lnTo>
                <a:lnTo>
                  <a:pt x="2826468" y="169220"/>
                </a:lnTo>
                <a:lnTo>
                  <a:pt x="2855897" y="190066"/>
                </a:lnTo>
                <a:lnTo>
                  <a:pt x="2881648" y="214590"/>
                </a:lnTo>
                <a:lnTo>
                  <a:pt x="2907399" y="242793"/>
                </a:lnTo>
                <a:lnTo>
                  <a:pt x="2930697" y="272223"/>
                </a:lnTo>
                <a:lnTo>
                  <a:pt x="2953995" y="302879"/>
                </a:lnTo>
                <a:lnTo>
                  <a:pt x="2977294" y="333535"/>
                </a:lnTo>
                <a:lnTo>
                  <a:pt x="3000592" y="362964"/>
                </a:lnTo>
                <a:lnTo>
                  <a:pt x="3025118" y="391167"/>
                </a:lnTo>
                <a:lnTo>
                  <a:pt x="3053321" y="415693"/>
                </a:lnTo>
                <a:lnTo>
                  <a:pt x="3080299" y="437765"/>
                </a:lnTo>
                <a:lnTo>
                  <a:pt x="3110953" y="454931"/>
                </a:lnTo>
                <a:lnTo>
                  <a:pt x="3144062" y="469646"/>
                </a:lnTo>
                <a:lnTo>
                  <a:pt x="3179622" y="481908"/>
                </a:lnTo>
                <a:lnTo>
                  <a:pt x="3216409" y="492944"/>
                </a:lnTo>
                <a:lnTo>
                  <a:pt x="3253196" y="502755"/>
                </a:lnTo>
                <a:lnTo>
                  <a:pt x="3291210" y="512565"/>
                </a:lnTo>
                <a:lnTo>
                  <a:pt x="3309983" y="518391"/>
                </a:lnTo>
                <a:lnTo>
                  <a:pt x="3309983" y="3103853"/>
                </a:lnTo>
                <a:lnTo>
                  <a:pt x="454246" y="3103853"/>
                </a:lnTo>
                <a:lnTo>
                  <a:pt x="438991" y="3076613"/>
                </a:lnTo>
                <a:lnTo>
                  <a:pt x="416921" y="3049636"/>
                </a:lnTo>
                <a:lnTo>
                  <a:pt x="392395" y="3021432"/>
                </a:lnTo>
                <a:lnTo>
                  <a:pt x="364192" y="2996908"/>
                </a:lnTo>
                <a:lnTo>
                  <a:pt x="333535" y="2973610"/>
                </a:lnTo>
                <a:lnTo>
                  <a:pt x="302880" y="2950312"/>
                </a:lnTo>
                <a:lnTo>
                  <a:pt x="272224" y="2927014"/>
                </a:lnTo>
                <a:lnTo>
                  <a:pt x="242794" y="2903714"/>
                </a:lnTo>
                <a:lnTo>
                  <a:pt x="214591" y="2877964"/>
                </a:lnTo>
                <a:lnTo>
                  <a:pt x="190066" y="2852214"/>
                </a:lnTo>
                <a:lnTo>
                  <a:pt x="169221" y="2822783"/>
                </a:lnTo>
                <a:lnTo>
                  <a:pt x="153281" y="2792128"/>
                </a:lnTo>
                <a:lnTo>
                  <a:pt x="142244" y="2755342"/>
                </a:lnTo>
                <a:lnTo>
                  <a:pt x="137339" y="2717328"/>
                </a:lnTo>
                <a:lnTo>
                  <a:pt x="136112" y="2678088"/>
                </a:lnTo>
                <a:lnTo>
                  <a:pt x="139791" y="2636396"/>
                </a:lnTo>
                <a:lnTo>
                  <a:pt x="144696" y="2594705"/>
                </a:lnTo>
                <a:lnTo>
                  <a:pt x="150827" y="2553012"/>
                </a:lnTo>
                <a:lnTo>
                  <a:pt x="155732" y="2511321"/>
                </a:lnTo>
                <a:lnTo>
                  <a:pt x="158185" y="2469629"/>
                </a:lnTo>
                <a:lnTo>
                  <a:pt x="158185" y="2429163"/>
                </a:lnTo>
                <a:lnTo>
                  <a:pt x="153281" y="2391151"/>
                </a:lnTo>
                <a:lnTo>
                  <a:pt x="143470" y="2353137"/>
                </a:lnTo>
                <a:lnTo>
                  <a:pt x="128755" y="2317576"/>
                </a:lnTo>
                <a:lnTo>
                  <a:pt x="110362" y="2280789"/>
                </a:lnTo>
                <a:lnTo>
                  <a:pt x="89515" y="2244004"/>
                </a:lnTo>
                <a:lnTo>
                  <a:pt x="67444" y="2207216"/>
                </a:lnTo>
                <a:lnTo>
                  <a:pt x="46598" y="2171654"/>
                </a:lnTo>
                <a:lnTo>
                  <a:pt x="28203" y="2133642"/>
                </a:lnTo>
                <a:lnTo>
                  <a:pt x="13490" y="2096855"/>
                </a:lnTo>
                <a:lnTo>
                  <a:pt x="3680" y="2058841"/>
                </a:lnTo>
                <a:lnTo>
                  <a:pt x="0" y="2019602"/>
                </a:lnTo>
                <a:lnTo>
                  <a:pt x="3680" y="1980363"/>
                </a:lnTo>
                <a:lnTo>
                  <a:pt x="13490" y="1942350"/>
                </a:lnTo>
                <a:lnTo>
                  <a:pt x="28203" y="1905563"/>
                </a:lnTo>
                <a:lnTo>
                  <a:pt x="46598" y="1867550"/>
                </a:lnTo>
                <a:lnTo>
                  <a:pt x="67444" y="1831989"/>
                </a:lnTo>
                <a:lnTo>
                  <a:pt x="89515" y="1795203"/>
                </a:lnTo>
                <a:lnTo>
                  <a:pt x="110362" y="1758415"/>
                </a:lnTo>
                <a:lnTo>
                  <a:pt x="128755" y="1721629"/>
                </a:lnTo>
                <a:lnTo>
                  <a:pt x="143470" y="1686067"/>
                </a:lnTo>
                <a:lnTo>
                  <a:pt x="153281" y="1648054"/>
                </a:lnTo>
                <a:lnTo>
                  <a:pt x="158185" y="1610042"/>
                </a:lnTo>
                <a:lnTo>
                  <a:pt x="158185" y="1569576"/>
                </a:lnTo>
                <a:lnTo>
                  <a:pt x="155732" y="1527883"/>
                </a:lnTo>
                <a:lnTo>
                  <a:pt x="150827" y="1486192"/>
                </a:lnTo>
                <a:lnTo>
                  <a:pt x="144696" y="1444499"/>
                </a:lnTo>
                <a:lnTo>
                  <a:pt x="139791" y="1402808"/>
                </a:lnTo>
                <a:lnTo>
                  <a:pt x="136112" y="1361117"/>
                </a:lnTo>
                <a:lnTo>
                  <a:pt x="137339" y="1321877"/>
                </a:lnTo>
                <a:lnTo>
                  <a:pt x="142244" y="1283864"/>
                </a:lnTo>
                <a:lnTo>
                  <a:pt x="153281" y="1247077"/>
                </a:lnTo>
                <a:lnTo>
                  <a:pt x="169221" y="1216422"/>
                </a:lnTo>
                <a:lnTo>
                  <a:pt x="190066" y="1186992"/>
                </a:lnTo>
                <a:lnTo>
                  <a:pt x="214591" y="1161241"/>
                </a:lnTo>
                <a:lnTo>
                  <a:pt x="242794" y="1135491"/>
                </a:lnTo>
                <a:lnTo>
                  <a:pt x="272224" y="1112191"/>
                </a:lnTo>
                <a:lnTo>
                  <a:pt x="302880" y="1088893"/>
                </a:lnTo>
                <a:lnTo>
                  <a:pt x="333535" y="1065594"/>
                </a:lnTo>
                <a:lnTo>
                  <a:pt x="364192" y="1042296"/>
                </a:lnTo>
                <a:lnTo>
                  <a:pt x="392395" y="1017772"/>
                </a:lnTo>
                <a:lnTo>
                  <a:pt x="416921" y="989569"/>
                </a:lnTo>
                <a:lnTo>
                  <a:pt x="438991" y="962591"/>
                </a:lnTo>
                <a:lnTo>
                  <a:pt x="456159" y="931936"/>
                </a:lnTo>
                <a:lnTo>
                  <a:pt x="470874" y="898828"/>
                </a:lnTo>
                <a:lnTo>
                  <a:pt x="483136" y="863267"/>
                </a:lnTo>
                <a:lnTo>
                  <a:pt x="494172" y="826479"/>
                </a:lnTo>
                <a:lnTo>
                  <a:pt x="503983" y="789692"/>
                </a:lnTo>
                <a:lnTo>
                  <a:pt x="513793" y="751680"/>
                </a:lnTo>
                <a:lnTo>
                  <a:pt x="524829" y="716119"/>
                </a:lnTo>
                <a:lnTo>
                  <a:pt x="537091" y="680557"/>
                </a:lnTo>
                <a:lnTo>
                  <a:pt x="551806" y="647450"/>
                </a:lnTo>
                <a:lnTo>
                  <a:pt x="570199" y="618021"/>
                </a:lnTo>
                <a:lnTo>
                  <a:pt x="592270" y="591044"/>
                </a:lnTo>
                <a:lnTo>
                  <a:pt x="619248" y="568971"/>
                </a:lnTo>
                <a:lnTo>
                  <a:pt x="648679" y="550578"/>
                </a:lnTo>
                <a:lnTo>
                  <a:pt x="681785" y="535863"/>
                </a:lnTo>
                <a:lnTo>
                  <a:pt x="717347" y="523601"/>
                </a:lnTo>
                <a:lnTo>
                  <a:pt x="752908" y="512565"/>
                </a:lnTo>
                <a:lnTo>
                  <a:pt x="790921" y="502755"/>
                </a:lnTo>
                <a:lnTo>
                  <a:pt x="827707" y="492944"/>
                </a:lnTo>
                <a:lnTo>
                  <a:pt x="864495" y="481908"/>
                </a:lnTo>
                <a:lnTo>
                  <a:pt x="900055" y="469646"/>
                </a:lnTo>
                <a:lnTo>
                  <a:pt x="933163" y="454931"/>
                </a:lnTo>
                <a:lnTo>
                  <a:pt x="963819" y="437765"/>
                </a:lnTo>
                <a:lnTo>
                  <a:pt x="990796" y="415693"/>
                </a:lnTo>
                <a:lnTo>
                  <a:pt x="1019000" y="391167"/>
                </a:lnTo>
                <a:lnTo>
                  <a:pt x="1043525" y="362964"/>
                </a:lnTo>
                <a:lnTo>
                  <a:pt x="1066823" y="333535"/>
                </a:lnTo>
                <a:lnTo>
                  <a:pt x="1090122" y="302879"/>
                </a:lnTo>
                <a:lnTo>
                  <a:pt x="1113420" y="272223"/>
                </a:lnTo>
                <a:lnTo>
                  <a:pt x="1136718" y="242793"/>
                </a:lnTo>
                <a:lnTo>
                  <a:pt x="1162470" y="214590"/>
                </a:lnTo>
                <a:lnTo>
                  <a:pt x="1188220" y="190066"/>
                </a:lnTo>
                <a:lnTo>
                  <a:pt x="1217650" y="169220"/>
                </a:lnTo>
                <a:lnTo>
                  <a:pt x="1248306" y="153279"/>
                </a:lnTo>
                <a:lnTo>
                  <a:pt x="1285093" y="142243"/>
                </a:lnTo>
                <a:lnTo>
                  <a:pt x="1323107" y="137338"/>
                </a:lnTo>
                <a:lnTo>
                  <a:pt x="1362345" y="136111"/>
                </a:lnTo>
                <a:lnTo>
                  <a:pt x="1404036" y="139791"/>
                </a:lnTo>
                <a:lnTo>
                  <a:pt x="1445729" y="144696"/>
                </a:lnTo>
                <a:lnTo>
                  <a:pt x="1487421" y="150827"/>
                </a:lnTo>
                <a:lnTo>
                  <a:pt x="1529113" y="155732"/>
                </a:lnTo>
                <a:lnTo>
                  <a:pt x="1570804" y="158184"/>
                </a:lnTo>
                <a:lnTo>
                  <a:pt x="1611271" y="158184"/>
                </a:lnTo>
                <a:lnTo>
                  <a:pt x="1649285" y="153279"/>
                </a:lnTo>
                <a:lnTo>
                  <a:pt x="1687298" y="143469"/>
                </a:lnTo>
                <a:lnTo>
                  <a:pt x="1724085" y="128755"/>
                </a:lnTo>
                <a:lnTo>
                  <a:pt x="1760871" y="109134"/>
                </a:lnTo>
                <a:lnTo>
                  <a:pt x="1797658" y="89515"/>
                </a:lnTo>
                <a:lnTo>
                  <a:pt x="1834445" y="67443"/>
                </a:lnTo>
                <a:lnTo>
                  <a:pt x="1870007" y="46597"/>
                </a:lnTo>
                <a:lnTo>
                  <a:pt x="1908020" y="28203"/>
                </a:lnTo>
                <a:lnTo>
                  <a:pt x="1944806" y="13488"/>
                </a:lnTo>
                <a:lnTo>
                  <a:pt x="1982820" y="36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03024DC-271B-4AA4-909E-00AB709A849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620" r="2" b="28248"/>
          <a:stretch/>
        </p:blipFill>
        <p:spPr>
          <a:xfrm>
            <a:off x="9018358" y="3890298"/>
            <a:ext cx="3173643" cy="2967700"/>
          </a:xfrm>
          <a:custGeom>
            <a:avLst/>
            <a:gdLst/>
            <a:ahLst/>
            <a:cxnLst/>
            <a:rect l="l" t="t" r="r" b="b"/>
            <a:pathLst>
              <a:path w="3173643" h="2967700">
                <a:moveTo>
                  <a:pt x="1885720" y="0"/>
                </a:moveTo>
                <a:lnTo>
                  <a:pt x="1922313" y="3430"/>
                </a:lnTo>
                <a:lnTo>
                  <a:pt x="1957763" y="12579"/>
                </a:lnTo>
                <a:lnTo>
                  <a:pt x="1992070" y="26302"/>
                </a:lnTo>
                <a:lnTo>
                  <a:pt x="2027519" y="43455"/>
                </a:lnTo>
                <a:lnTo>
                  <a:pt x="2060683" y="62896"/>
                </a:lnTo>
                <a:lnTo>
                  <a:pt x="2094991" y="83480"/>
                </a:lnTo>
                <a:lnTo>
                  <a:pt x="2129297" y="101777"/>
                </a:lnTo>
                <a:lnTo>
                  <a:pt x="2163602" y="120075"/>
                </a:lnTo>
                <a:lnTo>
                  <a:pt x="2196766" y="133797"/>
                </a:lnTo>
                <a:lnTo>
                  <a:pt x="2233360" y="142945"/>
                </a:lnTo>
                <a:lnTo>
                  <a:pt x="2268809" y="147520"/>
                </a:lnTo>
                <a:lnTo>
                  <a:pt x="2306546" y="147520"/>
                </a:lnTo>
                <a:lnTo>
                  <a:pt x="2345428" y="145233"/>
                </a:lnTo>
                <a:lnTo>
                  <a:pt x="2384308" y="140659"/>
                </a:lnTo>
                <a:lnTo>
                  <a:pt x="2423190" y="134941"/>
                </a:lnTo>
                <a:lnTo>
                  <a:pt x="2462070" y="130367"/>
                </a:lnTo>
                <a:lnTo>
                  <a:pt x="2500951" y="126936"/>
                </a:lnTo>
                <a:lnTo>
                  <a:pt x="2537544" y="128079"/>
                </a:lnTo>
                <a:lnTo>
                  <a:pt x="2572995" y="132653"/>
                </a:lnTo>
                <a:lnTo>
                  <a:pt x="2607301" y="142945"/>
                </a:lnTo>
                <a:lnTo>
                  <a:pt x="2635891" y="157812"/>
                </a:lnTo>
                <a:lnTo>
                  <a:pt x="2663335" y="177253"/>
                </a:lnTo>
                <a:lnTo>
                  <a:pt x="2687350" y="200124"/>
                </a:lnTo>
                <a:lnTo>
                  <a:pt x="2711365" y="226426"/>
                </a:lnTo>
                <a:lnTo>
                  <a:pt x="2733093" y="253871"/>
                </a:lnTo>
                <a:lnTo>
                  <a:pt x="2754820" y="282461"/>
                </a:lnTo>
                <a:lnTo>
                  <a:pt x="2776547" y="311049"/>
                </a:lnTo>
                <a:lnTo>
                  <a:pt x="2798275" y="338495"/>
                </a:lnTo>
                <a:lnTo>
                  <a:pt x="2821146" y="364797"/>
                </a:lnTo>
                <a:lnTo>
                  <a:pt x="2847448" y="387669"/>
                </a:lnTo>
                <a:lnTo>
                  <a:pt x="2872607" y="408253"/>
                </a:lnTo>
                <a:lnTo>
                  <a:pt x="2901195" y="424261"/>
                </a:lnTo>
                <a:lnTo>
                  <a:pt x="2932071" y="437985"/>
                </a:lnTo>
                <a:lnTo>
                  <a:pt x="2965233" y="449420"/>
                </a:lnTo>
                <a:lnTo>
                  <a:pt x="2999539" y="459712"/>
                </a:lnTo>
                <a:lnTo>
                  <a:pt x="3033847" y="468861"/>
                </a:lnTo>
                <a:lnTo>
                  <a:pt x="3069297" y="478010"/>
                </a:lnTo>
                <a:lnTo>
                  <a:pt x="3102460" y="488302"/>
                </a:lnTo>
                <a:lnTo>
                  <a:pt x="3135622" y="499737"/>
                </a:lnTo>
                <a:lnTo>
                  <a:pt x="3166499" y="513461"/>
                </a:lnTo>
                <a:lnTo>
                  <a:pt x="3173643" y="517926"/>
                </a:lnTo>
                <a:lnTo>
                  <a:pt x="3173643" y="2967700"/>
                </a:lnTo>
                <a:lnTo>
                  <a:pt x="452321" y="2967700"/>
                </a:lnTo>
                <a:lnTo>
                  <a:pt x="450560" y="2961831"/>
                </a:lnTo>
                <a:lnTo>
                  <a:pt x="439125" y="2928666"/>
                </a:lnTo>
                <a:lnTo>
                  <a:pt x="425402" y="2897790"/>
                </a:lnTo>
                <a:lnTo>
                  <a:pt x="409392" y="2869201"/>
                </a:lnTo>
                <a:lnTo>
                  <a:pt x="388809" y="2844043"/>
                </a:lnTo>
                <a:lnTo>
                  <a:pt x="365937" y="2817741"/>
                </a:lnTo>
                <a:lnTo>
                  <a:pt x="339636" y="2794870"/>
                </a:lnTo>
                <a:lnTo>
                  <a:pt x="311046" y="2773142"/>
                </a:lnTo>
                <a:lnTo>
                  <a:pt x="282458" y="2751415"/>
                </a:lnTo>
                <a:lnTo>
                  <a:pt x="253870" y="2729687"/>
                </a:lnTo>
                <a:lnTo>
                  <a:pt x="226423" y="2707959"/>
                </a:lnTo>
                <a:lnTo>
                  <a:pt x="200122" y="2683944"/>
                </a:lnTo>
                <a:lnTo>
                  <a:pt x="177251" y="2659930"/>
                </a:lnTo>
                <a:lnTo>
                  <a:pt x="157812" y="2632484"/>
                </a:lnTo>
                <a:lnTo>
                  <a:pt x="142945" y="2603895"/>
                </a:lnTo>
                <a:lnTo>
                  <a:pt x="132653" y="2569589"/>
                </a:lnTo>
                <a:lnTo>
                  <a:pt x="128079" y="2534138"/>
                </a:lnTo>
                <a:lnTo>
                  <a:pt x="126934" y="2497543"/>
                </a:lnTo>
                <a:lnTo>
                  <a:pt x="130365" y="2458662"/>
                </a:lnTo>
                <a:lnTo>
                  <a:pt x="134940" y="2419782"/>
                </a:lnTo>
                <a:lnTo>
                  <a:pt x="140657" y="2380900"/>
                </a:lnTo>
                <a:lnTo>
                  <a:pt x="145232" y="2342019"/>
                </a:lnTo>
                <a:lnTo>
                  <a:pt x="147519" y="2303138"/>
                </a:lnTo>
                <a:lnTo>
                  <a:pt x="147519" y="2265400"/>
                </a:lnTo>
                <a:lnTo>
                  <a:pt x="142945" y="2229950"/>
                </a:lnTo>
                <a:lnTo>
                  <a:pt x="133796" y="2194499"/>
                </a:lnTo>
                <a:lnTo>
                  <a:pt x="120073" y="2161335"/>
                </a:lnTo>
                <a:lnTo>
                  <a:pt x="102920" y="2127029"/>
                </a:lnTo>
                <a:lnTo>
                  <a:pt x="83479" y="2092723"/>
                </a:lnTo>
                <a:lnTo>
                  <a:pt x="62897" y="2058415"/>
                </a:lnTo>
                <a:lnTo>
                  <a:pt x="43456" y="2025251"/>
                </a:lnTo>
                <a:lnTo>
                  <a:pt x="26302" y="1989801"/>
                </a:lnTo>
                <a:lnTo>
                  <a:pt x="12580" y="1955494"/>
                </a:lnTo>
                <a:lnTo>
                  <a:pt x="3431" y="1920043"/>
                </a:lnTo>
                <a:lnTo>
                  <a:pt x="0" y="1883449"/>
                </a:lnTo>
                <a:lnTo>
                  <a:pt x="3431" y="1846856"/>
                </a:lnTo>
                <a:lnTo>
                  <a:pt x="12580" y="1811405"/>
                </a:lnTo>
                <a:lnTo>
                  <a:pt x="26302" y="1777098"/>
                </a:lnTo>
                <a:lnTo>
                  <a:pt x="43456" y="1741648"/>
                </a:lnTo>
                <a:lnTo>
                  <a:pt x="62897" y="1708484"/>
                </a:lnTo>
                <a:lnTo>
                  <a:pt x="83479" y="1674178"/>
                </a:lnTo>
                <a:lnTo>
                  <a:pt x="102920" y="1639870"/>
                </a:lnTo>
                <a:lnTo>
                  <a:pt x="120073" y="1605564"/>
                </a:lnTo>
                <a:lnTo>
                  <a:pt x="133796" y="1572400"/>
                </a:lnTo>
                <a:lnTo>
                  <a:pt x="142945" y="1536949"/>
                </a:lnTo>
                <a:lnTo>
                  <a:pt x="147519" y="1501500"/>
                </a:lnTo>
                <a:lnTo>
                  <a:pt x="147519" y="1463762"/>
                </a:lnTo>
                <a:lnTo>
                  <a:pt x="145232" y="1424880"/>
                </a:lnTo>
                <a:lnTo>
                  <a:pt x="140657" y="1386000"/>
                </a:lnTo>
                <a:lnTo>
                  <a:pt x="134940" y="1347118"/>
                </a:lnTo>
                <a:lnTo>
                  <a:pt x="130365" y="1308237"/>
                </a:lnTo>
                <a:lnTo>
                  <a:pt x="126934" y="1269356"/>
                </a:lnTo>
                <a:lnTo>
                  <a:pt x="128079" y="1232762"/>
                </a:lnTo>
                <a:lnTo>
                  <a:pt x="132653" y="1197312"/>
                </a:lnTo>
                <a:lnTo>
                  <a:pt x="142945" y="1163004"/>
                </a:lnTo>
                <a:lnTo>
                  <a:pt x="157812" y="1134416"/>
                </a:lnTo>
                <a:lnTo>
                  <a:pt x="177251" y="1106970"/>
                </a:lnTo>
                <a:lnTo>
                  <a:pt x="200122" y="1082955"/>
                </a:lnTo>
                <a:lnTo>
                  <a:pt x="226423" y="1058941"/>
                </a:lnTo>
                <a:lnTo>
                  <a:pt x="253870" y="1037212"/>
                </a:lnTo>
                <a:lnTo>
                  <a:pt x="282458" y="1015484"/>
                </a:lnTo>
                <a:lnTo>
                  <a:pt x="311046" y="993757"/>
                </a:lnTo>
                <a:lnTo>
                  <a:pt x="339636" y="972029"/>
                </a:lnTo>
                <a:lnTo>
                  <a:pt x="365937" y="949159"/>
                </a:lnTo>
                <a:lnTo>
                  <a:pt x="388809" y="922857"/>
                </a:lnTo>
                <a:lnTo>
                  <a:pt x="409392" y="897698"/>
                </a:lnTo>
                <a:lnTo>
                  <a:pt x="425402" y="869109"/>
                </a:lnTo>
                <a:lnTo>
                  <a:pt x="439125" y="838233"/>
                </a:lnTo>
                <a:lnTo>
                  <a:pt x="450560" y="805069"/>
                </a:lnTo>
                <a:lnTo>
                  <a:pt x="460852" y="770761"/>
                </a:lnTo>
                <a:lnTo>
                  <a:pt x="470001" y="736455"/>
                </a:lnTo>
                <a:lnTo>
                  <a:pt x="479150" y="701004"/>
                </a:lnTo>
                <a:lnTo>
                  <a:pt x="489442" y="667841"/>
                </a:lnTo>
                <a:lnTo>
                  <a:pt x="500877" y="634677"/>
                </a:lnTo>
                <a:lnTo>
                  <a:pt x="514600" y="603802"/>
                </a:lnTo>
                <a:lnTo>
                  <a:pt x="531753" y="576357"/>
                </a:lnTo>
                <a:lnTo>
                  <a:pt x="552336" y="551198"/>
                </a:lnTo>
                <a:lnTo>
                  <a:pt x="577494" y="530614"/>
                </a:lnTo>
                <a:lnTo>
                  <a:pt x="604941" y="513461"/>
                </a:lnTo>
                <a:lnTo>
                  <a:pt x="635815" y="499737"/>
                </a:lnTo>
                <a:lnTo>
                  <a:pt x="668979" y="488302"/>
                </a:lnTo>
                <a:lnTo>
                  <a:pt x="702142" y="478010"/>
                </a:lnTo>
                <a:lnTo>
                  <a:pt x="737592" y="468861"/>
                </a:lnTo>
                <a:lnTo>
                  <a:pt x="771898" y="459712"/>
                </a:lnTo>
                <a:lnTo>
                  <a:pt x="806205" y="449420"/>
                </a:lnTo>
                <a:lnTo>
                  <a:pt x="839368" y="437985"/>
                </a:lnTo>
                <a:lnTo>
                  <a:pt x="870244" y="424261"/>
                </a:lnTo>
                <a:lnTo>
                  <a:pt x="898833" y="408253"/>
                </a:lnTo>
                <a:lnTo>
                  <a:pt x="923991" y="387669"/>
                </a:lnTo>
                <a:lnTo>
                  <a:pt x="950293" y="364797"/>
                </a:lnTo>
                <a:lnTo>
                  <a:pt x="973165" y="338495"/>
                </a:lnTo>
                <a:lnTo>
                  <a:pt x="994892" y="311049"/>
                </a:lnTo>
                <a:lnTo>
                  <a:pt x="1016619" y="282461"/>
                </a:lnTo>
                <a:lnTo>
                  <a:pt x="1038347" y="253871"/>
                </a:lnTo>
                <a:lnTo>
                  <a:pt x="1060074" y="226426"/>
                </a:lnTo>
                <a:lnTo>
                  <a:pt x="1084089" y="200124"/>
                </a:lnTo>
                <a:lnTo>
                  <a:pt x="1108103" y="177253"/>
                </a:lnTo>
                <a:lnTo>
                  <a:pt x="1135549" y="157812"/>
                </a:lnTo>
                <a:lnTo>
                  <a:pt x="1164137" y="142945"/>
                </a:lnTo>
                <a:lnTo>
                  <a:pt x="1198445" y="132653"/>
                </a:lnTo>
                <a:lnTo>
                  <a:pt x="1233895" y="128079"/>
                </a:lnTo>
                <a:lnTo>
                  <a:pt x="1270487" y="126936"/>
                </a:lnTo>
                <a:lnTo>
                  <a:pt x="1309368" y="130367"/>
                </a:lnTo>
                <a:lnTo>
                  <a:pt x="1348249" y="134941"/>
                </a:lnTo>
                <a:lnTo>
                  <a:pt x="1387131" y="140659"/>
                </a:lnTo>
                <a:lnTo>
                  <a:pt x="1426011" y="145233"/>
                </a:lnTo>
                <a:lnTo>
                  <a:pt x="1464891" y="147520"/>
                </a:lnTo>
                <a:lnTo>
                  <a:pt x="1502630" y="147520"/>
                </a:lnTo>
                <a:lnTo>
                  <a:pt x="1538080" y="142945"/>
                </a:lnTo>
                <a:lnTo>
                  <a:pt x="1573531" y="133797"/>
                </a:lnTo>
                <a:lnTo>
                  <a:pt x="1607837" y="120075"/>
                </a:lnTo>
                <a:lnTo>
                  <a:pt x="1642143" y="101777"/>
                </a:lnTo>
                <a:lnTo>
                  <a:pt x="1676450" y="83480"/>
                </a:lnTo>
                <a:lnTo>
                  <a:pt x="1710756" y="62896"/>
                </a:lnTo>
                <a:lnTo>
                  <a:pt x="1743919" y="43455"/>
                </a:lnTo>
                <a:lnTo>
                  <a:pt x="1779370" y="26302"/>
                </a:lnTo>
                <a:lnTo>
                  <a:pt x="1813676" y="12579"/>
                </a:lnTo>
                <a:lnTo>
                  <a:pt x="1849126" y="343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2402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1060</Words>
  <Application>Microsoft Office PowerPoint</Application>
  <PresentationFormat>Произвольный</PresentationFormat>
  <Paragraphs>75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Применение ИКТ-технологий  на логопедических занятиях  с детьми с ОВЗ.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Актуальность использования КТ в работе учителя- логопеда с детьми с ОВЗ.</dc:title>
  <dc:creator>Unknown user</dc:creator>
  <cp:lastModifiedBy>User</cp:lastModifiedBy>
  <cp:revision>4</cp:revision>
  <dcterms:created xsi:type="dcterms:W3CDTF">2021-11-30T15:42:48Z</dcterms:created>
  <dcterms:modified xsi:type="dcterms:W3CDTF">2021-12-03T20:44:02Z</dcterms:modified>
</cp:coreProperties>
</file>