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69" r:id="rId13"/>
    <p:sldId id="270" r:id="rId14"/>
    <p:sldId id="271" r:id="rId15"/>
    <p:sldId id="272" r:id="rId16"/>
    <p:sldId id="273" r:id="rId17"/>
    <p:sldId id="275" r:id="rId18"/>
    <p:sldId id="284" r:id="rId19"/>
    <p:sldId id="274" r:id="rId20"/>
    <p:sldId id="276" r:id="rId21"/>
    <p:sldId id="283" r:id="rId22"/>
    <p:sldId id="282" r:id="rId23"/>
    <p:sldId id="280" r:id="rId24"/>
    <p:sldId id="281" r:id="rId25"/>
    <p:sldId id="278" r:id="rId26"/>
    <p:sldId id="277" r:id="rId27"/>
    <p:sldId id="261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>
        <p:scale>
          <a:sx n="77" d="100"/>
          <a:sy n="77" d="100"/>
        </p:scale>
        <p:origin x="-1986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enix\Desktop\лес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"/>
          <a:stretch/>
        </p:blipFill>
        <p:spPr bwMode="auto">
          <a:xfrm>
            <a:off x="29915" y="2780928"/>
            <a:ext cx="5255328" cy="34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5" y="4858708"/>
            <a:ext cx="32861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у</a:t>
            </a:r>
            <a:r>
              <a:rPr lang="ru-RU" sz="2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читель-логопед </a:t>
            </a:r>
            <a:r>
              <a:rPr lang="ru-RU" sz="24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Е.М.Татаркина</a:t>
            </a:r>
            <a:r>
              <a:rPr lang="ru-RU" sz="2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endParaRPr lang="ru-RU" sz="2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7468" y="995322"/>
            <a:ext cx="68739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Дидактическое пособие по формированию лексико-грамматических категорий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«Дикие животные»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4186808" cy="2260848"/>
          </a:xfrm>
        </p:spPr>
        <p:txBody>
          <a:bodyPr/>
          <a:lstStyle/>
          <a:p>
            <a:r>
              <a:rPr lang="ru-RU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веткам скачет, да не птица.</a:t>
            </a:r>
            <a:br>
              <a:rPr lang="ru-RU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Рыжая, да не лисица.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fenix\Desktop\бел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27"/>
          <a:stretch/>
        </p:blipFill>
        <p:spPr bwMode="auto">
          <a:xfrm>
            <a:off x="4932040" y="1305173"/>
            <a:ext cx="3833983" cy="377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enix\Desktop\незн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18692"/>
            <a:ext cx="4536504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МОЛОДЦЫ!!!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5255642" y="980728"/>
            <a:ext cx="3097212" cy="23764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Узнай!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где живет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87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где живет?</a:t>
            </a:r>
            <a:endParaRPr lang="ru-RU" dirty="0"/>
          </a:p>
        </p:txBody>
      </p:sp>
      <p:pic>
        <p:nvPicPr>
          <p:cNvPr id="4" name="Picture 2" descr="C:\Users\fenix\Desktop\белка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27"/>
          <a:stretch/>
        </p:blipFill>
        <p:spPr bwMode="auto">
          <a:xfrm>
            <a:off x="107504" y="1784787"/>
            <a:ext cx="314573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471432" y="2852936"/>
            <a:ext cx="2160240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fenix\Desktop\дупл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150" y="1700808"/>
            <a:ext cx="3161788" cy="31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где живет?</a:t>
            </a:r>
            <a:endParaRPr lang="ru-RU" dirty="0"/>
          </a:p>
        </p:txBody>
      </p:sp>
      <p:pic>
        <p:nvPicPr>
          <p:cNvPr id="4" name="Picture 2" descr="C:\Users\fenix\Desktop\медведь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" r="19242"/>
          <a:stretch/>
        </p:blipFill>
        <p:spPr bwMode="auto">
          <a:xfrm>
            <a:off x="12417" y="1957510"/>
            <a:ext cx="362747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793962" y="3140968"/>
            <a:ext cx="13477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fenix\Desktop\берло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где живет?</a:t>
            </a:r>
            <a:endParaRPr lang="ru-RU" dirty="0"/>
          </a:p>
        </p:txBody>
      </p:sp>
      <p:pic>
        <p:nvPicPr>
          <p:cNvPr id="4" name="Picture 3" descr="C:\Users\fenix\Desktop\лиса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b="7295"/>
          <a:stretch/>
        </p:blipFill>
        <p:spPr bwMode="auto">
          <a:xfrm>
            <a:off x="179512" y="1988840"/>
            <a:ext cx="3569299" cy="30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fenix\Desktop\нора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1"/>
          <a:stretch/>
        </p:blipFill>
        <p:spPr bwMode="auto">
          <a:xfrm>
            <a:off x="5106287" y="1988840"/>
            <a:ext cx="406194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793962" y="3140968"/>
            <a:ext cx="13477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7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где живет?</a:t>
            </a:r>
            <a:endParaRPr lang="ru-RU" dirty="0"/>
          </a:p>
        </p:txBody>
      </p:sp>
      <p:pic>
        <p:nvPicPr>
          <p:cNvPr id="4" name="Picture 2" descr="C:\Users\fenix\Desktop\вол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32856"/>
            <a:ext cx="3456385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793962" y="3140968"/>
            <a:ext cx="13477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fenix\Desktop\логово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40995"/>
            <a:ext cx="3480048" cy="26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2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МОЛОДЦЫ!!!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fenix\Desktop\незн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124744"/>
            <a:ext cx="4001135" cy="50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5076056" y="980728"/>
            <a:ext cx="3097212" cy="23764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Отправляемся на прогулку!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</a:t>
            </a:r>
            <a:endParaRPr lang="ru-RU" dirty="0"/>
          </a:p>
        </p:txBody>
      </p:sp>
      <p:pic>
        <p:nvPicPr>
          <p:cNvPr id="13314" name="Picture 2" descr="C:\Users\fenix\Desktop\белк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38" y="2708920"/>
            <a:ext cx="3816424" cy="28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09382" y="134076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 (с кем?) с бельчатами.</a:t>
            </a:r>
            <a:endParaRPr lang="ru-RU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fenix\Desktop\бел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Лисица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кем?) с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лисятами.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Волчица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кем?) с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волчатами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098" name="Picture 2" descr="C:\Users\fenix\Desktop\лис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t="12659" r="20472" b="11452"/>
          <a:stretch/>
        </p:blipFill>
        <p:spPr bwMode="auto">
          <a:xfrm>
            <a:off x="323528" y="2996952"/>
            <a:ext cx="3744415" cy="298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fenix\Desktop\волча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58704"/>
            <a:ext cx="4292947" cy="286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5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</a:t>
            </a:r>
            <a:endParaRPr lang="ru-RU" sz="4000" b="1" dirty="0"/>
          </a:p>
        </p:txBody>
      </p:sp>
      <p:pic>
        <p:nvPicPr>
          <p:cNvPr id="12292" name="Picture 4" descr="C:\Users\fenix\Desktop\зайчат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4"/>
          <a:stretch/>
        </p:blipFill>
        <p:spPr bwMode="auto">
          <a:xfrm>
            <a:off x="265717" y="3999264"/>
            <a:ext cx="4182716" cy="262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fenix\Desktop\ежата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13512" r="4714" b="7741"/>
          <a:stretch/>
        </p:blipFill>
        <p:spPr bwMode="auto">
          <a:xfrm>
            <a:off x="4773358" y="1412776"/>
            <a:ext cx="4070629" cy="23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fenix\Desktop\медвежат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9730" r="12680" b="22586"/>
          <a:stretch/>
        </p:blipFill>
        <p:spPr bwMode="auto">
          <a:xfrm>
            <a:off x="4918872" y="4077158"/>
            <a:ext cx="3779602" cy="25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09382" y="1340768"/>
            <a:ext cx="403905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Ежиха  (с кем?) с ежатами.</a:t>
            </a:r>
          </a:p>
          <a:p>
            <a:r>
              <a:rPr lang="ru-RU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Зайчиха (с кем?) с зайчатами.</a:t>
            </a:r>
          </a:p>
          <a:p>
            <a:r>
              <a:rPr lang="ru-RU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Медведица (с кем?) с медвежатами</a:t>
            </a: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Дидактическое пособие «Дикие животные» представлено в виде презентации </a:t>
            </a:r>
            <a:r>
              <a:rPr lang="en-U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Microsoft PowerPoint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 Пособие применяется в детском саду на логопедическом занятии для детей с общим недоразвитием речи </a:t>
            </a:r>
            <a:r>
              <a:rPr lang="en-U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III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уровня 5-6 лет. У детей формируется умение применять свои знания в различных ситуациях. Яркость представленного материала, движущие элементы привлекают внимание детей и мотивирует к дальнейшим логопедическим занятиям.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u="sng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Цель.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Формирование лексико-грамматических категорий у дошкольников с общим недоразвитием </a:t>
            </a:r>
            <a:r>
              <a:rPr lang="en-U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III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уровня.</a:t>
            </a:r>
            <a:endParaRPr lang="ru-RU" sz="2000" u="sng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64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МОЛОДЦЫ!!!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fenix\Desktop\незн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124744"/>
            <a:ext cx="4001135" cy="50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9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nix\Desktop\нез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49" y="1484784"/>
            <a:ext cx="315035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4369500" y="548680"/>
            <a:ext cx="3097212" cy="23764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Потерялись детеныши!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fenix\Desktop\медввежон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077072"/>
            <a:ext cx="2780617" cy="215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fenix\Desktop\лисен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" b="100000" l="0" r="100000">
                        <a14:foregroundMark x1="11503" y1="37000" x2="11503" y2="42167"/>
                        <a14:foregroundMark x1="12418" y1="42833" x2="18301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56992"/>
            <a:ext cx="2738049" cy="214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fenix\Desktop\волчоно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24" y="5006800"/>
            <a:ext cx="2592288" cy="205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enix\Desktop\ежик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46" b="89876" l="9873" r="99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06800"/>
            <a:ext cx="3185444" cy="21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Поможем найти детеныша</a:t>
            </a:r>
            <a:endParaRPr lang="ru-RU" dirty="0"/>
          </a:p>
        </p:txBody>
      </p:sp>
      <p:pic>
        <p:nvPicPr>
          <p:cNvPr id="4" name="Picture 5" descr="C:\Users\fenix\Desktop\лиса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55" b="93720" l="5429" r="97143">
                        <a14:backgroundMark x1="20857" y1="34058" x2="28714" y2="40821"/>
                        <a14:backgroundMark x1="29286" y1="40821" x2="29286" y2="40821"/>
                        <a14:backgroundMark x1="29000" y1="40097" x2="43286" y2="35749"/>
                        <a14:backgroundMark x1="43000" y1="35990" x2="47286" y2="38889"/>
                        <a14:backgroundMark x1="48000" y1="40097" x2="53571" y2="38889"/>
                        <a14:backgroundMark x1="6286" y1="76812" x2="10000" y2="66425"/>
                        <a14:backgroundMark x1="9571" y1="66425" x2="29000" y2="75604"/>
                        <a14:backgroundMark x1="29286" y1="75845" x2="23429" y2="92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2" t="29788" r="4408" b="5974"/>
          <a:stretch/>
        </p:blipFill>
        <p:spPr bwMode="auto">
          <a:xfrm>
            <a:off x="3362783" y="980728"/>
            <a:ext cx="5980748" cy="25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fenix\Desktop\лисен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33" b="100000" l="0" r="100000">
                        <a14:foregroundMark x1="11503" y1="37000" x2="11503" y2="42167"/>
                        <a14:foregroundMark x1="12418" y1="42833" x2="18301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738049" cy="214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192860"/>
            <a:ext cx="4860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Лисенок  убежал (от кого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 </a:t>
            </a: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лисицы.</a:t>
            </a:r>
            <a:endParaRPr lang="ru-RU" sz="2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Лисица </a:t>
            </a: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нашла (кого</a:t>
            </a: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 лисенка.</a:t>
            </a:r>
            <a:endParaRPr lang="ru-RU" sz="20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111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35 -0.03149 C -0.19896 -0.17061 -0.37066 -0.16736 -0.48021 -0.02037 C -0.58698 0.11782 -0.6059 0.34282 -0.5066 0.47708 C -0.41632 0.60486 -0.26111 0.6162 -0.1618 0.48541 C -0.07239 0.36481 -0.0526 0.17384 -0.1375 0.05625 C -0.21423 -0.05162 -0.34653 -0.06366 -0.43125 0.04583 C -0.50833 0.14814 -0.52604 0.31018 -0.45416 0.40764 C -0.39028 0.49514 -0.28055 0.51064 -0.21285 0.41736 C -0.14948 0.33495 -0.13316 0.20625 -0.1901 0.12546 C -0.24219 0.05532 -0.3283 0.04004 -0.38281 0.11226 C -0.43021 0.17569 -0.44566 0.27662 -0.40156 0.33842 C -0.36389 0.39074 -0.30226 0.40208 -0.26146 0.35069 C -0.22743 0.30902 -0.21302 0.23889 -0.24392 0.19791 C -0.26701 0.16319 -0.30729 0.14814 -0.33368 0.17824 C -0.35226 0.20625 -0.36406 0.24189 -0.34913 0.26736 C -0.33941 0.28333 -0.32448 0.29236 -0.31059 0.28472 C -0.30416 0.27963 -0.30121 0.2743 -0.29791 0.26574 " pathEditMode="relative" rAng="-2897246" ptsTypes="fffffffffffffffff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Поможем найти детеныша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Волчонок  убежал (от кого?) от волчицы.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Волчица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нашла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(кого?) волчонка.</a:t>
            </a:r>
            <a:endParaRPr lang="ru-RU" dirty="0"/>
          </a:p>
        </p:txBody>
      </p:sp>
      <p:pic>
        <p:nvPicPr>
          <p:cNvPr id="1026" name="Picture 2" descr="C:\Users\fenix\Desktop\волк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75" y1="29505" x2="10437" y2="40106"/>
                        <a14:foregroundMark x1="10860" y1="42403" x2="20733" y2="40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67" y="1052736"/>
            <a:ext cx="3377084" cy="269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enix\Desktop\волчон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2592288" cy="205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7 0.11273 C -0.0151 0.11944 0.00938 0.125 0.02379 0.14074 C 0.03837 0.15903 0.05 0.18241 0.06129 0.20602 C 0.07361 0.22894 0.07396 0.25394 0.07622 0.28009 C 0.07708 0.30394 0.07674 0.33102 0.06649 0.3581 C 0.05781 0.38449 0.0401 0.41111 0.0184 0.43472 C -0.00121 0.45764 -0.02604 0.47824 -0.05226 0.49537 C -0.07778 0.5125 -0.10451 0.52523 -0.13108 0.53287 C -0.1592 0.54167 -0.18628 0.54375 -0.21128 0.53704 C -0.23524 0.53333 -0.25781 0.52361 -0.27274 0.50579 C -0.28976 0.49144 -0.30156 0.46597 -0.30746 0.44375 C -0.31545 0.42292 -0.32014 0.3963 -0.31424 0.36875 C -0.30885 0.34421 -0.29271 0.31806 -0.26788 0.29745 C -0.24201 0.2787 -0.21267 0.27361 -0.19115 0.27894 C -0.1717 0.28542 -0.15469 0.30185 -0.14549 0.32662 C -0.13837 0.35278 -0.13437 0.37731 -0.14028 0.40278 C -0.14635 0.42801 -0.14323 0.43079 -0.1809 0.47824 C -0.21441 0.52546 -0.25729 0.53681 -0.28125 0.55046 C -0.30608 0.56227 -0.32865 0.56366 -0.35538 0.56782 C -0.38559 0.5706 -0.4125 0.56343 -0.43229 0.55486 C -0.45243 0.54653 -0.46476 0.53009 -0.48229 0.50231 C -0.4967 0.47292 -0.50069 0.45741 -0.50729 0.43333 C -0.51354 0.40972 -0.51996 0.38588 -0.52621 0.3625 " pathEditMode="relative" rAng="-1174759" ptsTypes="fffffffffffffffffffffff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Поможем найти детеныша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12776"/>
            <a:ext cx="5400600" cy="820688"/>
          </a:xfrm>
        </p:spPr>
        <p:txBody>
          <a:bodyPr/>
          <a:lstStyle/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Медвежонок 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убежал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кого?) от медведицы.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Медведица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нашла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кого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медвежонка.</a:t>
            </a:r>
            <a:endParaRPr lang="ru-RU" sz="18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fenix\Desktop\медведь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24" l="0" r="100000">
                        <a14:foregroundMark x1="33992" y1="10173" x2="41890" y2="9981"/>
                        <a14:foregroundMark x1="35402" y1="11324" x2="35402" y2="11324"/>
                        <a14:foregroundMark x1="33850" y1="10173" x2="33850" y2="10173"/>
                        <a14:foregroundMark x1="37377" y1="10557" x2="37377" y2="10557"/>
                        <a14:foregroundMark x1="94217" y1="60077" x2="94217" y2="60077"/>
                        <a14:foregroundMark x1="96474" y1="58541" x2="96474" y2="58541"/>
                        <a14:backgroundMark x1="96474" y1="61612" x2="86460" y2="61996"/>
                        <a14:backgroundMark x1="88999" y1="63148" x2="72355" y2="43186"/>
                        <a14:backgroundMark x1="72638" y1="43954" x2="67278" y2="52207"/>
                        <a14:backgroundMark x1="66855" y1="51823" x2="65162" y2="72937"/>
                        <a14:backgroundMark x1="64880" y1="74088" x2="73202" y2="78887"/>
                        <a14:backgroundMark x1="74048" y1="79655" x2="62906" y2="85797"/>
                        <a14:backgroundMark x1="62906" y1="86564" x2="55994" y2="81958"/>
                        <a14:backgroundMark x1="55994" y1="81958" x2="54584" y2="77159"/>
                        <a14:backgroundMark x1="54020" y1="77543" x2="45698" y2="76008"/>
                        <a14:backgroundMark x1="47391" y1="76008" x2="42313" y2="55278"/>
                        <a14:backgroundMark x1="42877" y1="56622" x2="36812" y2="57390"/>
                        <a14:backgroundMark x1="36812" y1="57774" x2="30748" y2="69098"/>
                        <a14:backgroundMark x1="30748" y1="70250" x2="41608" y2="76392"/>
                        <a14:backgroundMark x1="41608" y1="76775" x2="37094" y2="80038"/>
                        <a14:backgroundMark x1="37094" y1="80038" x2="23836" y2="80038"/>
                        <a14:backgroundMark x1="23836" y1="80038" x2="17913" y2="86948"/>
                        <a14:backgroundMark x1="14104" y1="89251" x2="3808" y2="86948"/>
                        <a14:backgroundMark x1="705" y1="74088" x2="6065" y2="60845"/>
                        <a14:backgroundMark x1="6065" y1="60845" x2="3244" y2="39731"/>
                        <a14:backgroundMark x1="3244" y1="39731" x2="3244" y2="39731"/>
                        <a14:backgroundMark x1="3808" y1="37812" x2="8039" y2="26871"/>
                        <a14:backgroundMark x1="8039" y1="27255" x2="19323" y2="15163"/>
                        <a14:backgroundMark x1="18759" y1="15547" x2="34838" y2="7294"/>
                        <a14:backgroundMark x1="31312" y1="10173" x2="46262" y2="9981"/>
                        <a14:backgroundMark x1="48519" y1="9597" x2="59238" y2="6910"/>
                        <a14:backgroundMark x1="64316" y1="7678" x2="81805" y2="14779"/>
                        <a14:backgroundMark x1="79549" y1="16699" x2="91537" y2="28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9" y="1628800"/>
            <a:ext cx="4083509" cy="30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enix\Desktop\медввежон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077072"/>
            <a:ext cx="2780617" cy="215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0.1287 C -0.02951 0.22801 -0.02761 0.36829 0.01285 0.3706 C 0.07135 0.37731 0.10521 -0.08681 0.17465 -0.08032 C 0.23698 -0.07315 0.17795 0.32894 0.23767 0.33449 C 0.30052 0.3412 0.28559 0.04329 0.3526 0.05093 C 0.41233 0.05764 0.36649 0.25231 0.42031 0.2581 C 0.4717 0.26435 0.45469 0.10995 0.50139 0.11505 C 0.5283 0.11806 0.5276 0.15972 0.52812 0.19167 " pathEditMode="relative" rAng="294890" ptsTypes="ffffffff">
                                      <p:cBhvr>
                                        <p:cTn id="6" dur="8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3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Поможем найти детеныша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772816"/>
            <a:ext cx="4906888" cy="676672"/>
          </a:xfrm>
        </p:spPr>
        <p:txBody>
          <a:bodyPr/>
          <a:lstStyle/>
          <a:p>
            <a:pPr lvl="0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жонок 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убежал от (кого?)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ежихи.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Ежиха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нашла (кого?)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ежонка.</a:t>
            </a:r>
            <a:endParaRPr lang="ru-RU" sz="1800" dirty="0">
              <a:solidFill>
                <a:srgbClr val="000000"/>
              </a:solidFill>
            </a:endParaRP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fenix\Desktop\ежи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46" b="89876" l="9873" r="99577">
                        <a14:backgroundMark x1="19746" y1="52273" x2="12976" y2="50000"/>
                        <a14:backgroundMark x1="18195" y1="51860" x2="17913" y2="74380"/>
                        <a14:backgroundMark x1="82228" y1="58471" x2="71227" y2="75000"/>
                        <a14:backgroundMark x1="30889" y1="65702" x2="71227" y2="72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2" t="10860" b="21891"/>
          <a:stretch/>
        </p:blipFill>
        <p:spPr bwMode="auto">
          <a:xfrm>
            <a:off x="-468560" y="2276872"/>
            <a:ext cx="5068292" cy="25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enix\Desktop\ежик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46" b="89876" l="9873" r="99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6"/>
            <a:ext cx="3185444" cy="21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 0.01574 L -0.00382 0.24931 C 0.03611 0.35393 0.18802 0.41343 0.27135 0.35671 L 0.45712 0.23009 " pathEditMode="relative" rAng="-1623498" ptsTypes="FfFF">
                                      <p:cBhvr>
                                        <p:cTn id="6" dur="7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7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МОЛОДЦЫ!!!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fenix\Desktop\незн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15" y="1600200"/>
            <a:ext cx="362077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enix\Desktop\лися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57287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встречи!!!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4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553338"/>
              </p:ext>
            </p:extLst>
          </p:nvPr>
        </p:nvGraphicFramePr>
        <p:xfrm>
          <a:off x="1331640" y="1196752"/>
          <a:ext cx="60960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Активизировать в речи детей названия диких животных и их детенышей,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их жилищ.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  Развивать слуховое внимание.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Формировать грамматические категории (творительный падеж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множ.число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родительный падеж, ед. и </a:t>
                      </a:r>
                      <a:r>
                        <a:rPr lang="ru-RU" sz="20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nix\Desktop\нез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73276"/>
            <a:ext cx="3929827" cy="628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4211960" y="-19731"/>
            <a:ext cx="3816424" cy="23764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Поможем Незнайке отгадать загадки!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зимой холодной ходит злой, голодный?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fenix\Desktop\вол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93" y="155679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29049"/>
            <a:ext cx="4330824" cy="1684784"/>
          </a:xfrm>
        </p:spPr>
        <p:txBody>
          <a:bodyPr/>
          <a:lstStyle/>
          <a:p>
            <a:endParaRPr lang="ru-RU" dirty="0" smtClean="0"/>
          </a:p>
          <a:p>
            <a:pPr lvl="0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пушистый, мех ворсистый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fenix\Desktop\лис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b="7295"/>
          <a:stretch/>
        </p:blipFill>
        <p:spPr bwMode="auto">
          <a:xfrm>
            <a:off x="4856205" y="1844824"/>
            <a:ext cx="4155610" cy="35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5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4114800" cy="2620888"/>
          </a:xfrm>
        </p:spPr>
        <p:txBody>
          <a:bodyPr/>
          <a:lstStyle/>
          <a:p>
            <a:r>
              <a:rPr lang="ru-RU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Отойди-ка от берлоги.</a:t>
            </a:r>
            <a:br>
              <a:rPr lang="ru-RU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Уноси скорее ноги,</a:t>
            </a:r>
            <a:br>
              <a:rPr lang="ru-RU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то начну реветь.</a:t>
            </a:r>
            <a:br>
              <a:rPr lang="ru-RU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 ежик, а …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fenix\Desktop\медвед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" r="19242"/>
          <a:stretch/>
        </p:blipFill>
        <p:spPr bwMode="auto">
          <a:xfrm>
            <a:off x="4932040" y="1532238"/>
            <a:ext cx="4085383" cy="340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3250704" cy="1540768"/>
          </a:xfrm>
        </p:spPr>
        <p:txBody>
          <a:bodyPr/>
          <a:lstStyle/>
          <a:p>
            <a:r>
              <a:rPr lang="ru-RU" sz="36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белый,</a:t>
            </a:r>
            <a:br>
              <a:rPr lang="ru-RU" sz="36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серый.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fenix\Desktop\заяц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t="3494" r="9053"/>
          <a:stretch/>
        </p:blipFill>
        <p:spPr bwMode="auto">
          <a:xfrm>
            <a:off x="5148064" y="3356992"/>
            <a:ext cx="3163329" cy="29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enix\Desktop\зяц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6" r="9713" b="6843"/>
          <a:stretch/>
        </p:blipFill>
        <p:spPr bwMode="auto">
          <a:xfrm>
            <a:off x="915258" y="3356992"/>
            <a:ext cx="3349198" cy="29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5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4176464" cy="1540768"/>
          </a:xfrm>
        </p:spPr>
        <p:txBody>
          <a:bodyPr/>
          <a:lstStyle/>
          <a:p>
            <a:r>
              <a:rPr lang="ru-RU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Лесом катится клубок,</a:t>
            </a:r>
            <a:br>
              <a:rPr lang="ru-RU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колючий бок.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fenix\Desktop\е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45" y="1991643"/>
            <a:ext cx="3982827" cy="338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7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340</Words>
  <Application>Microsoft Office PowerPoint</Application>
  <PresentationFormat>Экран (4:3)</PresentationFormat>
  <Paragraphs>62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Diseño predeterminado</vt:lpstr>
      <vt:lpstr>Презентация PowerPoint</vt:lpstr>
      <vt:lpstr>Аннотация</vt:lpstr>
      <vt:lpstr>Презентация PowerPoint</vt:lpstr>
      <vt:lpstr>Презентация PowerPoint</vt:lpstr>
      <vt:lpstr>Загадки</vt:lpstr>
      <vt:lpstr>Загадки</vt:lpstr>
      <vt:lpstr>Загадки</vt:lpstr>
      <vt:lpstr>Загадки</vt:lpstr>
      <vt:lpstr>Загадки</vt:lpstr>
      <vt:lpstr>Загадки</vt:lpstr>
      <vt:lpstr>МОЛОДЦЫ!!!</vt:lpstr>
      <vt:lpstr>Кто где живет?</vt:lpstr>
      <vt:lpstr>Кто где живет?</vt:lpstr>
      <vt:lpstr>Кто где живет?</vt:lpstr>
      <vt:lpstr>Кто где живет?</vt:lpstr>
      <vt:lpstr>МОЛОДЦЫ!!!</vt:lpstr>
      <vt:lpstr>На прогулке</vt:lpstr>
      <vt:lpstr>На прогулке</vt:lpstr>
      <vt:lpstr>На прогулке</vt:lpstr>
      <vt:lpstr>МОЛОДЦЫ!!!</vt:lpstr>
      <vt:lpstr>Презентация PowerPoint</vt:lpstr>
      <vt:lpstr>Поможем найти детеныша</vt:lpstr>
      <vt:lpstr> Поможем найти детеныша  </vt:lpstr>
      <vt:lpstr>Поможем найти детеныша</vt:lpstr>
      <vt:lpstr>Поможем найти детеныша</vt:lpstr>
      <vt:lpstr>МОЛОДЦЫ!!!</vt:lpstr>
      <vt:lpstr>До встречи!!!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143</cp:revision>
  <dcterms:created xsi:type="dcterms:W3CDTF">2010-05-23T14:28:12Z</dcterms:created>
  <dcterms:modified xsi:type="dcterms:W3CDTF">2014-11-20T06:33:02Z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