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6" r:id="rId4"/>
    <p:sldId id="257" r:id="rId5"/>
    <p:sldId id="259" r:id="rId6"/>
    <p:sldId id="266" r:id="rId7"/>
    <p:sldId id="267" r:id="rId8"/>
    <p:sldId id="260" r:id="rId9"/>
    <p:sldId id="268" r:id="rId10"/>
    <p:sldId id="269" r:id="rId11"/>
    <p:sldId id="261" r:id="rId12"/>
    <p:sldId id="270" r:id="rId13"/>
    <p:sldId id="271" r:id="rId14"/>
    <p:sldId id="262" r:id="rId15"/>
    <p:sldId id="272" r:id="rId16"/>
    <p:sldId id="273" r:id="rId17"/>
    <p:sldId id="263" r:id="rId18"/>
    <p:sldId id="274" r:id="rId19"/>
    <p:sldId id="275" r:id="rId20"/>
    <p:sldId id="264" r:id="rId21"/>
    <p:sldId id="276" r:id="rId22"/>
    <p:sldId id="277" r:id="rId23"/>
    <p:sldId id="265" r:id="rId24"/>
    <p:sldId id="278" r:id="rId25"/>
    <p:sldId id="279" r:id="rId26"/>
    <p:sldId id="282" r:id="rId27"/>
    <p:sldId id="283" r:id="rId28"/>
    <p:sldId id="284" r:id="rId29"/>
    <p:sldId id="280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22.xml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sportal.ru/nachalnaya-shkola" TargetMode="External"/><Relationship Id="rId4" Type="http://schemas.openxmlformats.org/officeDocument/2006/relationships/hyperlink" Target="https://infourok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8;&#1091;&#1089;&#1089;&#1082;&#1080;&#1081;%20&#1103;&#1079;&#1099;&#1082;\Desktop\zvuk-aplodismentov-i-ovacii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9.xml"/><Relationship Id="rId7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3681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ГБОУ СОШ «ОЦ» с.Дубовый Умет </a:t>
            </a:r>
            <a:br>
              <a:rPr lang="ru-RU" sz="2400" dirty="0" smtClean="0"/>
            </a:br>
            <a:r>
              <a:rPr lang="ru-RU" sz="2400" dirty="0" smtClean="0"/>
              <a:t>муниципального района Волжский </a:t>
            </a:r>
            <a:br>
              <a:rPr lang="ru-RU" sz="2400" dirty="0" smtClean="0"/>
            </a:br>
            <a:r>
              <a:rPr lang="ru-RU" sz="2400" dirty="0" smtClean="0"/>
              <a:t>Самарской области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hlinkClick r:id="rId3" action="ppaction://hlinksldjump"/>
              </a:rPr>
              <a:t>Тестовые вопросы по 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hlinkClick r:id="rId3" action="ppaction://hlinksldjump"/>
              </a:rPr>
              <a:t>здоровому образу жизни </a:t>
            </a:r>
          </a:p>
          <a:p>
            <a:pPr algn="ctr">
              <a:buNone/>
            </a:pPr>
            <a:r>
              <a:rPr lang="ru-RU" b="1" i="1" u="sng" dirty="0">
                <a:solidFill>
                  <a:srgbClr val="FF0000"/>
                </a:solidFill>
                <a:hlinkClick r:id="rId3" action="ppaction://hlinksldjump"/>
              </a:rPr>
              <a:t>2</a:t>
            </a:r>
            <a:r>
              <a:rPr lang="ru-RU" b="1" i="1" u="sng" dirty="0" smtClean="0">
                <a:solidFill>
                  <a:srgbClr val="FF0000"/>
                </a:solidFill>
                <a:hlinkClick r:id="rId3" action="ppaction://hlinksldjump"/>
              </a:rPr>
              <a:t> класс</a:t>
            </a:r>
            <a:endParaRPr lang="ru-RU" b="1" i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u="sng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000" b="1" dirty="0" smtClean="0"/>
              <a:t>Работу выполнила:</a:t>
            </a:r>
          </a:p>
          <a:p>
            <a:pPr algn="r">
              <a:buNone/>
            </a:pPr>
            <a:r>
              <a:rPr lang="ru-RU" sz="2000" b="1" dirty="0"/>
              <a:t>у</a:t>
            </a:r>
            <a:r>
              <a:rPr lang="ru-RU" sz="2000" b="1" dirty="0" smtClean="0"/>
              <a:t>читель начальных классов </a:t>
            </a:r>
          </a:p>
          <a:p>
            <a:pPr algn="r">
              <a:buNone/>
            </a:pPr>
            <a:r>
              <a:rPr lang="ru-RU" sz="2000" b="1" dirty="0" smtClean="0"/>
              <a:t>ГБОУ СОШ «ОЦ» </a:t>
            </a:r>
            <a:r>
              <a:rPr lang="ru-RU" sz="2000" b="1" dirty="0" err="1" smtClean="0"/>
              <a:t>с.Дубовый</a:t>
            </a:r>
            <a:r>
              <a:rPr lang="ru-RU" sz="2000" b="1" dirty="0" smtClean="0"/>
              <a:t> Умет</a:t>
            </a:r>
          </a:p>
          <a:p>
            <a:pPr algn="r">
              <a:buNone/>
            </a:pPr>
            <a:r>
              <a:rPr lang="ru-RU" sz="2000" b="1" dirty="0" smtClean="0"/>
              <a:t> Колесникова Е.С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136904" cy="48965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Прочитай загадку. Выбери отгадку.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Болеть мне некогда друзья,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 футбол, хоккей играю я.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 я собою очень горд,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Что дарит мне здоровье…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3" action="ppaction://hlinksldjump"/>
              </a:rPr>
              <a:t>торт  </a:t>
            </a:r>
            <a:r>
              <a:rPr lang="ru-RU" sz="3600" dirty="0" smtClean="0"/>
              <a:t>          </a:t>
            </a:r>
            <a:r>
              <a:rPr lang="ru-RU" sz="3600" dirty="0" smtClean="0">
                <a:hlinkClick r:id="rId3" action="ppaction://hlinksldjump"/>
              </a:rPr>
              <a:t>сорт</a:t>
            </a:r>
            <a:r>
              <a:rPr lang="ru-RU" sz="3600" dirty="0" smtClean="0"/>
              <a:t>      </a:t>
            </a:r>
            <a:r>
              <a:rPr lang="ru-RU" sz="3600" dirty="0" smtClean="0">
                <a:hlinkClick r:id="rId4" action="ppaction://hlinksldjump"/>
              </a:rPr>
              <a:t>спорт</a:t>
            </a:r>
            <a:r>
              <a:rPr lang="ru-RU" sz="3600" dirty="0" smtClean="0"/>
              <a:t>                 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" action="ppaction://hlinkshowjump?jump=previousslide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52565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Выбери картинку, где изображена правильная посадка за партой.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7" name="Picture 1" descr="C:\Users\русский язык\Desktop\5.jpg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4"/>
            <a:ext cx="2088232" cy="2755834"/>
          </a:xfrm>
          <a:prstGeom prst="rect">
            <a:avLst/>
          </a:prstGeom>
          <a:noFill/>
        </p:spPr>
      </p:pic>
      <p:pic>
        <p:nvPicPr>
          <p:cNvPr id="4099" name="Picture 3" descr="http://900igr.net/up/datai/115414/0005-005-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789040"/>
            <a:ext cx="2016224" cy="257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3" action="ppaction://hlinksldjump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7272808" cy="13681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следует вести себя при ссоре с другом?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08920"/>
            <a:ext cx="8280920" cy="3240360"/>
          </a:xfrm>
        </p:spPr>
        <p:txBody>
          <a:bodyPr/>
          <a:lstStyle/>
          <a:p>
            <a:endParaRPr lang="ru-RU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hlinkClick r:id="rId3" action="ppaction://hlinksldjump"/>
              </a:rPr>
              <a:t>обозвать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hlinkClick r:id="rId3" action="ppaction://hlinksldjump"/>
              </a:rPr>
              <a:t>ударить</a:t>
            </a:r>
            <a:r>
              <a:rPr lang="ru-RU" sz="3600" b="1" dirty="0" smtClean="0">
                <a:solidFill>
                  <a:schemeClr val="tx1"/>
                </a:solidFill>
              </a:rPr>
              <a:t>					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hlinkClick r:id="rId4" action="ppaction://hlinksldjump">
                  <a:snd r:embed="rId5" name="applause.wav"/>
                </a:hlinkClick>
              </a:rPr>
              <a:t>спокойно поговорить о причине ссоры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" action="ppaction://hlinkshowjump?jump=previousslide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7272808" cy="13681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зовут изображённого сказочного героя, любящего чистоту? Выбери ответ.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280920" cy="1296144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hlinkClick r:id="rId3" action="ppaction://hlinksldjump"/>
              </a:rPr>
              <a:t>Гуффи</a:t>
            </a:r>
            <a:r>
              <a:rPr lang="ru-RU" dirty="0" smtClean="0">
                <a:solidFill>
                  <a:schemeClr val="tx1"/>
                </a:solidFill>
                <a:hlinkClick r:id="rId3" action="ppaction://hlinksldjump"/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dirty="0" err="1" smtClean="0">
                <a:solidFill>
                  <a:schemeClr val="tx1"/>
                </a:solidFill>
                <a:hlinkClick r:id="rId4" action="ppaction://hlinksldjump">
                  <a:snd r:embed="rId5" name="applause.wav"/>
                </a:hlinkClick>
              </a:rPr>
              <a:t>Мойдодыр</a:t>
            </a:r>
            <a:r>
              <a:rPr lang="ru-RU" dirty="0" smtClean="0">
                <a:solidFill>
                  <a:schemeClr val="tx1"/>
                </a:solidFill>
                <a:hlinkClick r:id="rId4" action="ppaction://hlinksldjump">
                  <a:snd r:embed="rId5" name="applause.wav"/>
                </a:hlinkClick>
              </a:rPr>
              <a:t> </a:t>
            </a:r>
            <a:r>
              <a:rPr lang="ru-RU" dirty="0" smtClean="0">
                <a:solidFill>
                  <a:schemeClr val="tx1"/>
                </a:solidFill>
                <a:hlinkClick r:id="rId4" action="ppaction://hlinksldjump"/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6" name="drumroll.wav"/>
                </a:hlinkClick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" action="ppaction://noaction">
                  <a:snd r:embed="rId6" name="drumroll.wav"/>
                </a:hlinkClick>
              </a:rPr>
              <a:t>Плуто</a:t>
            </a:r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6" name="drumroll.wav"/>
                </a:hlinkClick>
              </a:rPr>
              <a:t>           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4338" name="Picture 4" descr="Описание: http://dutsadok.com.ua/clipart/multgeroi/moydodu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7809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272808" cy="18722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Выбери картинку, на которой изображено полезное для здоровья человека занятие.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49" name="Picture 1" descr="C:\Users\русский язык\Desktop\1.png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2232248" cy="2232248"/>
          </a:xfrm>
          <a:prstGeom prst="rect">
            <a:avLst/>
          </a:prstGeom>
          <a:noFill/>
        </p:spPr>
      </p:pic>
      <p:pic>
        <p:nvPicPr>
          <p:cNvPr id="2050" name="Picture 2" descr="C:\Users\русский язык\Desktop\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780928"/>
            <a:ext cx="2526784" cy="1968128"/>
          </a:xfrm>
          <a:prstGeom prst="rect">
            <a:avLst/>
          </a:prstGeom>
          <a:noFill/>
        </p:spPr>
      </p:pic>
      <p:pic>
        <p:nvPicPr>
          <p:cNvPr id="2052" name="Picture 4" descr="https://i.ebayimg.com/00/s/NzM0WDEyNDY=/z/kIIAAOSwZaNaCMr5/$_32.JPG?set_id=880000500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" y="-365125"/>
            <a:ext cx="762000" cy="762000"/>
          </a:xfrm>
          <a:prstGeom prst="rect">
            <a:avLst/>
          </a:prstGeom>
          <a:noFill/>
        </p:spPr>
      </p:pic>
      <p:pic>
        <p:nvPicPr>
          <p:cNvPr id="2054" name="Picture 6" descr="https://static.make.ua/catalog/18/children-0000313__1395763614__61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9" y="3356992"/>
            <a:ext cx="2376264" cy="239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" action="ppaction://hlinkshowjump?jump=previousslide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7272808" cy="13681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Выбери то действие, которое приносит пользу здоровью.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8280920" cy="266429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hlinkClick r:id="rId3" action="ppaction://hlinksldjump"/>
              </a:rPr>
              <a:t>ходить в грязной одежде</a:t>
            </a:r>
            <a:r>
              <a:rPr lang="ru-RU" sz="3600" dirty="0" smtClean="0">
                <a:solidFill>
                  <a:schemeClr val="tx1"/>
                </a:solidFill>
              </a:rPr>
              <a:t>			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hlinkClick r:id="rId3" action="ppaction://hlinksldjump"/>
              </a:rPr>
              <a:t>есть больше сладостей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3600" dirty="0" smtClean="0">
                <a:solidFill>
                  <a:schemeClr val="tx1"/>
                </a:solidFill>
                <a:hlinkClick r:id="rId4" action="ppaction://hlinksldjump">
                  <a:snd r:embed="rId5" name="applause.wav"/>
                </a:hlinkClick>
              </a:rPr>
              <a:t>чаще бывать на свежем воздухе</a:t>
            </a:r>
            <a:r>
              <a:rPr lang="ru-RU" dirty="0" smtClean="0">
                <a:solidFill>
                  <a:schemeClr val="tx1"/>
                </a:solidFill>
              </a:rPr>
              <a:t>	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" action="ppaction://hlinkshowjump?jump=previousslide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  <a:hlinkClick r:id="" action="ppaction://noaction"/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48965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«Анаграмма»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Переставь буквы, так чтобы получилось слово: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err="1" smtClean="0">
                <a:solidFill>
                  <a:srgbClr val="FF0000"/>
                </a:solidFill>
              </a:rPr>
              <a:t>дказаря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3" action="ppaction://hlinksldjump"/>
              </a:rPr>
              <a:t>заря</a:t>
            </a:r>
            <a:r>
              <a:rPr lang="ru-RU" sz="3600" dirty="0" smtClean="0"/>
              <a:t>		</a:t>
            </a:r>
            <a:r>
              <a:rPr lang="ru-RU" sz="3600" dirty="0" smtClean="0">
                <a:hlinkClick r:id="rId4" action="ppaction://hlinksldjump">
                  <a:snd r:embed="rId5" name="applause.wav"/>
                </a:hlinkClick>
              </a:rPr>
              <a:t>зарядка</a:t>
            </a:r>
            <a:r>
              <a:rPr lang="ru-RU" sz="3600" dirty="0" smtClean="0"/>
              <a:t>		</a:t>
            </a:r>
            <a:r>
              <a:rPr lang="ru-RU" sz="3600" dirty="0" smtClean="0">
                <a:hlinkClick r:id="rId3" action="ppaction://hlinksldjump"/>
              </a:rPr>
              <a:t>прогулка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" action="ppaction://hlinkshowjump?jump=previousslide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4104456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hlinkClick r:id="" action="ppaction://hlinkshowjump?jump=lastslide">
                  <a:snd r:embed="rId4" name="chimes.wav"/>
                </a:hlinkClick>
              </a:rPr>
              <a:t>Ура! </a:t>
            </a:r>
            <a:br>
              <a:rPr lang="ru-RU" sz="8000" b="1" i="1" dirty="0" smtClean="0">
                <a:solidFill>
                  <a:srgbClr val="FF0000"/>
                </a:solidFill>
                <a:hlinkClick r:id="" action="ppaction://hlinkshowjump?jump=lastslide">
                  <a:snd r:embed="rId4" name="chimes.wav"/>
                </a:hlinkClick>
              </a:rPr>
            </a:br>
            <a:r>
              <a:rPr lang="ru-RU" sz="8000" b="1" i="1" dirty="0" smtClean="0">
                <a:solidFill>
                  <a:srgbClr val="FF0000"/>
                </a:solidFill>
                <a:hlinkClick r:id="" action="ppaction://hlinkshowjump?jump=lastslide">
                  <a:snd r:embed="rId4" name="chimes.wav"/>
                </a:hlinkClick>
              </a:rPr>
              <a:t>У тебя все получилось!!!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>
                  <a:snd r:embed="rId4" name="drumroll.wav"/>
                </a:hlinkClick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Список </a:t>
            </a:r>
            <a:r>
              <a:rPr lang="ru-RU" dirty="0" smtClean="0"/>
              <a:t>использованной литературы</a:t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en-US" dirty="0" smtClean="0">
                <a:hlinkClick r:id="rId3"/>
              </a:rPr>
              <a:t>https://yandex.ru/images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smtClean="0">
                <a:hlinkClick r:id="rId4"/>
              </a:rPr>
              <a:t>https://infourok.ru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en-US" dirty="0" smtClean="0">
                <a:hlinkClick r:id="rId5"/>
              </a:rPr>
              <a:t>https://nsportal.ru/nachalnaya-shkola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>
                  <a:snd r:embed="rId5" name="applause.wav"/>
                </a:hlinkClick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  <a:hlinkClick r:id="rId4" action="ppaction://hlinksldjump">
                  <a:snd r:embed="rId5" name="applause.wav"/>
                </a:hlinkClick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272808" cy="18002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Выбери предмет, который необходим человеку для ухода за кожей.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6386" name="Picture 2" descr="C:\Users\русский язык\Desktop\1.jpg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08920"/>
            <a:ext cx="1944216" cy="1944216"/>
          </a:xfrm>
          <a:prstGeom prst="rect">
            <a:avLst/>
          </a:prstGeom>
          <a:noFill/>
        </p:spPr>
      </p:pic>
      <p:pic>
        <p:nvPicPr>
          <p:cNvPr id="16387" name="Picture 3" descr="C:\Users\русский язык\Desktop\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636912"/>
            <a:ext cx="2117882" cy="2160240"/>
          </a:xfrm>
          <a:prstGeom prst="rect">
            <a:avLst/>
          </a:prstGeom>
          <a:noFill/>
        </p:spPr>
      </p:pic>
      <p:pic>
        <p:nvPicPr>
          <p:cNvPr id="7172" name="Picture 4" descr="http://mariya-magdalina.ru/wp-content/uploads/2018/06/%D0%BF%D0%BE%D1%80%D1%82%D1%84%D0%B5%D0%BB%D1%8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789040"/>
            <a:ext cx="2232248" cy="174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" action="ppaction://hlinkshowjump?jump=previousslide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hlinkClick r:id="rId4" action="ppaction://hlinksldjump"/>
              </a:rPr>
              <a:t>Молодец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.pinimg.com/736x/fe/10/20/fe1020e881eaa46cb27b96d1e91e75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3"/>
            <a:ext cx="2232248" cy="2023454"/>
          </a:xfrm>
          <a:prstGeom prst="rect">
            <a:avLst/>
          </a:prstGeom>
          <a:noFill/>
        </p:spPr>
      </p:pic>
      <p:pic>
        <p:nvPicPr>
          <p:cNvPr id="6" name="zvuk-aplodismentov-i-ovaci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7272808" cy="13681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Выбери продукт питания, полезный для здоровья.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s://a.d-cd.net/4de9d96s-96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01007"/>
            <a:ext cx="2088232" cy="2784309"/>
          </a:xfrm>
          <a:prstGeom prst="rect">
            <a:avLst/>
          </a:prstGeom>
          <a:noFill/>
        </p:spPr>
      </p:pic>
      <p:pic>
        <p:nvPicPr>
          <p:cNvPr id="6154" name="Picture 10" descr="https://www.mimaclubhotel.it/cms/wp-content/uploads/2013/06/tort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80928"/>
            <a:ext cx="2341363" cy="1656184"/>
          </a:xfrm>
          <a:prstGeom prst="rect">
            <a:avLst/>
          </a:prstGeom>
          <a:noFill/>
        </p:spPr>
      </p:pic>
      <p:pic>
        <p:nvPicPr>
          <p:cNvPr id="6158" name="Picture 14" descr="http://svoimi-rukami-club.ru/upload/image/2014/12/podelki-iz-morkovi-1395.jpg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708919"/>
            <a:ext cx="2016224" cy="27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918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3" action="ppaction://hlinksldjump"/>
              </a:rPr>
              <a:t>Попробуй еще раз   </a:t>
            </a:r>
            <a:endParaRPr lang="ru-RU" dirty="0"/>
          </a:p>
        </p:txBody>
      </p:sp>
      <p:pic>
        <p:nvPicPr>
          <p:cNvPr id="1028" name="Picture 4" descr="C:\Users\русский язык\Desktop\1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261847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159</Words>
  <Application>Microsoft Office PowerPoint</Application>
  <PresentationFormat>Экран (4:3)</PresentationFormat>
  <Paragraphs>47</Paragraphs>
  <Slides>30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ГБОУ СОШ «ОЦ» с.Дубовый Умет  муниципального района Волжский  Самарской области</vt:lpstr>
      <vt:lpstr>Как зовут изображённого сказочного героя, любящего чистоту? Выбери ответ.</vt:lpstr>
      <vt:lpstr>Попробуй еще раз   </vt:lpstr>
      <vt:lpstr>Молодец </vt:lpstr>
      <vt:lpstr>Выбери предмет, который необходим человеку для ухода за кожей. </vt:lpstr>
      <vt:lpstr>Попробуй еще раз   </vt:lpstr>
      <vt:lpstr>Молодец </vt:lpstr>
      <vt:lpstr>Выбери продукт питания, полезный для здоровья.</vt:lpstr>
      <vt:lpstr>Попробуй еще раз   </vt:lpstr>
      <vt:lpstr>Молодец </vt:lpstr>
      <vt:lpstr>Прочитай загадку. Выбери отгадку. Болеть мне некогда друзья, В футбол, хоккей играю я. И я собою очень горд, Что дарит мне здоровье… торт            сорт      спорт                   </vt:lpstr>
      <vt:lpstr>Попробуй еще раз   </vt:lpstr>
      <vt:lpstr>Молодец </vt:lpstr>
      <vt:lpstr>Выбери картинку, где изображена правильная посадка за партой.  </vt:lpstr>
      <vt:lpstr>Попробуй еще раз   </vt:lpstr>
      <vt:lpstr>Молодец </vt:lpstr>
      <vt:lpstr>Как следует вести себя при ссоре с другом?</vt:lpstr>
      <vt:lpstr>Попробуй еще раз   </vt:lpstr>
      <vt:lpstr>Молодец </vt:lpstr>
      <vt:lpstr>Выбери картинку, на которой изображено полезное для здоровья человека занятие. </vt:lpstr>
      <vt:lpstr>Попробуй еще раз   </vt:lpstr>
      <vt:lpstr>Молодец </vt:lpstr>
      <vt:lpstr>Выбери то действие, которое приносит пользу здоровью.</vt:lpstr>
      <vt:lpstr>Попробуй еще раз   </vt:lpstr>
      <vt:lpstr>Молодец </vt:lpstr>
      <vt:lpstr>«Анаграмма»  Переставь буквы, так чтобы получилось слово: дказаря  заря  зарядка  прогулка </vt:lpstr>
      <vt:lpstr>Попробуй еще раз   </vt:lpstr>
      <vt:lpstr>Молодец </vt:lpstr>
      <vt:lpstr>Ура!  У тебя все получилось!!!</vt:lpstr>
      <vt:lpstr>   Список использованной литературы 1. https://yandex.ru/images 2. https://infourok.ru 3. https://nsportal.ru/nachalnaya-shkola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зовут изображённого сказочного героя, любящего чистоту? Выбери ответ.</dc:title>
  <dc:creator>учитель</dc:creator>
  <cp:lastModifiedBy>русский язык</cp:lastModifiedBy>
  <cp:revision>27</cp:revision>
  <dcterms:created xsi:type="dcterms:W3CDTF">2019-10-09T06:17:08Z</dcterms:created>
  <dcterms:modified xsi:type="dcterms:W3CDTF">2019-10-10T08:33:58Z</dcterms:modified>
</cp:coreProperties>
</file>