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3"/>
  </p:notesMasterIdLst>
  <p:sldIdLst>
    <p:sldId id="1151" r:id="rId2"/>
    <p:sldId id="1171" r:id="rId3"/>
    <p:sldId id="1208" r:id="rId4"/>
    <p:sldId id="1182" r:id="rId5"/>
    <p:sldId id="1187" r:id="rId6"/>
    <p:sldId id="1201" r:id="rId7"/>
    <p:sldId id="1210" r:id="rId8"/>
    <p:sldId id="1185" r:id="rId9"/>
    <p:sldId id="1178" r:id="rId10"/>
    <p:sldId id="1183" r:id="rId11"/>
    <p:sldId id="1184" r:id="rId12"/>
    <p:sldId id="1186" r:id="rId13"/>
    <p:sldId id="1206" r:id="rId14"/>
    <p:sldId id="1189" r:id="rId15"/>
    <p:sldId id="1188" r:id="rId16"/>
    <p:sldId id="1202" r:id="rId17"/>
    <p:sldId id="1190" r:id="rId18"/>
    <p:sldId id="1191" r:id="rId19"/>
    <p:sldId id="1205" r:id="rId20"/>
    <p:sldId id="1192" r:id="rId21"/>
    <p:sldId id="1193" r:id="rId22"/>
    <p:sldId id="1194" r:id="rId23"/>
    <p:sldId id="1203" r:id="rId24"/>
    <p:sldId id="1195" r:id="rId25"/>
    <p:sldId id="1204" r:id="rId26"/>
    <p:sldId id="1196" r:id="rId27"/>
    <p:sldId id="1209" r:id="rId28"/>
    <p:sldId id="1197" r:id="rId29"/>
    <p:sldId id="1198" r:id="rId30"/>
    <p:sldId id="1179" r:id="rId31"/>
    <p:sldId id="1177" r:id="rId32"/>
  </p:sldIdLst>
  <p:sldSz cx="7797800" cy="43815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E5F16A7-0C58-4EB6-8A84-6C34C4FD4C82}">
          <p14:sldIdLst>
            <p14:sldId id="1151"/>
            <p14:sldId id="1171"/>
            <p14:sldId id="1208"/>
            <p14:sldId id="1182"/>
            <p14:sldId id="1187"/>
            <p14:sldId id="1201"/>
            <p14:sldId id="1210"/>
            <p14:sldId id="1185"/>
            <p14:sldId id="1178"/>
            <p14:sldId id="1183"/>
            <p14:sldId id="1184"/>
            <p14:sldId id="1186"/>
            <p14:sldId id="1206"/>
            <p14:sldId id="1189"/>
            <p14:sldId id="1188"/>
            <p14:sldId id="1202"/>
            <p14:sldId id="1190"/>
            <p14:sldId id="1191"/>
            <p14:sldId id="1205"/>
            <p14:sldId id="1192"/>
            <p14:sldId id="1193"/>
            <p14:sldId id="1194"/>
            <p14:sldId id="1203"/>
            <p14:sldId id="1195"/>
            <p14:sldId id="1204"/>
            <p14:sldId id="1196"/>
            <p14:sldId id="1209"/>
            <p14:sldId id="1197"/>
            <p14:sldId id="1198"/>
            <p14:sldId id="1179"/>
            <p14:sldId id="11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80">
          <p15:clr>
            <a:srgbClr val="A4A3A4"/>
          </p15:clr>
        </p15:guide>
        <p15:guide id="2" pos="24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EA7"/>
    <a:srgbClr val="1D1D8B"/>
    <a:srgbClr val="2525B1"/>
    <a:srgbClr val="013497"/>
    <a:srgbClr val="003399"/>
    <a:srgbClr val="1230AE"/>
    <a:srgbClr val="102B9C"/>
    <a:srgbClr val="243AA8"/>
    <a:srgbClr val="2A41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44" autoAdjust="0"/>
    <p:restoredTop sz="96595" autoAdjust="0"/>
  </p:normalViewPr>
  <p:slideViewPr>
    <p:cSldViewPr>
      <p:cViewPr varScale="1">
        <p:scale>
          <a:sx n="131" d="100"/>
          <a:sy n="131" d="100"/>
        </p:scale>
        <p:origin x="149" y="86"/>
      </p:cViewPr>
      <p:guideLst>
        <p:guide orient="horz" pos="1380"/>
        <p:guide pos="24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42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84DCB-35F6-47E6-B046-8A3124B410E3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4213" y="1143000"/>
            <a:ext cx="5489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57585-BC28-4EE9-BFFB-B3656F739C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44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617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57585-BC28-4EE9-BFFB-B3656F739C8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83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2DC9FC-826B-4658-9364-527249E57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4725" y="717065"/>
            <a:ext cx="5848350" cy="1525411"/>
          </a:xfrm>
        </p:spPr>
        <p:txBody>
          <a:bodyPr anchor="b"/>
          <a:lstStyle>
            <a:lvl1pPr algn="ctr">
              <a:defRPr sz="383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48C20E0-59C5-4081-96BD-F3EE3865D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4725" y="2301302"/>
            <a:ext cx="5848350" cy="1057848"/>
          </a:xfrm>
        </p:spPr>
        <p:txBody>
          <a:bodyPr/>
          <a:lstStyle>
            <a:lvl1pPr marL="0" indent="0" algn="ctr">
              <a:buNone/>
              <a:defRPr sz="1533"/>
            </a:lvl1pPr>
            <a:lvl2pPr marL="292105" indent="0" algn="ctr">
              <a:buNone/>
              <a:defRPr sz="1278"/>
            </a:lvl2pPr>
            <a:lvl3pPr marL="584210" indent="0" algn="ctr">
              <a:buNone/>
              <a:defRPr sz="1150"/>
            </a:lvl3pPr>
            <a:lvl4pPr marL="876315" indent="0" algn="ctr">
              <a:buNone/>
              <a:defRPr sz="1022"/>
            </a:lvl4pPr>
            <a:lvl5pPr marL="1168420" indent="0" algn="ctr">
              <a:buNone/>
              <a:defRPr sz="1022"/>
            </a:lvl5pPr>
            <a:lvl6pPr marL="1460525" indent="0" algn="ctr">
              <a:buNone/>
              <a:defRPr sz="1022"/>
            </a:lvl6pPr>
            <a:lvl7pPr marL="1752630" indent="0" algn="ctr">
              <a:buNone/>
              <a:defRPr sz="1022"/>
            </a:lvl7pPr>
            <a:lvl8pPr marL="2044736" indent="0" algn="ctr">
              <a:buNone/>
              <a:defRPr sz="1022"/>
            </a:lvl8pPr>
            <a:lvl9pPr marL="2336841" indent="0" algn="ctr">
              <a:buNone/>
              <a:defRPr sz="102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ECC646-FC0B-4822-AC8A-696A2E177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E200A3-9893-41BC-A0E9-C37DF400C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D05D24-0F12-4D53-BF94-20898B649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9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60A644-2EA6-4F08-B86C-ADA5BBA9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BB7856E-1096-4F4F-A823-8700C6645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DCF877-A5BA-4414-81F6-3873D86BB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27A82E-A5F4-4B5C-9E26-65C4FCA03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0F5F6CC-EB98-4D17-972A-D274FD132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3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0577D2F-1923-4C05-821E-525E12F71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80300" y="233274"/>
            <a:ext cx="1681401" cy="371311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3B98E17-FF5B-4721-85A3-AF3B6F867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6099" y="233274"/>
            <a:ext cx="4946729" cy="371311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EEA7CD-CB64-4D91-90E8-E60A848D5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A1DA46D-D785-45CB-93D3-E245E37E9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8D4121-DD58-4F45-AB76-12A1DE12A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356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08A405-2B76-448B-8BAF-D3237C6A5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23C8976-FD92-4E23-930B-F5CB94DB4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C83604A-8975-48F3-8DDA-341E074C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E33AED-85A5-4933-9BCE-DEEDD29DD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87A7D2-33F8-4F03-B7A1-AEF5618DD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42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2D63DB-E595-425D-95E0-8E38E9F4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37" y="1092333"/>
            <a:ext cx="6725603" cy="1822582"/>
          </a:xfrm>
        </p:spPr>
        <p:txBody>
          <a:bodyPr anchor="b"/>
          <a:lstStyle>
            <a:lvl1pPr>
              <a:defRPr sz="383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44B346-6C3D-4FC9-BBD4-E8E42C9BF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037" y="2932157"/>
            <a:ext cx="6725603" cy="958453"/>
          </a:xfrm>
        </p:spPr>
        <p:txBody>
          <a:bodyPr/>
          <a:lstStyle>
            <a:lvl1pPr marL="0" indent="0">
              <a:buNone/>
              <a:defRPr sz="1533">
                <a:solidFill>
                  <a:schemeClr val="tx1">
                    <a:tint val="75000"/>
                  </a:schemeClr>
                </a:solidFill>
              </a:defRPr>
            </a:lvl1pPr>
            <a:lvl2pPr marL="292105" indent="0">
              <a:buNone/>
              <a:defRPr sz="1278">
                <a:solidFill>
                  <a:schemeClr val="tx1">
                    <a:tint val="75000"/>
                  </a:schemeClr>
                </a:solidFill>
              </a:defRPr>
            </a:lvl2pPr>
            <a:lvl3pPr marL="584210" indent="0">
              <a:buNone/>
              <a:defRPr sz="1150">
                <a:solidFill>
                  <a:schemeClr val="tx1">
                    <a:tint val="75000"/>
                  </a:schemeClr>
                </a:solidFill>
              </a:defRPr>
            </a:lvl3pPr>
            <a:lvl4pPr marL="876315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4pPr>
            <a:lvl5pPr marL="1168420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5pPr>
            <a:lvl6pPr marL="1460525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6pPr>
            <a:lvl7pPr marL="1752630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7pPr>
            <a:lvl8pPr marL="2044736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8pPr>
            <a:lvl9pPr marL="2336841" indent="0">
              <a:buNone/>
              <a:defRPr sz="10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2300E92-DDA0-433E-8E64-D971C0C8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0C512B2-0455-4F01-9CE3-CE5795F0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828A3B-0DE1-43BC-9AA8-843D86A53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247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71EF2-4808-46EA-A1AC-10AD5D88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1EE7DA-2CF6-4A74-AF3C-002A33F95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099" y="1166371"/>
            <a:ext cx="3314065" cy="27800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93564B1-380C-4B96-A8EC-31F0EDAA3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47636" y="1166371"/>
            <a:ext cx="3314065" cy="27800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52583CF-38FC-4F2E-BFD0-03C88C139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72F8F1E-0C98-4E0C-9FFA-39E65135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1204550-B69A-4B67-9139-D8E795416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86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C0A0BA-0CA3-4A5D-839D-A717E687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4" y="233275"/>
            <a:ext cx="6725603" cy="846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293A3CB-DBA1-4AEF-BADB-F5AA85C22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7115" y="1074076"/>
            <a:ext cx="3298835" cy="526388"/>
          </a:xfrm>
        </p:spPr>
        <p:txBody>
          <a:bodyPr anchor="b"/>
          <a:lstStyle>
            <a:lvl1pPr marL="0" indent="0">
              <a:buNone/>
              <a:defRPr sz="1533" b="1"/>
            </a:lvl1pPr>
            <a:lvl2pPr marL="292105" indent="0">
              <a:buNone/>
              <a:defRPr sz="1278" b="1"/>
            </a:lvl2pPr>
            <a:lvl3pPr marL="584210" indent="0">
              <a:buNone/>
              <a:defRPr sz="1150" b="1"/>
            </a:lvl3pPr>
            <a:lvl4pPr marL="876315" indent="0">
              <a:buNone/>
              <a:defRPr sz="1022" b="1"/>
            </a:lvl4pPr>
            <a:lvl5pPr marL="1168420" indent="0">
              <a:buNone/>
              <a:defRPr sz="1022" b="1"/>
            </a:lvl5pPr>
            <a:lvl6pPr marL="1460525" indent="0">
              <a:buNone/>
              <a:defRPr sz="1022" b="1"/>
            </a:lvl6pPr>
            <a:lvl7pPr marL="1752630" indent="0">
              <a:buNone/>
              <a:defRPr sz="1022" b="1"/>
            </a:lvl7pPr>
            <a:lvl8pPr marL="2044736" indent="0">
              <a:buNone/>
              <a:defRPr sz="1022" b="1"/>
            </a:lvl8pPr>
            <a:lvl9pPr marL="2336841" indent="0">
              <a:buNone/>
              <a:defRPr sz="10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55B906E-F5D5-4B1E-9E81-27D4C80A4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115" y="1600465"/>
            <a:ext cx="3298835" cy="235404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3BE29B6-25CA-41AD-8C78-34221D0BD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47636" y="1074076"/>
            <a:ext cx="3315081" cy="526388"/>
          </a:xfrm>
        </p:spPr>
        <p:txBody>
          <a:bodyPr anchor="b"/>
          <a:lstStyle>
            <a:lvl1pPr marL="0" indent="0">
              <a:buNone/>
              <a:defRPr sz="1533" b="1"/>
            </a:lvl1pPr>
            <a:lvl2pPr marL="292105" indent="0">
              <a:buNone/>
              <a:defRPr sz="1278" b="1"/>
            </a:lvl2pPr>
            <a:lvl3pPr marL="584210" indent="0">
              <a:buNone/>
              <a:defRPr sz="1150" b="1"/>
            </a:lvl3pPr>
            <a:lvl4pPr marL="876315" indent="0">
              <a:buNone/>
              <a:defRPr sz="1022" b="1"/>
            </a:lvl4pPr>
            <a:lvl5pPr marL="1168420" indent="0">
              <a:buNone/>
              <a:defRPr sz="1022" b="1"/>
            </a:lvl5pPr>
            <a:lvl6pPr marL="1460525" indent="0">
              <a:buNone/>
              <a:defRPr sz="1022" b="1"/>
            </a:lvl6pPr>
            <a:lvl7pPr marL="1752630" indent="0">
              <a:buNone/>
              <a:defRPr sz="1022" b="1"/>
            </a:lvl7pPr>
            <a:lvl8pPr marL="2044736" indent="0">
              <a:buNone/>
              <a:defRPr sz="1022" b="1"/>
            </a:lvl8pPr>
            <a:lvl9pPr marL="2336841" indent="0">
              <a:buNone/>
              <a:defRPr sz="102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213DDAC8-243A-4836-AB23-ADB6398363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47636" y="1600465"/>
            <a:ext cx="3315081" cy="235404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04DD196-4250-4E01-B351-920AC4884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8115795-F801-4CF5-B856-D02905D14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9CBB026-8B1E-4044-9194-F51BD8D7A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1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D1FAA0-F493-4999-A6D1-7F742D1D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960F2B1-CE0F-45C0-B2F5-C13B892B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BE83EAF-92A1-4A2A-B108-6E8F29C8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CA15C73-C440-4F14-8DB3-C00F9A147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0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F89E312-64F7-47CE-991C-772B70EA1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96C050D-4AF0-4F9C-AEAD-8C7A86956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146330F-77C5-4A45-B8BE-F02353425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8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612A04-AD20-45AD-ACC2-84DD5F081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5" y="292100"/>
            <a:ext cx="2514993" cy="1022350"/>
          </a:xfrm>
        </p:spPr>
        <p:txBody>
          <a:bodyPr anchor="b"/>
          <a:lstStyle>
            <a:lvl1pPr>
              <a:defRPr sz="204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821D0A-6994-4567-BA0F-DCBFA3C2C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081" y="630855"/>
            <a:ext cx="3947636" cy="3113705"/>
          </a:xfrm>
        </p:spPr>
        <p:txBody>
          <a:bodyPr/>
          <a:lstStyle>
            <a:lvl1pPr>
              <a:defRPr sz="2044"/>
            </a:lvl1pPr>
            <a:lvl2pPr>
              <a:defRPr sz="1789"/>
            </a:lvl2pPr>
            <a:lvl3pPr>
              <a:defRPr sz="1533"/>
            </a:lvl3pPr>
            <a:lvl4pPr>
              <a:defRPr sz="1278"/>
            </a:lvl4pPr>
            <a:lvl5pPr>
              <a:defRPr sz="1278"/>
            </a:lvl5pPr>
            <a:lvl6pPr>
              <a:defRPr sz="1278"/>
            </a:lvl6pPr>
            <a:lvl7pPr>
              <a:defRPr sz="1278"/>
            </a:lvl7pPr>
            <a:lvl8pPr>
              <a:defRPr sz="1278"/>
            </a:lvl8pPr>
            <a:lvl9pPr>
              <a:defRPr sz="127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4AC3A18-20CA-4CF1-8E25-63FE79CDA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115" y="1314450"/>
            <a:ext cx="2514993" cy="2435181"/>
          </a:xfrm>
        </p:spPr>
        <p:txBody>
          <a:bodyPr/>
          <a:lstStyle>
            <a:lvl1pPr marL="0" indent="0">
              <a:buNone/>
              <a:defRPr sz="1022"/>
            </a:lvl1pPr>
            <a:lvl2pPr marL="292105" indent="0">
              <a:buNone/>
              <a:defRPr sz="894"/>
            </a:lvl2pPr>
            <a:lvl3pPr marL="584210" indent="0">
              <a:buNone/>
              <a:defRPr sz="767"/>
            </a:lvl3pPr>
            <a:lvl4pPr marL="876315" indent="0">
              <a:buNone/>
              <a:defRPr sz="639"/>
            </a:lvl4pPr>
            <a:lvl5pPr marL="1168420" indent="0">
              <a:buNone/>
              <a:defRPr sz="639"/>
            </a:lvl5pPr>
            <a:lvl6pPr marL="1460525" indent="0">
              <a:buNone/>
              <a:defRPr sz="639"/>
            </a:lvl6pPr>
            <a:lvl7pPr marL="1752630" indent="0">
              <a:buNone/>
              <a:defRPr sz="639"/>
            </a:lvl7pPr>
            <a:lvl8pPr marL="2044736" indent="0">
              <a:buNone/>
              <a:defRPr sz="639"/>
            </a:lvl8pPr>
            <a:lvl9pPr marL="2336841" indent="0">
              <a:buNone/>
              <a:defRPr sz="6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12AF3A6-8108-469E-8D04-44CB4A4A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BB8655-D0E2-4516-8DAE-7A97A2268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5106BBB-427F-4EE5-9835-793DEE0F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783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DD1B1B-559D-43B0-A888-0F638FF4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15" y="292100"/>
            <a:ext cx="2514993" cy="1022350"/>
          </a:xfrm>
        </p:spPr>
        <p:txBody>
          <a:bodyPr anchor="b"/>
          <a:lstStyle>
            <a:lvl1pPr>
              <a:defRPr sz="204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100C0EF-3ECE-4393-80B2-EF9217BF0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15081" y="630855"/>
            <a:ext cx="3947636" cy="3113705"/>
          </a:xfrm>
        </p:spPr>
        <p:txBody>
          <a:bodyPr/>
          <a:lstStyle>
            <a:lvl1pPr marL="0" indent="0">
              <a:buNone/>
              <a:defRPr sz="2044"/>
            </a:lvl1pPr>
            <a:lvl2pPr marL="292105" indent="0">
              <a:buNone/>
              <a:defRPr sz="1789"/>
            </a:lvl2pPr>
            <a:lvl3pPr marL="584210" indent="0">
              <a:buNone/>
              <a:defRPr sz="1533"/>
            </a:lvl3pPr>
            <a:lvl4pPr marL="876315" indent="0">
              <a:buNone/>
              <a:defRPr sz="1278"/>
            </a:lvl4pPr>
            <a:lvl5pPr marL="1168420" indent="0">
              <a:buNone/>
              <a:defRPr sz="1278"/>
            </a:lvl5pPr>
            <a:lvl6pPr marL="1460525" indent="0">
              <a:buNone/>
              <a:defRPr sz="1278"/>
            </a:lvl6pPr>
            <a:lvl7pPr marL="1752630" indent="0">
              <a:buNone/>
              <a:defRPr sz="1278"/>
            </a:lvl7pPr>
            <a:lvl8pPr marL="2044736" indent="0">
              <a:buNone/>
              <a:defRPr sz="1278"/>
            </a:lvl8pPr>
            <a:lvl9pPr marL="2336841" indent="0">
              <a:buNone/>
              <a:defRPr sz="1278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07D8F39-CF13-49F6-B225-F8E09BDC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115" y="1314450"/>
            <a:ext cx="2514993" cy="2435181"/>
          </a:xfrm>
        </p:spPr>
        <p:txBody>
          <a:bodyPr/>
          <a:lstStyle>
            <a:lvl1pPr marL="0" indent="0">
              <a:buNone/>
              <a:defRPr sz="1022"/>
            </a:lvl1pPr>
            <a:lvl2pPr marL="292105" indent="0">
              <a:buNone/>
              <a:defRPr sz="894"/>
            </a:lvl2pPr>
            <a:lvl3pPr marL="584210" indent="0">
              <a:buNone/>
              <a:defRPr sz="767"/>
            </a:lvl3pPr>
            <a:lvl4pPr marL="876315" indent="0">
              <a:buNone/>
              <a:defRPr sz="639"/>
            </a:lvl4pPr>
            <a:lvl5pPr marL="1168420" indent="0">
              <a:buNone/>
              <a:defRPr sz="639"/>
            </a:lvl5pPr>
            <a:lvl6pPr marL="1460525" indent="0">
              <a:buNone/>
              <a:defRPr sz="639"/>
            </a:lvl6pPr>
            <a:lvl7pPr marL="1752630" indent="0">
              <a:buNone/>
              <a:defRPr sz="639"/>
            </a:lvl7pPr>
            <a:lvl8pPr marL="2044736" indent="0">
              <a:buNone/>
              <a:defRPr sz="639"/>
            </a:lvl8pPr>
            <a:lvl9pPr marL="2336841" indent="0">
              <a:buNone/>
              <a:defRPr sz="63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358E2F0-7623-4A8E-9A03-4F806DD1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86A6BD7-50B1-4B4B-B582-B21AE89B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DDFDBF-2E13-4CA4-82FA-D331297F8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6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C16295-54A7-4B6A-9BC7-00F50DA2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99" y="233275"/>
            <a:ext cx="6725603" cy="84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3241F5F-CCB9-413E-B21E-162FA1AD17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099" y="1166371"/>
            <a:ext cx="6725603" cy="2780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7610126-36D0-4CD9-B7F1-0424B0549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6099" y="4061002"/>
            <a:ext cx="1754505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BE829-988C-4C79-A8DF-BE63EE26364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01.12.2023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D630FDA-D3A9-4105-A528-FBA66E5BB1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3021" y="4061002"/>
            <a:ext cx="2631758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D6414A-76E7-485C-8B44-8945F74D4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7196" y="4061002"/>
            <a:ext cx="1754505" cy="2332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46F1A-8BE1-4082-8BD2-03F06D71ED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6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584210" rtl="0" eaLnBrk="1" latinLnBrk="0" hangingPunct="1">
        <a:lnSpc>
          <a:spcPct val="90000"/>
        </a:lnSpc>
        <a:spcBef>
          <a:spcPct val="0"/>
        </a:spcBef>
        <a:buNone/>
        <a:defRPr sz="28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6053" indent="-146053" algn="l" defTabSz="584210" rtl="0" eaLnBrk="1" latinLnBrk="0" hangingPunct="1">
        <a:lnSpc>
          <a:spcPct val="90000"/>
        </a:lnSpc>
        <a:spcBef>
          <a:spcPts val="639"/>
        </a:spcBef>
        <a:buFont typeface="Arial" panose="020B0604020202020204" pitchFamily="34" charset="0"/>
        <a:buChar char="•"/>
        <a:defRPr sz="1789" kern="1200">
          <a:solidFill>
            <a:schemeClr val="tx1"/>
          </a:solidFill>
          <a:latin typeface="+mn-lt"/>
          <a:ea typeface="+mn-ea"/>
          <a:cs typeface="+mn-cs"/>
        </a:defRPr>
      </a:lvl1pPr>
      <a:lvl2pPr marL="43815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533" kern="1200">
          <a:solidFill>
            <a:schemeClr val="tx1"/>
          </a:solidFill>
          <a:latin typeface="+mn-lt"/>
          <a:ea typeface="+mn-ea"/>
          <a:cs typeface="+mn-cs"/>
        </a:defRPr>
      </a:lvl2pPr>
      <a:lvl3pPr marL="73026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278" kern="1200">
          <a:solidFill>
            <a:schemeClr val="tx1"/>
          </a:solidFill>
          <a:latin typeface="+mn-lt"/>
          <a:ea typeface="+mn-ea"/>
          <a:cs typeface="+mn-cs"/>
        </a:defRPr>
      </a:lvl3pPr>
      <a:lvl4pPr marL="102236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31447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60657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89868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190788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482893" indent="-146053" algn="l" defTabSz="584210" rtl="0" eaLnBrk="1" latinLnBrk="0" hangingPunct="1">
        <a:lnSpc>
          <a:spcPct val="90000"/>
        </a:lnSpc>
        <a:spcBef>
          <a:spcPts val="319"/>
        </a:spcBef>
        <a:buFont typeface="Arial" panose="020B0604020202020204" pitchFamily="34" charset="0"/>
        <a:buChar char="•"/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1pPr>
      <a:lvl2pPr marL="29210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2pPr>
      <a:lvl3pPr marL="58421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3pPr>
      <a:lvl4pPr marL="87631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16842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460525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752630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044736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336841" algn="l" defTabSz="58421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8.jpeg"/><Relationship Id="rId7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11.png"/><Relationship Id="rId4" Type="http://schemas.openxmlformats.org/officeDocument/2006/relationships/image" Target="../media/image35.jpe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7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8.jpe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eg"/><Relationship Id="rId7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7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eg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microsoft.com/office/2007/relationships/hdphoto" Target="../media/hdphoto8.wdp"/><Relationship Id="rId4" Type="http://schemas.openxmlformats.org/officeDocument/2006/relationships/image" Target="../media/image74.png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8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microsoft.com/office/2007/relationships/hdphoto" Target="../media/hdphoto10.wdp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.jpeg"/><Relationship Id="rId7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83.png"/><Relationship Id="rId4" Type="http://schemas.openxmlformats.org/officeDocument/2006/relationships/image" Target="../media/image82.jpeg"/><Relationship Id="rId9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jpe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8.jpeg"/><Relationship Id="rId7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8.jpe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11.png"/><Relationship Id="rId5" Type="http://schemas.openxmlformats.org/officeDocument/2006/relationships/image" Target="../media/image30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65907B-F6D4-4493-9337-0D427503B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153" cy="17983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9A817C8-DF50-4F1A-9739-9794D46D9C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74526"/>
            <a:ext cx="1987876" cy="13013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BD69AD5-8FAE-43CF-B60B-51645211D8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271" y="2061551"/>
            <a:ext cx="1905755" cy="21454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0AC8FF6-EC9C-4F09-8F67-0D9CE5E9CB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223" y="420245"/>
            <a:ext cx="1351081" cy="10556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92BD482-CF20-4C68-80BC-64F023AC0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92" y="389990"/>
            <a:ext cx="1080120" cy="94500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51FD3647-9CA0-40CA-8BA7-10F089EE05D7}"/>
              </a:ext>
            </a:extLst>
          </p:cNvPr>
          <p:cNvSpPr/>
          <p:nvPr/>
        </p:nvSpPr>
        <p:spPr>
          <a:xfrm>
            <a:off x="211703" y="1614686"/>
            <a:ext cx="4794641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/>
              <a:t>МАРАФОН </a:t>
            </a:r>
          </a:p>
          <a:p>
            <a:pPr algn="ctr"/>
            <a:r>
              <a:rPr lang="ru-RU" sz="1100" dirty="0"/>
              <a:t>ЛУЧШИХ ПЕДАГОГИЧЕСКИХ И ОБЩЕСТВЕННЫХ ПРАКТИК </a:t>
            </a:r>
          </a:p>
          <a:p>
            <a:pPr algn="ctr"/>
            <a:r>
              <a:rPr lang="ru-RU" sz="1100" dirty="0"/>
              <a:t>САМАРСКОЙ ОБЛАСТИ</a:t>
            </a:r>
          </a:p>
          <a:p>
            <a:pPr algn="ctr"/>
            <a:r>
              <a:rPr lang="ru-RU" sz="1200" dirty="0">
                <a:solidFill>
                  <a:srgbClr val="112EA7"/>
                </a:solidFill>
              </a:rPr>
              <a:t> </a:t>
            </a:r>
          </a:p>
          <a:p>
            <a:pPr algn="ctr"/>
            <a:r>
              <a:rPr lang="ru-RU" sz="2400" b="1" dirty="0">
                <a:solidFill>
                  <a:srgbClr val="112EA7"/>
                </a:solidFill>
              </a:rPr>
              <a:t>НАЦИОНАЛЬНЫЕ ПРОЕКТЫ</a:t>
            </a:r>
          </a:p>
          <a:p>
            <a:pPr algn="ctr"/>
            <a:r>
              <a:rPr lang="ru-RU" sz="2400" b="1" dirty="0">
                <a:solidFill>
                  <a:srgbClr val="112EA7"/>
                </a:solidFill>
              </a:rPr>
              <a:t> ДЛЯ ВСЕХ </a:t>
            </a:r>
          </a:p>
          <a:p>
            <a:pPr algn="ctr"/>
            <a:endParaRPr lang="ru-RU" sz="1200" dirty="0"/>
          </a:p>
          <a:p>
            <a:pPr algn="ctr"/>
            <a:endParaRPr lang="ru-RU" sz="1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C97F602-2814-49FD-A6A1-4B201CB676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39" y="279073"/>
            <a:ext cx="1337966" cy="133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30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84256" y="547676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Зачем дизайнеру физика?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7278" r="6348" b="34276"/>
          <a:stretch/>
        </p:blipFill>
        <p:spPr>
          <a:xfrm>
            <a:off x="2541578" y="2619378"/>
            <a:ext cx="2680563" cy="1260000"/>
          </a:xfrm>
          <a:prstGeom prst="rect">
            <a:avLst/>
          </a:prstGeom>
          <a:ln w="63500"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2" y="904866"/>
            <a:ext cx="1223244" cy="2592000"/>
          </a:xfrm>
          <a:prstGeom prst="rect">
            <a:avLst/>
          </a:prstGeom>
          <a:ln w="63500">
            <a:solidFill>
              <a:srgbClr val="00206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184520" y="3905262"/>
            <a:ext cx="12875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Тени и рефлексы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3" r="5374"/>
          <a:stretch/>
        </p:blipFill>
        <p:spPr>
          <a:xfrm>
            <a:off x="6113478" y="1119180"/>
            <a:ext cx="1435354" cy="2268000"/>
          </a:xfrm>
          <a:prstGeom prst="rect">
            <a:avLst/>
          </a:prstGeom>
          <a:ln w="63500">
            <a:solidFill>
              <a:srgbClr val="002060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6256354" y="3619510"/>
            <a:ext cx="1152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Освещенность 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5562" y="3690948"/>
            <a:ext cx="1435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Преломление света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6" r="4930" b="21521"/>
          <a:stretch/>
        </p:blipFill>
        <p:spPr>
          <a:xfrm>
            <a:off x="2255826" y="1047742"/>
            <a:ext cx="1191215" cy="1008000"/>
          </a:xfrm>
          <a:prstGeom prst="rect">
            <a:avLst/>
          </a:prstGeom>
          <a:ln w="63500">
            <a:solidFill>
              <a:srgbClr val="00206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4" t="9223" r="21071" b="25522"/>
          <a:stretch/>
        </p:blipFill>
        <p:spPr>
          <a:xfrm>
            <a:off x="4398966" y="1047742"/>
            <a:ext cx="1487142" cy="1080000"/>
          </a:xfrm>
          <a:prstGeom prst="rect">
            <a:avLst/>
          </a:prstGeom>
          <a:ln w="63500">
            <a:solidFill>
              <a:srgbClr val="002060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4398966" y="2190750"/>
            <a:ext cx="1700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Особенности цвета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12950" y="2119312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Призмы, пирамиды</a:t>
            </a:r>
            <a:endParaRPr lang="ru-RU" sz="1200" b="1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60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5400000">
            <a:off x="401093" y="2909556"/>
            <a:ext cx="1080120" cy="100811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677797" y="3539647"/>
            <a:ext cx="537550" cy="432048"/>
          </a:xfrm>
          <a:prstGeom prst="triangl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12818" y="119048"/>
            <a:ext cx="592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Для чего нужна биология и география?</a:t>
            </a:r>
            <a:endParaRPr lang="ru-RU" sz="2000" b="1" i="1" dirty="0">
              <a:solidFill>
                <a:srgbClr val="112EA7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4" descr="https://geometrium.com/wp-content/uploads/2018/06/2-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552"/>
            <a:ext cx="2484000" cy="1656000"/>
          </a:xfrm>
          <a:prstGeom prst="rect">
            <a:avLst/>
          </a:prstGeom>
          <a:noFill/>
          <a:ln w="635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static.tildacdn.com/tild3631-3437-4165-a230-626338376363/__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0" y="2976568"/>
            <a:ext cx="2233579" cy="1224000"/>
          </a:xfrm>
          <a:prstGeom prst="rect">
            <a:avLst/>
          </a:prstGeom>
          <a:noFill/>
          <a:ln w="635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s://fashion-int.ru/image.php?image=uploads/images/Gallery/Interior-news/11-09-2017/Design-Decor-SPb_17_rus-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68" y="690552"/>
            <a:ext cx="2374834" cy="1584000"/>
          </a:xfrm>
          <a:prstGeom prst="rect">
            <a:avLst/>
          </a:prstGeom>
          <a:noFill/>
          <a:ln w="635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s://hameleone.ru/wp-content/uploads/1/b/6/1b62af8e6b1d498b68769704ee07673e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50" y="690552"/>
            <a:ext cx="1760000" cy="1584000"/>
          </a:xfrm>
          <a:prstGeom prst="rect">
            <a:avLst/>
          </a:prstGeom>
          <a:noFill/>
          <a:ln w="635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970206" y="2405064"/>
            <a:ext cx="227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Изучать традиции разных стран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0346" y="2405064"/>
            <a:ext cx="2357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Изучать природные материалы, создавать гербарии и композиции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2476502"/>
            <a:ext cx="247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Эргономика – удобно человеку! 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Физиология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98570" y="619114"/>
            <a:ext cx="4857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Для чего нужна химия?</a:t>
            </a:r>
            <a:endParaRPr lang="ru-RU" sz="2000" b="1" i="1" dirty="0">
              <a:solidFill>
                <a:srgbClr val="112EA7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2" descr="https://cdn.fishki.net/upload/post/2018/05/27/2609520/tn/57625c39583f60a4ac00ec19012613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6" y="1119180"/>
            <a:ext cx="3984000" cy="29880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sun9-29.userapi.com/impf/c847121/v847121503/d3666/nGxjFlTsiNY.jpg?size=2560x1920&amp;quality=96&amp;sign=c14263994b415bec5f9303e12fe1f5f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8" y="1547808"/>
            <a:ext cx="2832000" cy="21240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684719" y="1119180"/>
            <a:ext cx="2571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Свойства пластичности гипса</a:t>
            </a:r>
            <a:endParaRPr lang="ru-RU" sz="1400" dirty="0">
              <a:solidFill>
                <a:srgbClr val="112EA7"/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40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54" y="0"/>
            <a:ext cx="1655043" cy="684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314" y="1476370"/>
            <a:ext cx="3159787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56090" y="1404932"/>
            <a:ext cx="3183218" cy="24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84256" y="619114"/>
            <a:ext cx="5151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Малыши-визажисты))</a:t>
            </a:r>
            <a:endParaRPr lang="ru-RU" sz="1600" b="1" dirty="0">
              <a:solidFill>
                <a:srgbClr val="112EA7"/>
              </a:solidFill>
              <a:latin typeface="Arial Narrow" panose="020B060602020203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/>
          <a:srcRect l="14437" t="13354" r="1444" b="-773"/>
          <a:stretch/>
        </p:blipFill>
        <p:spPr>
          <a:xfrm>
            <a:off x="255558" y="976304"/>
            <a:ext cx="2052492" cy="2844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l="36316" t="14788"/>
          <a:stretch/>
        </p:blipFill>
        <p:spPr>
          <a:xfrm>
            <a:off x="5470537" y="904866"/>
            <a:ext cx="1953038" cy="3024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55892" y="976304"/>
            <a:ext cx="2160000" cy="288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78" y="-95266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000" y="690552"/>
            <a:ext cx="708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112EA7"/>
                </a:solidFill>
                <a:latin typeface="Arial Narrow" pitchFamily="34" charset="0"/>
              </a:rPr>
              <a:t>Со старшеклассниками изготавливаем декорации для спектаклей</a:t>
            </a:r>
          </a:p>
          <a:p>
            <a:pPr algn="ctr"/>
            <a:endParaRPr lang="ru-RU" sz="1600" b="1" dirty="0">
              <a:solidFill>
                <a:srgbClr val="3A7A75"/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Picture 2" descr="https://sun9-31.userapi.com/impf/c846220/v846220543/1a550b/xRmBoSGp1Rk.jpg?size=1024x1024&amp;quality=96&amp;sign=72268eec3ade90c305cfced57ec256c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68" y="1833560"/>
            <a:ext cx="2232000" cy="22320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un9-58.userapi.com/impf/c848532/v848532290/6e57c/a9ftdMuU2e0.jpg?size=2560x1920&amp;quality=96&amp;sign=c6afe4ef3dbc161c50d265c786e5319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1" b="17471"/>
          <a:stretch>
            <a:fillRect/>
          </a:stretch>
        </p:blipFill>
        <p:spPr bwMode="auto">
          <a:xfrm>
            <a:off x="184124" y="1190618"/>
            <a:ext cx="2596723" cy="16560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4784" y="1047742"/>
            <a:ext cx="2400000" cy="180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578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438" y="690553"/>
            <a:ext cx="708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112EA7"/>
                </a:solidFill>
                <a:latin typeface="Arial Narrow" pitchFamily="34" charset="0"/>
              </a:rPr>
              <a:t>Со старшеклассниками изготавливаем декорации для спектаклей</a:t>
            </a:r>
          </a:p>
          <a:p>
            <a:pPr algn="ctr"/>
            <a:endParaRPr lang="ru-RU" sz="1600" b="1" dirty="0">
              <a:solidFill>
                <a:srgbClr val="3A7A75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t="18720" b="14311"/>
          <a:stretch/>
        </p:blipFill>
        <p:spPr>
          <a:xfrm>
            <a:off x="398438" y="1262056"/>
            <a:ext cx="2580326" cy="2304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/>
          <a:srcRect l="21713" t="7876" b="32743"/>
          <a:stretch/>
        </p:blipFill>
        <p:spPr>
          <a:xfrm>
            <a:off x="5184784" y="1190618"/>
            <a:ext cx="2278164" cy="2304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/>
          <a:srcRect l="18854" r="11713"/>
          <a:stretch/>
        </p:blipFill>
        <p:spPr>
          <a:xfrm>
            <a:off x="3113082" y="2047874"/>
            <a:ext cx="1833047" cy="1980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54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5562" y="904866"/>
            <a:ext cx="1511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Arial Narrow" pitchFamily="34" charset="0"/>
                <a:ea typeface="Calibri" panose="020F0502020204030204" pitchFamily="34" charset="0"/>
              </a:rPr>
              <a:t>Модель вулкана 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70140" y="3762386"/>
            <a:ext cx="29627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Arial Narrow" pitchFamily="34" charset="0"/>
                <a:ea typeface="Calibri" panose="020F0502020204030204" pitchFamily="34" charset="0"/>
              </a:rPr>
              <a:t>Проектный макет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42040" y="976304"/>
            <a:ext cx="13532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 Narrow" pitchFamily="34" charset="0"/>
                <a:ea typeface="Calibri" panose="020F0502020204030204" pitchFamily="34" charset="0"/>
              </a:rPr>
              <a:t>Рабочий макет</a:t>
            </a:r>
            <a:endParaRPr lang="ru-RU" sz="1600" dirty="0">
              <a:latin typeface="Arial Narrow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27330" y="1047742"/>
            <a:ext cx="2079000" cy="2772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4784" y="1404932"/>
            <a:ext cx="2448000" cy="1836000"/>
          </a:xfrm>
          <a:prstGeom prst="rect">
            <a:avLst/>
          </a:prstGeom>
        </p:spPr>
      </p:pic>
      <p:pic>
        <p:nvPicPr>
          <p:cNvPr id="15" name="Picture 2" descr="https://sun9-30.userapi.com/impf/c855416/v855416523/2a30b/OnFyNi8tWrs.jpg?size=1386x1040&amp;quality=96&amp;sign=deaf9db95ea6a397ed69786e0467caa5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4" y="1335882"/>
            <a:ext cx="2446821" cy="18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898636" y="690552"/>
            <a:ext cx="334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Самое интересное – это МАКЕТЫ</a:t>
            </a:r>
            <a:endParaRPr lang="ru-RU" sz="2000" b="1" dirty="0">
              <a:solidFill>
                <a:srgbClr val="112EA7"/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40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84256" y="619114"/>
            <a:ext cx="50447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112EA7"/>
                </a:solidFill>
                <a:latin typeface="Arial Narrow" pitchFamily="34" charset="0"/>
                <a:ea typeface="Calibri" panose="020F0502020204030204" pitchFamily="34" charset="0"/>
              </a:rPr>
              <a:t>Демонстрационный макет может быть и в 3</a:t>
            </a:r>
            <a:r>
              <a:rPr lang="en-US" sz="1600" b="1" dirty="0" smtClean="0">
                <a:solidFill>
                  <a:srgbClr val="112EA7"/>
                </a:solidFill>
                <a:latin typeface="Arial Narrow" pitchFamily="34" charset="0"/>
                <a:ea typeface="Calibri" panose="020F0502020204030204" pitchFamily="34" charset="0"/>
              </a:rPr>
              <a:t>D </a:t>
            </a:r>
            <a:r>
              <a:rPr lang="ru-RU" sz="1600" b="1" dirty="0" smtClean="0">
                <a:solidFill>
                  <a:srgbClr val="112EA7"/>
                </a:solidFill>
                <a:latin typeface="Arial Narrow" pitchFamily="34" charset="0"/>
                <a:ea typeface="Calibri" panose="020F0502020204030204" pitchFamily="34" charset="0"/>
              </a:rPr>
              <a:t>графике</a:t>
            </a:r>
            <a:endParaRPr lang="ru-RU" sz="1600" dirty="0">
              <a:solidFill>
                <a:srgbClr val="112EA7"/>
              </a:solidFill>
              <a:latin typeface="Arial Narrow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5628" y="3905262"/>
            <a:ext cx="61436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Arial Narrow" pitchFamily="34" charset="0"/>
                <a:ea typeface="Calibri" panose="020F0502020204030204" pitchFamily="34" charset="0"/>
              </a:rPr>
              <a:t>Теперь мы это можем делать все вместе на интерактивной доске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19" name="Picture 2" descr="https://sun9-9.userapi.com/impf/c622117/v622117117/2307d/HBek3iJoKpU.jpg?size=1280x719&amp;quality=96&amp;sign=5e9b51e12615c12a6f65d5ee20e8ef4f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255694" y="1119180"/>
            <a:ext cx="4998943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40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4" y="0"/>
            <a:ext cx="711528" cy="576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0"/>
            <a:ext cx="1655043" cy="684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 l="20562" t="9020" r="10409" b="12807"/>
          <a:stretch>
            <a:fillRect/>
          </a:stretch>
        </p:blipFill>
        <p:spPr bwMode="auto">
          <a:xfrm>
            <a:off x="541314" y="1619246"/>
            <a:ext cx="2915796" cy="1857388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наши хулигашк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8" cstate="print"/>
          <a:srcRect l="7441" t="13229"/>
          <a:stretch>
            <a:fillRect/>
          </a:stretch>
        </p:blipFill>
        <p:spPr>
          <a:xfrm>
            <a:off x="3827462" y="1619246"/>
            <a:ext cx="3554248" cy="187424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327132" y="976304"/>
            <a:ext cx="50447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12EA7"/>
                </a:solidFill>
                <a:latin typeface="Arial Narrow" pitchFamily="34" charset="0"/>
                <a:ea typeface="Calibri" panose="020F0502020204030204" pitchFamily="34" charset="0"/>
              </a:rPr>
              <a:t>3</a:t>
            </a:r>
            <a:r>
              <a:rPr lang="en-US" sz="1600" b="1" dirty="0" smtClean="0">
                <a:solidFill>
                  <a:srgbClr val="112EA7"/>
                </a:solidFill>
                <a:latin typeface="Arial Narrow" pitchFamily="34" charset="0"/>
                <a:ea typeface="Calibri" panose="020F0502020204030204" pitchFamily="34" charset="0"/>
              </a:rPr>
              <a:t>D </a:t>
            </a:r>
            <a:r>
              <a:rPr lang="ru-RU" sz="1600" b="1" dirty="0" smtClean="0">
                <a:solidFill>
                  <a:srgbClr val="112EA7"/>
                </a:solidFill>
                <a:latin typeface="Arial Narrow" pitchFamily="34" charset="0"/>
                <a:ea typeface="Calibri" panose="020F0502020204030204" pitchFamily="34" charset="0"/>
              </a:rPr>
              <a:t>– моделирование – очень увлекательный процесс</a:t>
            </a:r>
            <a:endParaRPr lang="ru-RU" sz="1600" dirty="0">
              <a:solidFill>
                <a:srgbClr val="112EA7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3" name="object 5"/>
          <p:cNvSpPr txBox="1"/>
          <p:nvPr/>
        </p:nvSpPr>
        <p:spPr>
          <a:xfrm>
            <a:off x="327000" y="1047742"/>
            <a:ext cx="725648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71475" algn="l"/>
              </a:tabLst>
            </a:pPr>
            <a:r>
              <a:rPr lang="ru-RU" b="1" i="1" dirty="0" smtClean="0">
                <a:solidFill>
                  <a:srgbClr val="112EA7"/>
                </a:solidFill>
              </a:rPr>
              <a:t>Ранняя профориентация обучающихся с нарушением слуха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371475" algn="l"/>
              </a:tabLst>
            </a:pPr>
            <a:r>
              <a:rPr lang="ru-RU" b="1" i="1" dirty="0" smtClean="0">
                <a:solidFill>
                  <a:srgbClr val="112EA7"/>
                </a:solidFill>
              </a:rPr>
              <a:t>в деятельности студии декоративно-прикладного искусства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Narrow" pitchFamily="34" charset="0"/>
              <a:cs typeface="Calibri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3848"/>
                    </a14:imgEffect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950" y="1904998"/>
            <a:ext cx="3401999" cy="2160000"/>
          </a:xfrm>
          <a:prstGeom prst="rect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26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62" y="1476370"/>
            <a:ext cx="3360000" cy="25200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4652" y="1476370"/>
            <a:ext cx="3408000" cy="25560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69876" y="619114"/>
            <a:ext cx="70723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112EA7"/>
                </a:solidFill>
                <a:latin typeface="Arial Narrow" pitchFamily="34" charset="0"/>
                <a:ea typeface="Calibri" panose="020F0502020204030204" pitchFamily="34" charset="0"/>
              </a:rPr>
              <a:t>Экспозиция для школьного музея</a:t>
            </a:r>
          </a:p>
          <a:p>
            <a:pPr algn="ctr"/>
            <a:r>
              <a:rPr lang="ru-RU" b="1" i="1" dirty="0" smtClean="0">
                <a:solidFill>
                  <a:srgbClr val="112EA7"/>
                </a:solidFill>
                <a:latin typeface="Arial Narrow" pitchFamily="34" charset="0"/>
              </a:rPr>
              <a:t>Дом </a:t>
            </a:r>
            <a:r>
              <a:rPr lang="ru-RU" b="1" i="1" dirty="0" err="1" smtClean="0">
                <a:solidFill>
                  <a:srgbClr val="112EA7"/>
                </a:solidFill>
                <a:latin typeface="Arial Narrow" pitchFamily="34" charset="0"/>
              </a:rPr>
              <a:t>Юрьина</a:t>
            </a:r>
            <a:r>
              <a:rPr lang="ru-RU" b="1" i="1" dirty="0" smtClean="0">
                <a:solidFill>
                  <a:srgbClr val="112EA7"/>
                </a:solidFill>
                <a:latin typeface="Arial Narrow" pitchFamily="34" charset="0"/>
              </a:rPr>
              <a:t>–старое здание школы №117, памятник архитектуры</a:t>
            </a:r>
            <a:endParaRPr lang="ru-RU" b="1" i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-95266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0140" y="1690684"/>
            <a:ext cx="3168000" cy="2376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686" y="1904998"/>
            <a:ext cx="2208000" cy="17859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 b="17790"/>
          <a:stretch>
            <a:fillRect/>
          </a:stretch>
        </p:blipFill>
        <p:spPr bwMode="auto">
          <a:xfrm>
            <a:off x="5827726" y="1833560"/>
            <a:ext cx="1773497" cy="1944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69876" y="904866"/>
            <a:ext cx="71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112EA7"/>
                </a:solidFill>
                <a:latin typeface="Arial Narrow" pitchFamily="34" charset="0"/>
                <a:ea typeface="Calibri" panose="020F0502020204030204" pitchFamily="34" charset="0"/>
              </a:rPr>
              <a:t>Экспозиция для школьного музея</a:t>
            </a:r>
          </a:p>
          <a:p>
            <a:pPr algn="ctr"/>
            <a:r>
              <a:rPr lang="ru-RU" b="1" i="1" dirty="0" smtClean="0">
                <a:solidFill>
                  <a:srgbClr val="112EA7"/>
                </a:solidFill>
                <a:latin typeface="Arial Narrow" pitchFamily="34" charset="0"/>
              </a:rPr>
              <a:t>Дом </a:t>
            </a:r>
            <a:r>
              <a:rPr lang="ru-RU" b="1" i="1" dirty="0" err="1" smtClean="0">
                <a:solidFill>
                  <a:srgbClr val="112EA7"/>
                </a:solidFill>
                <a:latin typeface="Arial Narrow" pitchFamily="34" charset="0"/>
              </a:rPr>
              <a:t>Юрьина</a:t>
            </a:r>
            <a:r>
              <a:rPr lang="ru-RU" b="1" i="1" dirty="0" smtClean="0">
                <a:solidFill>
                  <a:srgbClr val="112EA7"/>
                </a:solidFill>
                <a:latin typeface="Arial Narrow" pitchFamily="34" charset="0"/>
              </a:rPr>
              <a:t>–старое здание школы №117, памятник архитектуры</a:t>
            </a:r>
            <a:endParaRPr lang="ru-RU" b="1" i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5694" y="90486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112EA7"/>
                </a:solidFill>
                <a:latin typeface="Arial Narrow" pitchFamily="34" charset="0"/>
              </a:rPr>
              <a:t>Новое здание школы №117  имени Т.С. Зыковой</a:t>
            </a:r>
            <a:endParaRPr lang="ru-RU" b="1" i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438" y="1476370"/>
            <a:ext cx="3312000" cy="2484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3214" y="1476370"/>
            <a:ext cx="3312000" cy="2484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16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5694" y="90486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112EA7"/>
                </a:solidFill>
                <a:latin typeface="Arial Narrow" pitchFamily="34" charset="0"/>
              </a:rPr>
              <a:t>Новое здание школы №117  имени Т.С. Зыковой</a:t>
            </a:r>
            <a:endParaRPr lang="ru-RU" b="1" i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314" y="1404932"/>
            <a:ext cx="3408115" cy="255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t="17639"/>
          <a:stretch>
            <a:fillRect/>
          </a:stretch>
        </p:blipFill>
        <p:spPr bwMode="auto">
          <a:xfrm>
            <a:off x="4398966" y="1333494"/>
            <a:ext cx="2458603" cy="270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56156" y="1119180"/>
            <a:ext cx="2160000" cy="2880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969942" y="619114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112EA7"/>
                </a:solidFill>
                <a:latin typeface="Arial Narrow" pitchFamily="34" charset="0"/>
              </a:rPr>
              <a:t>Музейно-просветительский проект «Жесты искусства»</a:t>
            </a:r>
            <a:endParaRPr lang="ru-RU" b="1" i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752" y="1690684"/>
            <a:ext cx="3349310" cy="22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2752" y="2190750"/>
            <a:ext cx="2954567" cy="187200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6614" r="726" b="8598"/>
          <a:stretch>
            <a:fillRect/>
          </a:stretch>
        </p:blipFill>
        <p:spPr bwMode="auto">
          <a:xfrm>
            <a:off x="3970338" y="1333494"/>
            <a:ext cx="3542034" cy="201600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969942" y="833428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112EA7"/>
                </a:solidFill>
                <a:latin typeface="Arial Narrow" pitchFamily="34" charset="0"/>
              </a:rPr>
              <a:t>Музейно-просветительский проект «Жесты искусства»</a:t>
            </a:r>
            <a:endParaRPr lang="ru-RU" b="1" i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54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9942" y="761990"/>
            <a:ext cx="5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12EA7"/>
                </a:solidFill>
                <a:latin typeface="Arial Narrow" pitchFamily="34" charset="0"/>
              </a:rPr>
              <a:t>Музейно-просветительский проект «Жесты искусства»</a:t>
            </a:r>
          </a:p>
          <a:p>
            <a:pPr algn="ctr"/>
            <a:r>
              <a:rPr lang="ru-RU" b="1" dirty="0" smtClean="0">
                <a:solidFill>
                  <a:srgbClr val="112EA7"/>
                </a:solidFill>
                <a:latin typeface="Arial Narrow" pitchFamily="34" charset="0"/>
              </a:rPr>
              <a:t>Мастер - классы</a:t>
            </a:r>
            <a:endParaRPr lang="ru-RU" b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b="23105"/>
          <a:stretch>
            <a:fillRect/>
          </a:stretch>
        </p:blipFill>
        <p:spPr bwMode="auto">
          <a:xfrm>
            <a:off x="2970206" y="1547808"/>
            <a:ext cx="1720524" cy="176400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3346" y="1476370"/>
            <a:ext cx="2268893" cy="1571636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62" y="1547808"/>
            <a:ext cx="2268892" cy="151200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54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9942" y="761990"/>
            <a:ext cx="542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12EA7"/>
                </a:solidFill>
                <a:latin typeface="Arial Narrow" pitchFamily="34" charset="0"/>
              </a:rPr>
              <a:t>Музейно-просветительский проект «Жесты искусства»</a:t>
            </a:r>
          </a:p>
          <a:p>
            <a:pPr algn="ctr"/>
            <a:r>
              <a:rPr lang="ru-RU" b="1" dirty="0" smtClean="0">
                <a:solidFill>
                  <a:srgbClr val="112EA7"/>
                </a:solidFill>
                <a:latin typeface="Arial Narrow" pitchFamily="34" charset="0"/>
              </a:rPr>
              <a:t>Мастер - классы</a:t>
            </a:r>
            <a:endParaRPr lang="ru-RU" b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84784" y="2190750"/>
            <a:ext cx="2448000" cy="18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000" y="1976436"/>
            <a:ext cx="2448000" cy="18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27330" y="1476370"/>
            <a:ext cx="2256000" cy="16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5694" y="190486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12EA7"/>
                </a:solidFill>
                <a:latin typeface="Arial Narrow" pitchFamily="34" charset="0"/>
              </a:rPr>
              <a:t>Мастер-класс по живописи</a:t>
            </a:r>
            <a:endParaRPr lang="ru-RU" b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7330" y="1047742"/>
            <a:ext cx="1764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4124" y="761990"/>
            <a:ext cx="2316871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41908" y="761990"/>
            <a:ext cx="2309132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4126" y="2476502"/>
            <a:ext cx="2247806" cy="16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41908" y="2619378"/>
            <a:ext cx="2433998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8966" y="2833692"/>
            <a:ext cx="2052808" cy="136800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5958" y="1262056"/>
            <a:ext cx="2052805" cy="136800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55694" y="619114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12EA7"/>
                </a:solidFill>
                <a:latin typeface="Arial Narrow" pitchFamily="34" charset="0"/>
              </a:rPr>
              <a:t>Мастер-класс по живописи</a:t>
            </a:r>
            <a:endParaRPr lang="ru-RU" b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124" y="1262056"/>
            <a:ext cx="2883006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3412" y="1262056"/>
            <a:ext cx="2052808" cy="1368000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-95266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826" y="-95266"/>
            <a:ext cx="1655043" cy="684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/>
          <a:srcRect l="2099" t="12826" r="13882" b="2472"/>
          <a:stretch/>
        </p:blipFill>
        <p:spPr>
          <a:xfrm>
            <a:off x="327000" y="2905130"/>
            <a:ext cx="2000264" cy="135732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5256222" y="1190618"/>
            <a:ext cx="2064000" cy="1548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8438" y="1262056"/>
            <a:ext cx="1968000" cy="1476000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2184388" y="547676"/>
            <a:ext cx="3359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112EA7"/>
                </a:solidFill>
              </a:rPr>
              <a:t>Доброшкола – 2022 </a:t>
            </a:r>
            <a:endParaRPr lang="ru-RU" sz="2800" b="1" i="1" dirty="0" smtClean="0">
              <a:latin typeface="Arial Narrow" panose="020B0606020202030204" pitchFamily="34" charset="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2827330" y="1262056"/>
            <a:ext cx="1919196" cy="144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827330" y="2833692"/>
            <a:ext cx="1872722" cy="1404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5256222" y="2833692"/>
            <a:ext cx="2071702" cy="1404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37" y="0"/>
            <a:ext cx="1612663" cy="12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35B50F-3E52-42DD-B9DB-E0C13853DD63}"/>
              </a:ext>
            </a:extLst>
          </p:cNvPr>
          <p:cNvSpPr txBox="1"/>
          <p:nvPr/>
        </p:nvSpPr>
        <p:spPr>
          <a:xfrm>
            <a:off x="684190" y="333362"/>
            <a:ext cx="5778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b="1" dirty="0">
              <a:solidFill>
                <a:srgbClr val="013497"/>
              </a:solidFill>
              <a:latin typeface="Arial Narrow" pitchFamily="34" charset="0"/>
              <a:ea typeface="Verdan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12686" y="833428"/>
            <a:ext cx="6725603" cy="846887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112EA7"/>
                </a:solidFill>
                <a:latin typeface="Arial Narrow" pitchFamily="34" charset="0"/>
              </a:rPr>
              <a:t>Участие в конкурсе профессионального мастерства «Абилимпикс» в 2024 году</a:t>
            </a:r>
            <a:endParaRPr lang="ru-RU" sz="2000" b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idx="1"/>
          </p:nvPr>
        </p:nvGraphicFramePr>
        <p:xfrm>
          <a:off x="612752" y="1833560"/>
          <a:ext cx="6572296" cy="23977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857784"/>
                <a:gridCol w="171451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Narrow" pitchFamily="34" charset="0"/>
                        </a:rPr>
                        <a:t>Перечень</a:t>
                      </a:r>
                      <a:r>
                        <a:rPr lang="ru-RU" sz="1800" baseline="0" dirty="0" smtClean="0">
                          <a:latin typeface="Arial Narrow" pitchFamily="34" charset="0"/>
                        </a:rPr>
                        <a:t> компетенций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Narrow" pitchFamily="34" charset="0"/>
                        </a:rPr>
                        <a:t>Планируемое</a:t>
                      </a:r>
                      <a:r>
                        <a:rPr lang="ru-RU" sz="1800" baseline="0" dirty="0" smtClean="0">
                          <a:latin typeface="Arial Narrow" pitchFamily="34" charset="0"/>
                        </a:rPr>
                        <a:t> количество участников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 Narrow" pitchFamily="34" charset="0"/>
                        </a:rPr>
                        <a:t>Адаптивная физкультура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Narrow" pitchFamily="34" charset="0"/>
                        </a:rPr>
                        <a:t>2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 Narrow" pitchFamily="34" charset="0"/>
                        </a:rPr>
                        <a:t>Изобразительное</a:t>
                      </a:r>
                      <a:r>
                        <a:rPr lang="ru-RU" sz="1800" baseline="0" dirty="0" smtClean="0">
                          <a:latin typeface="Arial Narrow" pitchFamily="34" charset="0"/>
                        </a:rPr>
                        <a:t> искусство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Narrow" pitchFamily="34" charset="0"/>
                        </a:rPr>
                        <a:t>2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 Narrow" pitchFamily="34" charset="0"/>
                        </a:rPr>
                        <a:t>Робототехника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Narrow" pitchFamily="34" charset="0"/>
                        </a:rPr>
                        <a:t>2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Arial Narrow" pitchFamily="34" charset="0"/>
                        </a:rPr>
                        <a:t>Обработка текста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Arial Narrow" pitchFamily="34" charset="0"/>
                        </a:rPr>
                        <a:t>2</a:t>
                      </a:r>
                      <a:endParaRPr lang="ru-RU" sz="1800" dirty="0">
                        <a:latin typeface="Arial Narrow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0690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35B50F-3E52-42DD-B9DB-E0C13853DD63}"/>
              </a:ext>
            </a:extLst>
          </p:cNvPr>
          <p:cNvSpPr txBox="1"/>
          <p:nvPr/>
        </p:nvSpPr>
        <p:spPr>
          <a:xfrm>
            <a:off x="1612884" y="3262320"/>
            <a:ext cx="4786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13497"/>
                </a:solidFill>
                <a:latin typeface="Arial Narrow" pitchFamily="34" charset="0"/>
                <a:ea typeface="Verdana" panose="020B0604030504040204" pitchFamily="34" charset="0"/>
              </a:rPr>
              <a:t>Спасибо за внимание</a:t>
            </a:r>
            <a:endParaRPr lang="ru-RU" sz="3600" b="1" dirty="0">
              <a:solidFill>
                <a:srgbClr val="013497"/>
              </a:solidFill>
              <a:latin typeface="Arial Narrow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848"/>
                    </a14:imgEffect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512" y="904866"/>
            <a:ext cx="3401999" cy="2160000"/>
          </a:xfrm>
          <a:prstGeom prst="rect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0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14" y="0"/>
            <a:ext cx="711528" cy="576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16" y="0"/>
            <a:ext cx="1655043" cy="684000"/>
          </a:xfrm>
          <a:prstGeom prst="rect">
            <a:avLst/>
          </a:prstGeom>
        </p:spPr>
      </p:pic>
      <p:pic>
        <p:nvPicPr>
          <p:cNvPr id="16" name="object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124" y="2833692"/>
            <a:ext cx="2055827" cy="1404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3" name="object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6288" y="2833692"/>
            <a:ext cx="1881589" cy="1368000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1755760" y="619114"/>
            <a:ext cx="4693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Студия декоративно-прикладного искусства.</a:t>
            </a:r>
          </a:p>
          <a:p>
            <a:pPr algn="ctr"/>
            <a:r>
              <a:rPr lang="ru-RU" b="1" i="1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Зона мобильности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41314" y="1190618"/>
            <a:ext cx="70723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Парты трансформируются и штабелируются. Из них можно собрать один общий стол для групповой работы, а можно «рассыпать» (расставить отдельно) по классу, как лепестки цветка,</a:t>
            </a:r>
          </a:p>
          <a:p>
            <a:pPr algn="ctr"/>
            <a:r>
              <a:rPr lang="ru-RU" sz="1400" dirty="0" smtClean="0">
                <a:latin typeface="Arial Narrow" panose="020B0606020202030204" pitchFamily="34" charset="0"/>
              </a:rPr>
              <a:t> для индивидуальной работы</a:t>
            </a:r>
            <a:endParaRPr lang="ru-RU" dirty="0" smtClean="0">
              <a:solidFill>
                <a:srgbClr val="3A7A75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41578" y="2047874"/>
            <a:ext cx="2928000" cy="2196000"/>
          </a:xfrm>
          <a:prstGeom prst="rect">
            <a:avLst/>
          </a:prstGeom>
          <a:ln w="28575">
            <a:solidFill>
              <a:srgbClr val="1D1D8B"/>
            </a:solidFill>
          </a:ln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438" y="1404932"/>
            <a:ext cx="1890000" cy="2520000"/>
          </a:xfrm>
          <a:prstGeom prst="rect">
            <a:avLst/>
          </a:prstGeom>
          <a:ln w="28575">
            <a:solidFill>
              <a:srgbClr val="1D1D8B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54" y="0"/>
            <a:ext cx="1655043" cy="68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12" y="1476370"/>
            <a:ext cx="1971000" cy="2628000"/>
          </a:xfrm>
          <a:prstGeom prst="rect">
            <a:avLst/>
          </a:prstGeom>
          <a:noFill/>
          <a:ln w="28575">
            <a:solidFill>
              <a:srgbClr val="1D1D8B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016" y="1476370"/>
            <a:ext cx="2736000" cy="2052000"/>
          </a:xfrm>
          <a:prstGeom prst="rect">
            <a:avLst/>
          </a:prstGeom>
          <a:noFill/>
          <a:ln w="28575">
            <a:solidFill>
              <a:srgbClr val="1D1D8B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1541446" y="690552"/>
            <a:ext cx="4693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Студия декоративно-прикладного искусства.</a:t>
            </a:r>
          </a:p>
          <a:p>
            <a:pPr algn="ctr"/>
            <a:r>
              <a:rPr lang="ru-RU" b="1" i="1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Творим за мольбертами</a:t>
            </a:r>
          </a:p>
        </p:txBody>
      </p:sp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0"/>
            <a:ext cx="1655043" cy="684000"/>
          </a:xfrm>
          <a:prstGeom prst="rect">
            <a:avLst/>
          </a:prstGeom>
        </p:spPr>
      </p:pic>
      <p:sp>
        <p:nvSpPr>
          <p:cNvPr id="18" name="object 7"/>
          <p:cNvSpPr txBox="1">
            <a:spLocks noGrp="1"/>
          </p:cNvSpPr>
          <p:nvPr>
            <p:ph type="title"/>
          </p:nvPr>
        </p:nvSpPr>
        <p:spPr>
          <a:xfrm>
            <a:off x="969942" y="761990"/>
            <a:ext cx="6327792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Зона натюрмортов и постановок</a:t>
            </a:r>
          </a:p>
        </p:txBody>
      </p:sp>
      <p:pic>
        <p:nvPicPr>
          <p:cNvPr id="13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41578" y="1904998"/>
            <a:ext cx="2688000" cy="2016000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41974" y="1262056"/>
            <a:ext cx="2088039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t="15018" r="18347" b="11486"/>
          <a:stretch/>
        </p:blipFill>
        <p:spPr>
          <a:xfrm>
            <a:off x="398438" y="1262056"/>
            <a:ext cx="1752000" cy="2628000"/>
          </a:xfrm>
          <a:prstGeom prst="rect">
            <a:avLst/>
          </a:prstGeom>
          <a:noFill/>
          <a:ln w="28575">
            <a:solidFill>
              <a:srgbClr val="1D1D8B"/>
            </a:solidFill>
          </a:ln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0"/>
            <a:ext cx="1655043" cy="684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47757" y="652025"/>
            <a:ext cx="2671312" cy="36720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07" y="30510"/>
            <a:ext cx="1194145" cy="93300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92" y="0"/>
            <a:ext cx="1655043" cy="68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5562" y="904866"/>
            <a:ext cx="7399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12EA7"/>
                </a:solidFill>
                <a:latin typeface="Arial Narrow" pitchFamily="34" charset="0"/>
              </a:rPr>
              <a:t>Воображение, чувство пространства </a:t>
            </a:r>
            <a:r>
              <a:rPr lang="ru-RU" sz="2000" b="1" i="1" dirty="0">
                <a:solidFill>
                  <a:srgbClr val="112EA7"/>
                </a:solidFill>
                <a:latin typeface="Arial Narrow" pitchFamily="34" charset="0"/>
              </a:rPr>
              <a:t>и </a:t>
            </a:r>
            <a:r>
              <a:rPr lang="ru-RU" sz="2000" b="1" i="1" dirty="0" smtClean="0">
                <a:solidFill>
                  <a:srgbClr val="112EA7"/>
                </a:solidFill>
                <a:latin typeface="Arial Narrow" pitchFamily="34" charset="0"/>
              </a:rPr>
              <a:t>умение </a:t>
            </a:r>
            <a:r>
              <a:rPr lang="ru-RU" sz="2000" b="1" i="1" dirty="0">
                <a:solidFill>
                  <a:srgbClr val="112EA7"/>
                </a:solidFill>
                <a:latin typeface="Arial Narrow" pitchFamily="34" charset="0"/>
              </a:rPr>
              <a:t>читать </a:t>
            </a:r>
            <a:r>
              <a:rPr lang="ru-RU" sz="2000" b="1" i="1" dirty="0" smtClean="0">
                <a:solidFill>
                  <a:srgbClr val="112EA7"/>
                </a:solidFill>
                <a:latin typeface="Arial Narrow" pitchFamily="34" charset="0"/>
              </a:rPr>
              <a:t>чертежи</a:t>
            </a:r>
            <a:endParaRPr lang="ru-RU" sz="2000" b="1" i="1" dirty="0">
              <a:solidFill>
                <a:srgbClr val="112EA7"/>
              </a:solidFill>
              <a:latin typeface="Arial Narrow" pitchFamily="34" charset="0"/>
            </a:endParaRPr>
          </a:p>
        </p:txBody>
      </p:sp>
      <p:pic>
        <p:nvPicPr>
          <p:cNvPr id="14" name="Picture 2" descr="Transparent LCD display is a typical matrix without a backlight panel and w..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52" y="1619246"/>
            <a:ext cx="3733394" cy="2286016"/>
          </a:xfrm>
          <a:prstGeom prst="rect">
            <a:avLst/>
          </a:prstGeom>
          <a:noFill/>
          <a:ln w="28575">
            <a:solidFill>
              <a:srgbClr val="1D1D8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ae04.alicdn.com/kf/H3577231280f0494d803ca1b0d5cadbef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8" y="1690684"/>
            <a:ext cx="2196000" cy="2196000"/>
          </a:xfrm>
          <a:prstGeom prst="rect">
            <a:avLst/>
          </a:prstGeom>
          <a:noFill/>
          <a:ln w="635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18698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783EAE-ADD4-457B-AC1A-38C365B4DE41}"/>
              </a:ext>
            </a:extLst>
          </p:cNvPr>
          <p:cNvSpPr txBox="1"/>
          <p:nvPr/>
        </p:nvSpPr>
        <p:spPr>
          <a:xfrm>
            <a:off x="472503" y="2334766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Подзаголовок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221D8C-6359-470D-9B4F-57CC5F3ED2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3"/>
            <a:ext cx="572517" cy="22670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09938D9-AF83-45BD-89EA-4507F121BA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30510"/>
            <a:ext cx="1728192" cy="13502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2752" y="547676"/>
            <a:ext cx="585791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112EA7"/>
                </a:solidFill>
                <a:latin typeface="Arial Narrow" panose="020B0606020202030204" pitchFamily="34" charset="0"/>
              </a:rPr>
              <a:t>Объёмное мышление, пространство, перспектива, инженерная графика</a:t>
            </a:r>
            <a:endParaRPr lang="ru-RU" sz="1400" b="1" i="1" dirty="0">
              <a:solidFill>
                <a:srgbClr val="112EA7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2" descr="https://cf2.ppt-online.org/files2/slide/i/iMQIjKhv4wkRJSsC8N5ZH1t2DXano6qPFlLWAdTuG/slide-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3" t="13806" r="30437" b="37000"/>
          <a:stretch/>
        </p:blipFill>
        <p:spPr bwMode="auto">
          <a:xfrm>
            <a:off x="469876" y="833428"/>
            <a:ext cx="1665764" cy="1512000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i.pinimg.com/736x/f4/07/78/f40778677d00de8e0abdebeb345cfa9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68" y="1190618"/>
            <a:ext cx="1839777" cy="2520000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8" descr="https://i.pinimg.com/originals/a2/66/3f/a2663f0c58fb9462ba50c89079b54ca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Picture 10" descr="http://www.the-submarine.ru/images/topics/photos/b/2015/06/3362_6_1433240360_25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98" y="2690816"/>
            <a:ext cx="1968000" cy="1476000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https://st.depositphotos.com/1025323/3827/i/950/depositphotos_38273617-stock-photo-numeric-cit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00" y="2547940"/>
            <a:ext cx="1919999" cy="1440000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studfile.net/html/2706/752/html_3D689QkSXN.6tb3/img-wulf2h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60" y="1190618"/>
            <a:ext cx="2076128" cy="1404000"/>
          </a:xfrm>
          <a:prstGeom prst="rect">
            <a:avLst/>
          </a:prstGeom>
          <a:noFill/>
          <a:ln w="63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1528" cy="576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140" y="-95266"/>
            <a:ext cx="1655043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3859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20"/>
  <p:tag name="AS_OS" val="Unix 5.15.0.1041"/>
  <p:tag name="AS_RELEASE_DATE" val="2023.05.14"/>
  <p:tag name="AS_TITLE" val="Aspose.Slides for .NET Standard 2.0"/>
  <p:tag name="AS_VERSION" val="23.5"/>
</p:tagLst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2384</TotalTime>
  <Words>318</Words>
  <Application>Microsoft Office PowerPoint</Application>
  <PresentationFormat>Произвольный</PresentationFormat>
  <Paragraphs>77</Paragraphs>
  <Slides>31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Narrow</vt:lpstr>
      <vt:lpstr>Calibri</vt:lpstr>
      <vt:lpstr>Calibri Light</vt:lpstr>
      <vt:lpstr>Verdana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Зона натюрмортов и постановок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конкурсе профессионального мастерства «Абилимпикс» в 2024 году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СИПКРО</dc:creator>
  <cp:lastModifiedBy>User</cp:lastModifiedBy>
  <cp:revision>285</cp:revision>
  <cp:lastPrinted>2023-08-29T08:22:54Z</cp:lastPrinted>
  <dcterms:created xsi:type="dcterms:W3CDTF">2023-08-29T08:22:54Z</dcterms:created>
  <dcterms:modified xsi:type="dcterms:W3CDTF">2023-12-01T03:58:59Z</dcterms:modified>
</cp:coreProperties>
</file>