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71" r:id="rId2"/>
    <p:sldId id="288" r:id="rId3"/>
    <p:sldId id="289" r:id="rId4"/>
    <p:sldId id="290" r:id="rId5"/>
    <p:sldId id="292" r:id="rId6"/>
    <p:sldId id="293" r:id="rId7"/>
    <p:sldId id="300" r:id="rId8"/>
    <p:sldId id="296" r:id="rId9"/>
    <p:sldId id="302" r:id="rId10"/>
    <p:sldId id="299" r:id="rId11"/>
    <p:sldId id="301" r:id="rId1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E19B"/>
    <a:srgbClr val="A5A5A5"/>
    <a:srgbClr val="5B9BD5"/>
    <a:srgbClr val="FFC000"/>
    <a:srgbClr val="67EF21"/>
    <a:srgbClr val="F8F8F8"/>
    <a:srgbClr val="F2F2F2"/>
    <a:srgbClr val="ECECEC"/>
    <a:srgbClr val="D3DBE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533" autoAdjust="0"/>
  </p:normalViewPr>
  <p:slideViewPr>
    <p:cSldViewPr snapToGrid="0">
      <p:cViewPr varScale="1">
        <p:scale>
          <a:sx n="82" d="100"/>
          <a:sy n="82" d="100"/>
        </p:scale>
        <p:origin x="90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E663D1-CBDF-421D-8093-033EAC57DAA3}" type="doc">
      <dgm:prSet loTypeId="urn:microsoft.com/office/officeart/2005/8/layout/radial2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87459698-F2B9-4290-9A50-9E91DF014518}">
      <dgm:prSet phldrT="[Текст]" custT="1"/>
      <dgm:spPr/>
      <dgm:t>
        <a:bodyPr/>
        <a:lstStyle/>
        <a:p>
          <a:r>
            <a:rPr lang="ru-RU" sz="100" dirty="0"/>
            <a:t>а</a:t>
          </a:r>
        </a:p>
      </dgm:t>
    </dgm:pt>
    <dgm:pt modelId="{FEEDFDA3-706A-4B99-95DD-711BA5286B9D}" type="parTrans" cxnId="{59AD614B-166F-4B45-85CC-F3F0C84D46E4}">
      <dgm:prSet>
        <dgm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B9BFBBA2-CB76-490E-925D-2C956AE2422F}" type="sibTrans" cxnId="{59AD614B-166F-4B45-85CC-F3F0C84D46E4}">
      <dgm:prSet/>
      <dgm:spPr/>
      <dgm:t>
        <a:bodyPr/>
        <a:lstStyle/>
        <a:p>
          <a:endParaRPr lang="ru-RU"/>
        </a:p>
      </dgm:t>
    </dgm:pt>
    <dgm:pt modelId="{22AF2E4A-ECB2-4A35-A321-D42308DC431B}">
      <dgm:prSet phldrT="[Текст]" custT="1"/>
      <dgm:spPr/>
      <dgm:t>
        <a:bodyPr/>
        <a:lstStyle/>
        <a:p>
          <a:r>
            <a:rPr lang="ru-RU" sz="100" dirty="0"/>
            <a:t>а</a:t>
          </a:r>
        </a:p>
      </dgm:t>
    </dgm:pt>
    <dgm:pt modelId="{2FD6BAEE-83E0-4555-A280-5A2194DFE433}" type="parTrans" cxnId="{1935BCB5-53A3-4E4F-BA34-A4BAFF18799F}">
      <dgm:prSet/>
      <dgm:spPr/>
      <dgm:t>
        <a:bodyPr/>
        <a:lstStyle/>
        <a:p>
          <a:endParaRPr lang="ru-RU"/>
        </a:p>
      </dgm:t>
    </dgm:pt>
    <dgm:pt modelId="{2580AC79-67A4-4014-9D75-DC9DD1254F2A}" type="sibTrans" cxnId="{1935BCB5-53A3-4E4F-BA34-A4BAFF18799F}">
      <dgm:prSet/>
      <dgm:spPr/>
      <dgm:t>
        <a:bodyPr/>
        <a:lstStyle/>
        <a:p>
          <a:endParaRPr lang="ru-RU"/>
        </a:p>
      </dgm:t>
    </dgm:pt>
    <dgm:pt modelId="{24B583F8-63C9-48E7-BE90-202A785823F0}">
      <dgm:prSet phldrT="[Текст]" custT="1"/>
      <dgm:spPr/>
      <dgm:t>
        <a:bodyPr/>
        <a:lstStyle/>
        <a:p>
          <a:r>
            <a:rPr lang="ru-RU" sz="100" dirty="0"/>
            <a:t>а</a:t>
          </a:r>
        </a:p>
      </dgm:t>
    </dgm:pt>
    <dgm:pt modelId="{C6F9E7C9-30F8-42BE-BD27-5A5D1131CD7A}" type="parTrans" cxnId="{C0C32F4B-CFE9-453D-8D14-A99E6008E147}">
      <dgm:prSet>
        <dgm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3A354ADB-0D04-4677-898E-4513D2434BD2}" type="sibTrans" cxnId="{C0C32F4B-CFE9-453D-8D14-A99E6008E147}">
      <dgm:prSet/>
      <dgm:spPr/>
      <dgm:t>
        <a:bodyPr/>
        <a:lstStyle/>
        <a:p>
          <a:endParaRPr lang="ru-RU"/>
        </a:p>
      </dgm:t>
    </dgm:pt>
    <dgm:pt modelId="{319846DD-38D4-4AB9-8ADC-8611A96BFC13}">
      <dgm:prSet phldrT="[Текст]" custT="1"/>
      <dgm:spPr/>
      <dgm:t>
        <a:bodyPr/>
        <a:lstStyle/>
        <a:p>
          <a:r>
            <a:rPr lang="ru-RU" sz="100" dirty="0"/>
            <a:t>а</a:t>
          </a:r>
        </a:p>
      </dgm:t>
    </dgm:pt>
    <dgm:pt modelId="{9329CACD-BE4B-4959-96DD-0ED4042D879E}" type="parTrans" cxnId="{9D9A2AC6-6A5D-444E-8AA4-860BEF1C3C36}">
      <dgm:prSet/>
      <dgm:spPr/>
      <dgm:t>
        <a:bodyPr/>
        <a:lstStyle/>
        <a:p>
          <a:endParaRPr lang="ru-RU"/>
        </a:p>
      </dgm:t>
    </dgm:pt>
    <dgm:pt modelId="{691841D8-EE22-4A0C-AD21-5FF57AB333FE}" type="sibTrans" cxnId="{9D9A2AC6-6A5D-444E-8AA4-860BEF1C3C36}">
      <dgm:prSet/>
      <dgm:spPr/>
      <dgm:t>
        <a:bodyPr/>
        <a:lstStyle/>
        <a:p>
          <a:endParaRPr lang="ru-RU"/>
        </a:p>
      </dgm:t>
    </dgm:pt>
    <dgm:pt modelId="{B021C46F-E55D-41A9-AC8E-16FE13A37FDD}">
      <dgm:prSet phldrT="[Текст]" custT="1"/>
      <dgm:spPr/>
      <dgm:t>
        <a:bodyPr/>
        <a:lstStyle/>
        <a:p>
          <a:r>
            <a:rPr lang="ru-RU" sz="100" dirty="0"/>
            <a:t>а</a:t>
          </a:r>
        </a:p>
      </dgm:t>
    </dgm:pt>
    <dgm:pt modelId="{0DDBAA34-EAF2-4951-900D-D68353FDFD6C}" type="parTrans" cxnId="{6F351E20-8A07-4A23-BFCC-15BEDC8A4512}">
      <dgm:prSet/>
      <dgm:spPr/>
      <dgm:t>
        <a:bodyPr/>
        <a:lstStyle/>
        <a:p>
          <a:endParaRPr lang="ru-RU"/>
        </a:p>
      </dgm:t>
    </dgm:pt>
    <dgm:pt modelId="{0FBD4854-3E8B-47C4-9554-78F7261C76A1}" type="sibTrans" cxnId="{6F351E20-8A07-4A23-BFCC-15BEDC8A4512}">
      <dgm:prSet/>
      <dgm:spPr/>
      <dgm:t>
        <a:bodyPr/>
        <a:lstStyle/>
        <a:p>
          <a:endParaRPr lang="ru-RU"/>
        </a:p>
      </dgm:t>
    </dgm:pt>
    <dgm:pt modelId="{8576FA18-8104-4F6F-A1E9-A4F9184B99B2}">
      <dgm:prSet phldrT="[Текст]" custT="1"/>
      <dgm:spPr/>
      <dgm:t>
        <a:bodyPr/>
        <a:lstStyle/>
        <a:p>
          <a:r>
            <a:rPr lang="ru-RU" sz="100" dirty="0"/>
            <a:t>а</a:t>
          </a:r>
        </a:p>
      </dgm:t>
    </dgm:pt>
    <dgm:pt modelId="{3E20D331-2552-4593-B675-7574A8777F55}" type="parTrans" cxnId="{F947D99B-30E3-4517-A2E4-1FA3BE72342E}">
      <dgm:prSet/>
      <dgm:spPr/>
      <dgm:t>
        <a:bodyPr/>
        <a:lstStyle/>
        <a:p>
          <a:endParaRPr lang="ru-RU"/>
        </a:p>
      </dgm:t>
    </dgm:pt>
    <dgm:pt modelId="{6BA71729-D522-4C47-BD1C-B8C69A363F56}" type="sibTrans" cxnId="{F947D99B-30E3-4517-A2E4-1FA3BE72342E}">
      <dgm:prSet/>
      <dgm:spPr/>
      <dgm:t>
        <a:bodyPr/>
        <a:lstStyle/>
        <a:p>
          <a:endParaRPr lang="ru-RU"/>
        </a:p>
      </dgm:t>
    </dgm:pt>
    <dgm:pt modelId="{CA9C8E03-0465-4F91-BBC4-C1A509A502DB}" type="pres">
      <dgm:prSet presAssocID="{0DE663D1-CBDF-421D-8093-033EAC57DAA3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89D748A1-BD21-48D0-9697-FE1ADD1787D2}" type="pres">
      <dgm:prSet presAssocID="{0DE663D1-CBDF-421D-8093-033EAC57DAA3}" presName="cycle" presStyleCnt="0"/>
      <dgm:spPr/>
    </dgm:pt>
    <dgm:pt modelId="{F2EA5A5A-BFB7-45A9-984D-867E6FE73CA0}" type="pres">
      <dgm:prSet presAssocID="{0DE663D1-CBDF-421D-8093-033EAC57DAA3}" presName="centerShape" presStyleCnt="0"/>
      <dgm:spPr/>
    </dgm:pt>
    <dgm:pt modelId="{BFA35D84-4C42-4D54-A8DC-525F219418FA}" type="pres">
      <dgm:prSet presAssocID="{0DE663D1-CBDF-421D-8093-033EAC57DAA3}" presName="connSite" presStyleLbl="node1" presStyleIdx="0" presStyleCnt="4"/>
      <dgm:spPr/>
    </dgm:pt>
    <dgm:pt modelId="{CF1E3DAE-C37A-4A87-BCDB-8F0084283816}" type="pres">
      <dgm:prSet presAssocID="{0DE663D1-CBDF-421D-8093-033EAC57DAA3}" presName="visible" presStyleLbl="node1" presStyleIdx="0" presStyleCnt="4"/>
      <dgm:spPr>
        <a:solidFill>
          <a:srgbClr val="3FE19B"/>
        </a:solidFill>
      </dgm:spPr>
    </dgm:pt>
    <dgm:pt modelId="{922C28F8-AACF-46A4-B262-9843E12FD562}" type="pres">
      <dgm:prSet presAssocID="{FEEDFDA3-706A-4B99-95DD-711BA5286B9D}" presName="Name25" presStyleLbl="parChTrans1D1" presStyleIdx="0" presStyleCnt="3"/>
      <dgm:spPr/>
    </dgm:pt>
    <dgm:pt modelId="{8CCA2149-61A9-4C79-B9F5-DAA46B3B57E7}" type="pres">
      <dgm:prSet presAssocID="{87459698-F2B9-4290-9A50-9E91DF014518}" presName="node" presStyleCnt="0"/>
      <dgm:spPr/>
    </dgm:pt>
    <dgm:pt modelId="{C6E51A6A-35BF-4539-B5F5-0B76FEE8C0DD}" type="pres">
      <dgm:prSet presAssocID="{87459698-F2B9-4290-9A50-9E91DF014518}" presName="parentNode" presStyleLbl="node1" presStyleIdx="1" presStyleCnt="4">
        <dgm:presLayoutVars>
          <dgm:chMax val="1"/>
          <dgm:bulletEnabled val="1"/>
        </dgm:presLayoutVars>
      </dgm:prSet>
      <dgm:spPr/>
    </dgm:pt>
    <dgm:pt modelId="{DEA615AC-F77F-4078-AA79-3A3EF44A4395}" type="pres">
      <dgm:prSet presAssocID="{87459698-F2B9-4290-9A50-9E91DF014518}" presName="childNode" presStyleLbl="revTx" presStyleIdx="0" presStyleCnt="3">
        <dgm:presLayoutVars>
          <dgm:bulletEnabled val="1"/>
        </dgm:presLayoutVars>
      </dgm:prSet>
      <dgm:spPr/>
    </dgm:pt>
    <dgm:pt modelId="{59DE235C-48C9-4F6C-ABD6-A032619983CB}" type="pres">
      <dgm:prSet presAssocID="{C6F9E7C9-30F8-42BE-BD27-5A5D1131CD7A}" presName="Name25" presStyleLbl="parChTrans1D1" presStyleIdx="1" presStyleCnt="3"/>
      <dgm:spPr/>
    </dgm:pt>
    <dgm:pt modelId="{90DC98BB-84AC-4D26-8FBC-AB1DCFA522CA}" type="pres">
      <dgm:prSet presAssocID="{24B583F8-63C9-48E7-BE90-202A785823F0}" presName="node" presStyleCnt="0"/>
      <dgm:spPr/>
    </dgm:pt>
    <dgm:pt modelId="{6A2A89B8-0AEE-4690-BFDB-132BB83AC4FD}" type="pres">
      <dgm:prSet presAssocID="{24B583F8-63C9-48E7-BE90-202A785823F0}" presName="parentNode" presStyleLbl="node1" presStyleIdx="2" presStyleCnt="4">
        <dgm:presLayoutVars>
          <dgm:chMax val="1"/>
          <dgm:bulletEnabled val="1"/>
        </dgm:presLayoutVars>
      </dgm:prSet>
      <dgm:spPr/>
    </dgm:pt>
    <dgm:pt modelId="{0C0B2244-0947-4084-A60D-C97AFC4D5C1B}" type="pres">
      <dgm:prSet presAssocID="{24B583F8-63C9-48E7-BE90-202A785823F0}" presName="childNode" presStyleLbl="revTx" presStyleIdx="1" presStyleCnt="3">
        <dgm:presLayoutVars>
          <dgm:bulletEnabled val="1"/>
        </dgm:presLayoutVars>
      </dgm:prSet>
      <dgm:spPr/>
    </dgm:pt>
    <dgm:pt modelId="{2C846665-9F8C-4DF9-B368-4DFFF916E0AD}" type="pres">
      <dgm:prSet presAssocID="{0DDBAA34-EAF2-4951-900D-D68353FDFD6C}" presName="Name25" presStyleLbl="parChTrans1D1" presStyleIdx="2" presStyleCnt="3"/>
      <dgm:spPr/>
    </dgm:pt>
    <dgm:pt modelId="{4102C270-C179-4AE4-B084-C6785DFDF785}" type="pres">
      <dgm:prSet presAssocID="{B021C46F-E55D-41A9-AC8E-16FE13A37FDD}" presName="node" presStyleCnt="0"/>
      <dgm:spPr/>
    </dgm:pt>
    <dgm:pt modelId="{DF92C7A0-539C-40AE-91C5-DECA5194D8CD}" type="pres">
      <dgm:prSet presAssocID="{B021C46F-E55D-41A9-AC8E-16FE13A37FDD}" presName="parentNode" presStyleLbl="node1" presStyleIdx="3" presStyleCnt="4">
        <dgm:presLayoutVars>
          <dgm:chMax val="1"/>
          <dgm:bulletEnabled val="1"/>
        </dgm:presLayoutVars>
      </dgm:prSet>
      <dgm:spPr/>
    </dgm:pt>
    <dgm:pt modelId="{65BECC1F-7E9C-457D-BC6B-C78348E0BF26}" type="pres">
      <dgm:prSet presAssocID="{B021C46F-E55D-41A9-AC8E-16FE13A37FDD}" presName="childNode" presStyleLbl="revTx" presStyleIdx="2" presStyleCnt="3">
        <dgm:presLayoutVars>
          <dgm:bulletEnabled val="1"/>
        </dgm:presLayoutVars>
      </dgm:prSet>
      <dgm:spPr/>
    </dgm:pt>
  </dgm:ptLst>
  <dgm:cxnLst>
    <dgm:cxn modelId="{3E4D6A1F-468B-4668-BCF7-863DEC432BB2}" type="presOf" srcId="{0DDBAA34-EAF2-4951-900D-D68353FDFD6C}" destId="{2C846665-9F8C-4DF9-B368-4DFFF916E0AD}" srcOrd="0" destOrd="0" presId="urn:microsoft.com/office/officeart/2005/8/layout/radial2"/>
    <dgm:cxn modelId="{6F351E20-8A07-4A23-BFCC-15BEDC8A4512}" srcId="{0DE663D1-CBDF-421D-8093-033EAC57DAA3}" destId="{B021C46F-E55D-41A9-AC8E-16FE13A37FDD}" srcOrd="2" destOrd="0" parTransId="{0DDBAA34-EAF2-4951-900D-D68353FDFD6C}" sibTransId="{0FBD4854-3E8B-47C4-9554-78F7261C76A1}"/>
    <dgm:cxn modelId="{A01D732B-301A-43E4-B8FD-F02CD19C0E94}" type="presOf" srcId="{319846DD-38D4-4AB9-8ADC-8611A96BFC13}" destId="{0C0B2244-0947-4084-A60D-C97AFC4D5C1B}" srcOrd="0" destOrd="0" presId="urn:microsoft.com/office/officeart/2005/8/layout/radial2"/>
    <dgm:cxn modelId="{B4FFCF3D-2EC0-4139-AAAD-D406BD452B3D}" type="presOf" srcId="{24B583F8-63C9-48E7-BE90-202A785823F0}" destId="{6A2A89B8-0AEE-4690-BFDB-132BB83AC4FD}" srcOrd="0" destOrd="0" presId="urn:microsoft.com/office/officeart/2005/8/layout/radial2"/>
    <dgm:cxn modelId="{8B5C9F5C-C61B-4FC0-8B1B-149E8104A35E}" type="presOf" srcId="{C6F9E7C9-30F8-42BE-BD27-5A5D1131CD7A}" destId="{59DE235C-48C9-4F6C-ABD6-A032619983CB}" srcOrd="0" destOrd="0" presId="urn:microsoft.com/office/officeart/2005/8/layout/radial2"/>
    <dgm:cxn modelId="{C0C32F4B-CFE9-453D-8D14-A99E6008E147}" srcId="{0DE663D1-CBDF-421D-8093-033EAC57DAA3}" destId="{24B583F8-63C9-48E7-BE90-202A785823F0}" srcOrd="1" destOrd="0" parTransId="{C6F9E7C9-30F8-42BE-BD27-5A5D1131CD7A}" sibTransId="{3A354ADB-0D04-4677-898E-4513D2434BD2}"/>
    <dgm:cxn modelId="{59AD614B-166F-4B45-85CC-F3F0C84D46E4}" srcId="{0DE663D1-CBDF-421D-8093-033EAC57DAA3}" destId="{87459698-F2B9-4290-9A50-9E91DF014518}" srcOrd="0" destOrd="0" parTransId="{FEEDFDA3-706A-4B99-95DD-711BA5286B9D}" sibTransId="{B9BFBBA2-CB76-490E-925D-2C956AE2422F}"/>
    <dgm:cxn modelId="{2C668270-68C4-4F1E-968C-86E47A783170}" type="presOf" srcId="{FEEDFDA3-706A-4B99-95DD-711BA5286B9D}" destId="{922C28F8-AACF-46A4-B262-9843E12FD562}" srcOrd="0" destOrd="0" presId="urn:microsoft.com/office/officeart/2005/8/layout/radial2"/>
    <dgm:cxn modelId="{B5091D83-92AE-4F9C-93A4-1A675E8AD44B}" type="presOf" srcId="{B021C46F-E55D-41A9-AC8E-16FE13A37FDD}" destId="{DF92C7A0-539C-40AE-91C5-DECA5194D8CD}" srcOrd="0" destOrd="0" presId="urn:microsoft.com/office/officeart/2005/8/layout/radial2"/>
    <dgm:cxn modelId="{5F9F7383-D8AF-4140-9A6A-06AA6CFA240E}" type="presOf" srcId="{0DE663D1-CBDF-421D-8093-033EAC57DAA3}" destId="{CA9C8E03-0465-4F91-BBC4-C1A509A502DB}" srcOrd="0" destOrd="0" presId="urn:microsoft.com/office/officeart/2005/8/layout/radial2"/>
    <dgm:cxn modelId="{EB7B9491-6BC6-4042-ABBE-E8EDBB5CDF2B}" type="presOf" srcId="{22AF2E4A-ECB2-4A35-A321-D42308DC431B}" destId="{DEA615AC-F77F-4078-AA79-3A3EF44A4395}" srcOrd="0" destOrd="0" presId="urn:microsoft.com/office/officeart/2005/8/layout/radial2"/>
    <dgm:cxn modelId="{F947D99B-30E3-4517-A2E4-1FA3BE72342E}" srcId="{B021C46F-E55D-41A9-AC8E-16FE13A37FDD}" destId="{8576FA18-8104-4F6F-A1E9-A4F9184B99B2}" srcOrd="0" destOrd="0" parTransId="{3E20D331-2552-4593-B675-7574A8777F55}" sibTransId="{6BA71729-D522-4C47-BD1C-B8C69A363F56}"/>
    <dgm:cxn modelId="{91CC279F-93E9-4159-8081-167F9E24E7A8}" type="presOf" srcId="{87459698-F2B9-4290-9A50-9E91DF014518}" destId="{C6E51A6A-35BF-4539-B5F5-0B76FEE8C0DD}" srcOrd="0" destOrd="0" presId="urn:microsoft.com/office/officeart/2005/8/layout/radial2"/>
    <dgm:cxn modelId="{1935BCB5-53A3-4E4F-BA34-A4BAFF18799F}" srcId="{87459698-F2B9-4290-9A50-9E91DF014518}" destId="{22AF2E4A-ECB2-4A35-A321-D42308DC431B}" srcOrd="0" destOrd="0" parTransId="{2FD6BAEE-83E0-4555-A280-5A2194DFE433}" sibTransId="{2580AC79-67A4-4014-9D75-DC9DD1254F2A}"/>
    <dgm:cxn modelId="{D1FC4BB7-F875-456F-ADB4-A5393D90200E}" type="presOf" srcId="{8576FA18-8104-4F6F-A1E9-A4F9184B99B2}" destId="{65BECC1F-7E9C-457D-BC6B-C78348E0BF26}" srcOrd="0" destOrd="0" presId="urn:microsoft.com/office/officeart/2005/8/layout/radial2"/>
    <dgm:cxn modelId="{9D9A2AC6-6A5D-444E-8AA4-860BEF1C3C36}" srcId="{24B583F8-63C9-48E7-BE90-202A785823F0}" destId="{319846DD-38D4-4AB9-8ADC-8611A96BFC13}" srcOrd="0" destOrd="0" parTransId="{9329CACD-BE4B-4959-96DD-0ED4042D879E}" sibTransId="{691841D8-EE22-4A0C-AD21-5FF57AB333FE}"/>
    <dgm:cxn modelId="{BAF0CBA0-EE9C-491A-8CE7-DCAF83503EC7}" type="presParOf" srcId="{CA9C8E03-0465-4F91-BBC4-C1A509A502DB}" destId="{89D748A1-BD21-48D0-9697-FE1ADD1787D2}" srcOrd="0" destOrd="0" presId="urn:microsoft.com/office/officeart/2005/8/layout/radial2"/>
    <dgm:cxn modelId="{F48FAF94-DD79-47E6-8E1A-EB1FD890A29C}" type="presParOf" srcId="{89D748A1-BD21-48D0-9697-FE1ADD1787D2}" destId="{F2EA5A5A-BFB7-45A9-984D-867E6FE73CA0}" srcOrd="0" destOrd="0" presId="urn:microsoft.com/office/officeart/2005/8/layout/radial2"/>
    <dgm:cxn modelId="{FCAEEF98-8F52-4457-A775-348EB95426E5}" type="presParOf" srcId="{F2EA5A5A-BFB7-45A9-984D-867E6FE73CA0}" destId="{BFA35D84-4C42-4D54-A8DC-525F219418FA}" srcOrd="0" destOrd="0" presId="urn:microsoft.com/office/officeart/2005/8/layout/radial2"/>
    <dgm:cxn modelId="{4E377D35-6A42-4F28-AE01-811A95B72B37}" type="presParOf" srcId="{F2EA5A5A-BFB7-45A9-984D-867E6FE73CA0}" destId="{CF1E3DAE-C37A-4A87-BCDB-8F0084283816}" srcOrd="1" destOrd="0" presId="urn:microsoft.com/office/officeart/2005/8/layout/radial2"/>
    <dgm:cxn modelId="{42716831-CEC0-4A8F-AE6A-5D4C65B16FE3}" type="presParOf" srcId="{89D748A1-BD21-48D0-9697-FE1ADD1787D2}" destId="{922C28F8-AACF-46A4-B262-9843E12FD562}" srcOrd="1" destOrd="0" presId="urn:microsoft.com/office/officeart/2005/8/layout/radial2"/>
    <dgm:cxn modelId="{8E81CBA8-A128-4DFB-A095-FD0964954E5D}" type="presParOf" srcId="{89D748A1-BD21-48D0-9697-FE1ADD1787D2}" destId="{8CCA2149-61A9-4C79-B9F5-DAA46B3B57E7}" srcOrd="2" destOrd="0" presId="urn:microsoft.com/office/officeart/2005/8/layout/radial2"/>
    <dgm:cxn modelId="{FDE62177-9C82-490C-87CB-CCB9185D0BC4}" type="presParOf" srcId="{8CCA2149-61A9-4C79-B9F5-DAA46B3B57E7}" destId="{C6E51A6A-35BF-4539-B5F5-0B76FEE8C0DD}" srcOrd="0" destOrd="0" presId="urn:microsoft.com/office/officeart/2005/8/layout/radial2"/>
    <dgm:cxn modelId="{75F6DFFE-7B0C-44C1-A95D-3E447043241F}" type="presParOf" srcId="{8CCA2149-61A9-4C79-B9F5-DAA46B3B57E7}" destId="{DEA615AC-F77F-4078-AA79-3A3EF44A4395}" srcOrd="1" destOrd="0" presId="urn:microsoft.com/office/officeart/2005/8/layout/radial2"/>
    <dgm:cxn modelId="{610767A4-09DA-4EA9-9EBF-1766A53D341B}" type="presParOf" srcId="{89D748A1-BD21-48D0-9697-FE1ADD1787D2}" destId="{59DE235C-48C9-4F6C-ABD6-A032619983CB}" srcOrd="3" destOrd="0" presId="urn:microsoft.com/office/officeart/2005/8/layout/radial2"/>
    <dgm:cxn modelId="{C577E317-2A8B-4A49-B9E8-7BC04035A567}" type="presParOf" srcId="{89D748A1-BD21-48D0-9697-FE1ADD1787D2}" destId="{90DC98BB-84AC-4D26-8FBC-AB1DCFA522CA}" srcOrd="4" destOrd="0" presId="urn:microsoft.com/office/officeart/2005/8/layout/radial2"/>
    <dgm:cxn modelId="{8EB769CE-888D-45CF-A82C-8CBA3E5D1CDB}" type="presParOf" srcId="{90DC98BB-84AC-4D26-8FBC-AB1DCFA522CA}" destId="{6A2A89B8-0AEE-4690-BFDB-132BB83AC4FD}" srcOrd="0" destOrd="0" presId="urn:microsoft.com/office/officeart/2005/8/layout/radial2"/>
    <dgm:cxn modelId="{23DE2038-2F92-4DE4-823D-14CF4915D6BA}" type="presParOf" srcId="{90DC98BB-84AC-4D26-8FBC-AB1DCFA522CA}" destId="{0C0B2244-0947-4084-A60D-C97AFC4D5C1B}" srcOrd="1" destOrd="0" presId="urn:microsoft.com/office/officeart/2005/8/layout/radial2"/>
    <dgm:cxn modelId="{2A6D9F72-8C0B-439E-9C40-DDEC7BCA8ACA}" type="presParOf" srcId="{89D748A1-BD21-48D0-9697-FE1ADD1787D2}" destId="{2C846665-9F8C-4DF9-B368-4DFFF916E0AD}" srcOrd="5" destOrd="0" presId="urn:microsoft.com/office/officeart/2005/8/layout/radial2"/>
    <dgm:cxn modelId="{DA772A0E-41A3-4C32-AEFD-4C2BC0C47DFC}" type="presParOf" srcId="{89D748A1-BD21-48D0-9697-FE1ADD1787D2}" destId="{4102C270-C179-4AE4-B084-C6785DFDF785}" srcOrd="6" destOrd="0" presId="urn:microsoft.com/office/officeart/2005/8/layout/radial2"/>
    <dgm:cxn modelId="{02916866-FD1A-453B-93C8-5D4590EB4740}" type="presParOf" srcId="{4102C270-C179-4AE4-B084-C6785DFDF785}" destId="{DF92C7A0-539C-40AE-91C5-DECA5194D8CD}" srcOrd="0" destOrd="0" presId="urn:microsoft.com/office/officeart/2005/8/layout/radial2"/>
    <dgm:cxn modelId="{8BB6E2B3-E0CC-4162-86D7-2A5712C2A9BC}" type="presParOf" srcId="{4102C270-C179-4AE4-B084-C6785DFDF785}" destId="{65BECC1F-7E9C-457D-BC6B-C78348E0BF26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846665-9F8C-4DF9-B368-4DFFF916E0AD}">
      <dsp:nvSpPr>
        <dsp:cNvPr id="0" name=""/>
        <dsp:cNvSpPr/>
      </dsp:nvSpPr>
      <dsp:spPr>
        <a:xfrm rot="2561600">
          <a:off x="1930133" y="2842888"/>
          <a:ext cx="617111" cy="57656"/>
        </a:xfrm>
        <a:custGeom>
          <a:avLst/>
          <a:gdLst/>
          <a:ahLst/>
          <a:cxnLst/>
          <a:rect l="0" t="0" r="0" b="0"/>
          <a:pathLst>
            <a:path>
              <a:moveTo>
                <a:pt x="0" y="28828"/>
              </a:moveTo>
              <a:lnTo>
                <a:pt x="617111" y="28828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DE235C-48C9-4F6C-ABD6-A032619983CB}">
      <dsp:nvSpPr>
        <dsp:cNvPr id="0" name=""/>
        <dsp:cNvSpPr/>
      </dsp:nvSpPr>
      <dsp:spPr>
        <a:xfrm>
          <a:off x="2011903" y="2003171"/>
          <a:ext cx="685829" cy="57656"/>
        </a:xfrm>
        <a:custGeom>
          <a:avLst/>
          <a:gdLst/>
          <a:ahLst/>
          <a:cxnLst/>
          <a:rect l="0" t="0" r="0" b="0"/>
          <a:pathLst>
            <a:path>
              <a:moveTo>
                <a:pt x="0" y="28828"/>
              </a:moveTo>
              <a:lnTo>
                <a:pt x="685829" y="28828"/>
              </a:lnTo>
            </a:path>
          </a:pathLst>
        </a:custGeom>
        <a:noFill/>
        <a:ln w="6350" cap="flat" cmpd="sng" algn="ctr">
          <a:solidFill>
            <a:schemeClr val="accent4"/>
          </a:solidFill>
          <a:prstDash val="solid"/>
          <a:miter lim="800000"/>
        </a:ln>
        <a:effectLst/>
        <a:scene3d>
          <a:camera prst="orthographicFront"/>
          <a:lightRig rig="flat" dir="t"/>
        </a:scene3d>
      </dsp:spPr>
      <dsp:style>
        <a:lnRef idx="1">
          <a:schemeClr val="accent4"/>
        </a:lnRef>
        <a:fillRef idx="0">
          <a:schemeClr val="accent4"/>
        </a:fillRef>
        <a:effectRef idx="0">
          <a:schemeClr val="accent4"/>
        </a:effectRef>
        <a:fontRef idx="minor">
          <a:schemeClr val="tx1"/>
        </a:fontRef>
      </dsp:style>
    </dsp:sp>
    <dsp:sp modelId="{922C28F8-AACF-46A4-B262-9843E12FD562}">
      <dsp:nvSpPr>
        <dsp:cNvPr id="0" name=""/>
        <dsp:cNvSpPr/>
      </dsp:nvSpPr>
      <dsp:spPr>
        <a:xfrm rot="19038400">
          <a:off x="1930133" y="1163454"/>
          <a:ext cx="617111" cy="57656"/>
        </a:xfrm>
        <a:custGeom>
          <a:avLst/>
          <a:gdLst/>
          <a:ahLst/>
          <a:cxnLst/>
          <a:rect l="0" t="0" r="0" b="0"/>
          <a:pathLst>
            <a:path>
              <a:moveTo>
                <a:pt x="0" y="28828"/>
              </a:moveTo>
              <a:lnTo>
                <a:pt x="617111" y="28828"/>
              </a:lnTo>
            </a:path>
          </a:pathLst>
        </a:custGeom>
        <a:noFill/>
        <a:ln w="6350" cap="flat" cmpd="sng" algn="ctr">
          <a:solidFill>
            <a:schemeClr val="dk1"/>
          </a:solidFill>
          <a:prstDash val="solid"/>
          <a:miter lim="800000"/>
        </a:ln>
        <a:effectLst/>
        <a:scene3d>
          <a:camera prst="orthographicFront"/>
          <a:lightRig rig="flat" dir="t"/>
        </a:scene3d>
      </dsp:spPr>
      <dsp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dsp:style>
    </dsp:sp>
    <dsp:sp modelId="{CF1E3DAE-C37A-4A87-BCDB-8F0084283816}">
      <dsp:nvSpPr>
        <dsp:cNvPr id="0" name=""/>
        <dsp:cNvSpPr/>
      </dsp:nvSpPr>
      <dsp:spPr>
        <a:xfrm>
          <a:off x="352171" y="1055687"/>
          <a:ext cx="1952625" cy="1952625"/>
        </a:xfrm>
        <a:prstGeom prst="ellipse">
          <a:avLst/>
        </a:prstGeom>
        <a:solidFill>
          <a:srgbClr val="3FE19B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6E51A6A-35BF-4539-B5F5-0B76FEE8C0DD}">
      <dsp:nvSpPr>
        <dsp:cNvPr id="0" name=""/>
        <dsp:cNvSpPr/>
      </dsp:nvSpPr>
      <dsp:spPr>
        <a:xfrm>
          <a:off x="2310238" y="64"/>
          <a:ext cx="1171575" cy="1171575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" tIns="635" rIns="635" bIns="635" numCol="1" spcCol="1270" anchor="ctr" anchorCtr="0">
          <a:noAutofit/>
        </a:bodyPr>
        <a:lstStyle/>
        <a:p>
          <a:pPr marL="0" lvl="0" indent="0" algn="ctr" defTabSz="44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" kern="1200" dirty="0"/>
            <a:t>а</a:t>
          </a:r>
        </a:p>
      </dsp:txBody>
      <dsp:txXfrm>
        <a:off x="2481811" y="171637"/>
        <a:ext cx="828429" cy="828429"/>
      </dsp:txXfrm>
    </dsp:sp>
    <dsp:sp modelId="{DEA615AC-F77F-4078-AA79-3A3EF44A4395}">
      <dsp:nvSpPr>
        <dsp:cNvPr id="0" name=""/>
        <dsp:cNvSpPr/>
      </dsp:nvSpPr>
      <dsp:spPr>
        <a:xfrm>
          <a:off x="3598971" y="64"/>
          <a:ext cx="1757362" cy="1171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00" kern="1200" dirty="0"/>
            <a:t>а</a:t>
          </a:r>
        </a:p>
      </dsp:txBody>
      <dsp:txXfrm>
        <a:off x="3598971" y="64"/>
        <a:ext cx="1757362" cy="1171575"/>
      </dsp:txXfrm>
    </dsp:sp>
    <dsp:sp modelId="{6A2A89B8-0AEE-4690-BFDB-132BB83AC4FD}">
      <dsp:nvSpPr>
        <dsp:cNvPr id="0" name=""/>
        <dsp:cNvSpPr/>
      </dsp:nvSpPr>
      <dsp:spPr>
        <a:xfrm>
          <a:off x="2697733" y="1446212"/>
          <a:ext cx="1171575" cy="1171575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" tIns="635" rIns="635" bIns="635" numCol="1" spcCol="1270" anchor="ctr" anchorCtr="0">
          <a:noAutofit/>
        </a:bodyPr>
        <a:lstStyle/>
        <a:p>
          <a:pPr marL="0" lvl="0" indent="0" algn="ctr" defTabSz="44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" kern="1200" dirty="0"/>
            <a:t>а</a:t>
          </a:r>
        </a:p>
      </dsp:txBody>
      <dsp:txXfrm>
        <a:off x="2869306" y="1617785"/>
        <a:ext cx="828429" cy="828429"/>
      </dsp:txXfrm>
    </dsp:sp>
    <dsp:sp modelId="{0C0B2244-0947-4084-A60D-C97AFC4D5C1B}">
      <dsp:nvSpPr>
        <dsp:cNvPr id="0" name=""/>
        <dsp:cNvSpPr/>
      </dsp:nvSpPr>
      <dsp:spPr>
        <a:xfrm>
          <a:off x="3986465" y="1446212"/>
          <a:ext cx="1757362" cy="1171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00" kern="1200" dirty="0"/>
            <a:t>а</a:t>
          </a:r>
        </a:p>
      </dsp:txBody>
      <dsp:txXfrm>
        <a:off x="3986465" y="1446212"/>
        <a:ext cx="1757362" cy="1171575"/>
      </dsp:txXfrm>
    </dsp:sp>
    <dsp:sp modelId="{DF92C7A0-539C-40AE-91C5-DECA5194D8CD}">
      <dsp:nvSpPr>
        <dsp:cNvPr id="0" name=""/>
        <dsp:cNvSpPr/>
      </dsp:nvSpPr>
      <dsp:spPr>
        <a:xfrm>
          <a:off x="2310238" y="2892360"/>
          <a:ext cx="1171575" cy="1171575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" tIns="635" rIns="635" bIns="635" numCol="1" spcCol="1270" anchor="ctr" anchorCtr="0">
          <a:noAutofit/>
        </a:bodyPr>
        <a:lstStyle/>
        <a:p>
          <a:pPr marL="0" lvl="0" indent="0" algn="ctr" defTabSz="44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" kern="1200" dirty="0"/>
            <a:t>а</a:t>
          </a:r>
        </a:p>
      </dsp:txBody>
      <dsp:txXfrm>
        <a:off x="2481811" y="3063933"/>
        <a:ext cx="828429" cy="828429"/>
      </dsp:txXfrm>
    </dsp:sp>
    <dsp:sp modelId="{65BECC1F-7E9C-457D-BC6B-C78348E0BF26}">
      <dsp:nvSpPr>
        <dsp:cNvPr id="0" name=""/>
        <dsp:cNvSpPr/>
      </dsp:nvSpPr>
      <dsp:spPr>
        <a:xfrm>
          <a:off x="3598971" y="2892360"/>
          <a:ext cx="1757362" cy="1171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00" kern="1200" dirty="0"/>
            <a:t>а</a:t>
          </a:r>
        </a:p>
      </dsp:txBody>
      <dsp:txXfrm>
        <a:off x="3598971" y="2892360"/>
        <a:ext cx="1757362" cy="11715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058A3E-BADD-4937-A967-0268DF819B20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C8AB17-4B46-4F8A-9B0D-59A5334018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6328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C8AB17-4B46-4F8A-9B0D-59A53340182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9271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C8AB17-4B46-4F8A-9B0D-59A533401825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1486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88A3A-6C28-422C-9E54-CA359475246E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39C87-C4B4-44B7-AD6F-9C7128D86E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714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88A3A-6C28-422C-9E54-CA359475246E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39C87-C4B4-44B7-AD6F-9C7128D86E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8354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88A3A-6C28-422C-9E54-CA359475246E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39C87-C4B4-44B7-AD6F-9C7128D86E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6419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88A3A-6C28-422C-9E54-CA359475246E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39C87-C4B4-44B7-AD6F-9C7128D86E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7699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88A3A-6C28-422C-9E54-CA359475246E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39C87-C4B4-44B7-AD6F-9C7128D86E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619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88A3A-6C28-422C-9E54-CA359475246E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39C87-C4B4-44B7-AD6F-9C7128D86E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956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88A3A-6C28-422C-9E54-CA359475246E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39C87-C4B4-44B7-AD6F-9C7128D86E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16049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88A3A-6C28-422C-9E54-CA359475246E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39C87-C4B4-44B7-AD6F-9C7128D86E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0831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88A3A-6C28-422C-9E54-CA359475246E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39C87-C4B4-44B7-AD6F-9C7128D86E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527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88A3A-6C28-422C-9E54-CA359475246E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39C87-C4B4-44B7-AD6F-9C7128D86E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5893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88A3A-6C28-422C-9E54-CA359475246E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39C87-C4B4-44B7-AD6F-9C7128D86E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486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3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C88A3A-6C28-422C-9E54-CA359475246E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39C87-C4B4-44B7-AD6F-9C7128D86E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021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13" Type="http://schemas.openxmlformats.org/officeDocument/2006/relationships/image" Target="../media/image63.jpeg"/><Relationship Id="rId18" Type="http://schemas.openxmlformats.org/officeDocument/2006/relationships/image" Target="../media/image67.png"/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12" Type="http://schemas.openxmlformats.org/officeDocument/2006/relationships/image" Target="../media/image62.jpeg"/><Relationship Id="rId17" Type="http://schemas.openxmlformats.org/officeDocument/2006/relationships/image" Target="../media/image66.png"/><Relationship Id="rId2" Type="http://schemas.openxmlformats.org/officeDocument/2006/relationships/image" Target="../media/image52.jpeg"/><Relationship Id="rId16" Type="http://schemas.openxmlformats.org/officeDocument/2006/relationships/image" Target="../media/image65.png"/><Relationship Id="rId20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11" Type="http://schemas.openxmlformats.org/officeDocument/2006/relationships/image" Target="../media/image61.jpeg"/><Relationship Id="rId5" Type="http://schemas.openxmlformats.org/officeDocument/2006/relationships/image" Target="../media/image55.jpeg"/><Relationship Id="rId15" Type="http://schemas.openxmlformats.org/officeDocument/2006/relationships/image" Target="../media/image64.png"/><Relationship Id="rId10" Type="http://schemas.openxmlformats.org/officeDocument/2006/relationships/image" Target="../media/image60.jpeg"/><Relationship Id="rId19" Type="http://schemas.openxmlformats.org/officeDocument/2006/relationships/image" Target="../media/image68.png"/><Relationship Id="rId4" Type="http://schemas.openxmlformats.org/officeDocument/2006/relationships/image" Target="../media/image54.jpeg"/><Relationship Id="rId9" Type="http://schemas.openxmlformats.org/officeDocument/2006/relationships/image" Target="../media/image59.jpeg"/><Relationship Id="rId1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1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11.png"/><Relationship Id="rId5" Type="http://schemas.openxmlformats.org/officeDocument/2006/relationships/diagramColors" Target="../diagrams/colors1.xml"/><Relationship Id="rId10" Type="http://schemas.openxmlformats.org/officeDocument/2006/relationships/image" Target="../media/image10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43.jpg"/><Relationship Id="rId4" Type="http://schemas.openxmlformats.org/officeDocument/2006/relationships/image" Target="../media/image4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Relationship Id="rId9" Type="http://schemas.openxmlformats.org/officeDocument/2006/relationships/image" Target="../media/image5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81989" y="739633"/>
            <a:ext cx="6502399" cy="830997"/>
          </a:xfrm>
          <a:prstGeom prst="rect">
            <a:avLst/>
          </a:prstGeom>
          <a:solidFill>
            <a:srgbClr val="ECECEC">
              <a:alpha val="75000"/>
            </a:srgbClr>
          </a:solidFill>
          <a:effectLst>
            <a:softEdge rad="317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Georgia" panose="02040502050405020303" pitchFamily="18" charset="0"/>
              </a:rPr>
              <a:t>как средство расширения границ 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  <a:latin typeface="Georgia" panose="02040502050405020303" pitchFamily="18" charset="0"/>
              </a:rPr>
              <a:t>образовательного пространства 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  <a:latin typeface="Georgia" panose="02040502050405020303" pitchFamily="18" charset="0"/>
              </a:rPr>
              <a:t>для детей с ограниченными возможностями здоровья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50968" y="98741"/>
            <a:ext cx="5629792" cy="584775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effectLst>
            <a:softEdge rad="190500"/>
          </a:effectLst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Georgia" panose="02040502050405020303" pitchFamily="18" charset="0"/>
              </a:rPr>
              <a:t>Виртуальное гостевание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320" y="35204"/>
            <a:ext cx="2552774" cy="15889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00000" flipV="1">
            <a:off x="6316570" y="1124669"/>
            <a:ext cx="659168" cy="109032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-112759" y="4010159"/>
            <a:ext cx="9403003" cy="1276215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33519"/>
            <a:ext cx="5943655" cy="3978810"/>
          </a:xfrm>
          <a:prstGeom prst="rect">
            <a:avLst/>
          </a:prstGeom>
          <a:effectLst>
            <a:softEdge rad="1270000"/>
          </a:effectLst>
        </p:spPr>
      </p:pic>
      <p:sp>
        <p:nvSpPr>
          <p:cNvPr id="32" name="TextBox 31"/>
          <p:cNvSpPr txBox="1"/>
          <p:nvPr/>
        </p:nvSpPr>
        <p:spPr>
          <a:xfrm>
            <a:off x="5146512" y="4259875"/>
            <a:ext cx="37616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i="1" dirty="0" err="1">
                <a:latin typeface="Constantia" panose="02030602050306030303" pitchFamily="18" charset="0"/>
              </a:rPr>
              <a:t>Зилидинова</a:t>
            </a:r>
            <a:r>
              <a:rPr lang="ru-RU" sz="1400" i="1" dirty="0">
                <a:latin typeface="Constantia" panose="02030602050306030303" pitchFamily="18" charset="0"/>
              </a:rPr>
              <a:t> Г.В., </a:t>
            </a:r>
          </a:p>
          <a:p>
            <a:pPr algn="r"/>
            <a:r>
              <a:rPr lang="ru-RU" sz="1100" dirty="0">
                <a:latin typeface="Constantia" panose="02030602050306030303" pitchFamily="18" charset="0"/>
              </a:rPr>
              <a:t>Воспитатель ГБОУ ООШ №19</a:t>
            </a:r>
          </a:p>
          <a:p>
            <a:pPr algn="r"/>
            <a:r>
              <a:rPr lang="ru-RU" sz="1100" dirty="0">
                <a:latin typeface="Constantia" panose="02030602050306030303" pitchFamily="18" charset="0"/>
              </a:rPr>
              <a:t>СП «Детский сад «Кораблик» </a:t>
            </a:r>
            <a:r>
              <a:rPr lang="ru-RU" sz="1100" dirty="0" err="1">
                <a:latin typeface="Constantia" panose="02030602050306030303" pitchFamily="18" charset="0"/>
              </a:rPr>
              <a:t>г.Новокуйбышевска</a:t>
            </a:r>
            <a:endParaRPr lang="ru-RU" sz="1100" dirty="0">
              <a:latin typeface="Constantia" panose="02030602050306030303" pitchFamily="18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E691A8A-8C45-4DBE-A3C2-16F53F10E42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940" y="3422924"/>
            <a:ext cx="3572609" cy="186345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E691A8A-8C45-4DBE-A3C2-16F53F10E42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8546" y="4315992"/>
            <a:ext cx="5234432" cy="186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7489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6" t="13232"/>
          <a:stretch/>
        </p:blipFill>
        <p:spPr>
          <a:xfrm>
            <a:off x="4593812" y="3728310"/>
            <a:ext cx="2210334" cy="135522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0271" y="3728310"/>
            <a:ext cx="2027447" cy="135163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52"/>
          <a:stretch/>
        </p:blipFill>
        <p:spPr>
          <a:xfrm>
            <a:off x="2036030" y="3728310"/>
            <a:ext cx="2412249" cy="135163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0" r="6753"/>
          <a:stretch/>
        </p:blipFill>
        <p:spPr>
          <a:xfrm>
            <a:off x="5820995" y="2052404"/>
            <a:ext cx="1728439" cy="135377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53"/>
          <a:stretch/>
        </p:blipFill>
        <p:spPr>
          <a:xfrm>
            <a:off x="5913878" y="168373"/>
            <a:ext cx="1512235" cy="156189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21261" y="664268"/>
            <a:ext cx="2729142" cy="181942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030" y="155542"/>
            <a:ext cx="3730402" cy="248693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20"/>
          <a:stretch/>
        </p:blipFill>
        <p:spPr>
          <a:xfrm>
            <a:off x="7632208" y="1861528"/>
            <a:ext cx="1341989" cy="156189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09" r="10855"/>
          <a:stretch/>
        </p:blipFill>
        <p:spPr>
          <a:xfrm>
            <a:off x="133597" y="3131994"/>
            <a:ext cx="1709626" cy="171042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256"/>
          <a:stretch/>
        </p:blipFill>
        <p:spPr>
          <a:xfrm>
            <a:off x="7704152" y="136521"/>
            <a:ext cx="1198099" cy="1514373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143" y="2706484"/>
            <a:ext cx="1436727" cy="95781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525" y="2729289"/>
            <a:ext cx="1436727" cy="957818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E691A8A-8C45-4DBE-A3C2-16F53F10E421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429" y="2276473"/>
            <a:ext cx="2207303" cy="186345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E691A8A-8C45-4DBE-A3C2-16F53F10E421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618" y="-620508"/>
            <a:ext cx="2207303" cy="186345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8E691A8A-8C45-4DBE-A3C2-16F53F10E421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345" y="2779336"/>
            <a:ext cx="2207303" cy="186345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8E691A8A-8C45-4DBE-A3C2-16F53F10E421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4388" y="1180536"/>
            <a:ext cx="2207303" cy="1863450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8E691A8A-8C45-4DBE-A3C2-16F53F10E421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2002" y="2755382"/>
            <a:ext cx="1491340" cy="186345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8E691A8A-8C45-4DBE-A3C2-16F53F10E421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2715" y="1024257"/>
            <a:ext cx="1491340" cy="1863450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8E691A8A-8C45-4DBE-A3C2-16F53F10E421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210" y="4241729"/>
            <a:ext cx="2009616" cy="1863450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8E691A8A-8C45-4DBE-A3C2-16F53F10E421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940820" y="127277"/>
            <a:ext cx="2207303" cy="1863450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8E691A8A-8C45-4DBE-A3C2-16F53F10E421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01558" y="611947"/>
            <a:ext cx="3176644" cy="1863450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8E691A8A-8C45-4DBE-A3C2-16F53F10E421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44608" y="3138077"/>
            <a:ext cx="2207303" cy="1863450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8E691A8A-8C45-4DBE-A3C2-16F53F10E421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601947" y="2303745"/>
            <a:ext cx="1031289" cy="1863450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8E691A8A-8C45-4DBE-A3C2-16F53F10E421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1577942" y="2303745"/>
            <a:ext cx="1031289" cy="1863450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8E691A8A-8C45-4DBE-A3C2-16F53F10E421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3595559" y="3483578"/>
            <a:ext cx="1456393" cy="186345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8E691A8A-8C45-4DBE-A3C2-16F53F10E421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366384" y="3440396"/>
            <a:ext cx="1415639" cy="186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2906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D23CDBF-4382-452E-BA3B-977BBB3F60D5}"/>
              </a:ext>
            </a:extLst>
          </p:cNvPr>
          <p:cNvSpPr/>
          <p:nvPr/>
        </p:nvSpPr>
        <p:spPr>
          <a:xfrm>
            <a:off x="-1640685" y="1155643"/>
            <a:ext cx="11586754" cy="551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1464358" y="617034"/>
            <a:ext cx="9106148" cy="107721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effectLst>
            <a:softEdge rad="190500"/>
          </a:effectLst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Georgia" panose="02040502050405020303" pitchFamily="18" charset="0"/>
              </a:rPr>
              <a:t>Виртуальное </a:t>
            </a:r>
          </a:p>
          <a:p>
            <a:r>
              <a:rPr lang="ru-RU" sz="3200" b="1" dirty="0" err="1">
                <a:solidFill>
                  <a:srgbClr val="002060"/>
                </a:solidFill>
                <a:latin typeface="Georgia" panose="02040502050405020303" pitchFamily="18" charset="0"/>
              </a:rPr>
              <a:t>гостевание</a:t>
            </a:r>
            <a:endParaRPr lang="ru-RU" sz="32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8E691A8A-8C45-4DBE-A3C2-16F53F10E4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1545" y="2427317"/>
            <a:ext cx="4873345" cy="186345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5772" y="-173883"/>
            <a:ext cx="5338228" cy="3322690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8E691A8A-8C45-4DBE-A3C2-16F53F10E42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824" y="4587335"/>
            <a:ext cx="6823441" cy="186345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DB8F271-89EA-4497-ABA5-A4543D1DA6A4}"/>
              </a:ext>
            </a:extLst>
          </p:cNvPr>
          <p:cNvSpPr txBox="1"/>
          <p:nvPr/>
        </p:nvSpPr>
        <p:spPr>
          <a:xfrm>
            <a:off x="2097404" y="3377222"/>
            <a:ext cx="9106148" cy="707886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effectLst>
            <a:softEdge rad="190500"/>
          </a:effectLst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Monotype Corsiva" panose="03010101010201010101" pitchFamily="66" charset="0"/>
              </a:rPr>
              <a:t>Благодарю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6413017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Схема 47"/>
          <p:cNvGraphicFramePr/>
          <p:nvPr>
            <p:extLst>
              <p:ext uri="{D42A27DB-BD31-4B8C-83A1-F6EECF244321}">
                <p14:modId xmlns:p14="http://schemas.microsoft.com/office/powerpoint/2010/main" val="2811702873"/>
              </p:ext>
            </p:extLst>
          </p:nvPr>
        </p:nvGraphicFramePr>
        <p:xfrm>
          <a:off x="-254967" y="72173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6013" y="1069520"/>
            <a:ext cx="2649809" cy="359526"/>
          </a:xfrm>
        </p:spPr>
        <p:txBody>
          <a:bodyPr>
            <a:noAutofit/>
          </a:bodyPr>
          <a:lstStyle/>
          <a:p>
            <a:r>
              <a:rPr lang="ru-RU" sz="2000" i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Администрация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716791" y="2560563"/>
            <a:ext cx="1835770" cy="3645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i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Педагоги</a:t>
            </a:r>
            <a:endParaRPr lang="ru-RU" sz="2000" i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429858" y="3935569"/>
            <a:ext cx="1824619" cy="4970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Родители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308218" y="2494966"/>
            <a:ext cx="1622264" cy="5175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ДЕТИ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729179" y="0"/>
            <a:ext cx="6829641" cy="1200329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effectLst>
            <a:softEdge rad="190500"/>
          </a:effectLst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Georgia" panose="02040502050405020303" pitchFamily="18" charset="0"/>
              </a:rPr>
              <a:t>Единое </a:t>
            </a:r>
          </a:p>
          <a:p>
            <a:r>
              <a:rPr lang="ru-RU" sz="2400" b="1" dirty="0">
                <a:solidFill>
                  <a:srgbClr val="002060"/>
                </a:solidFill>
                <a:latin typeface="Georgia" panose="02040502050405020303" pitchFamily="18" charset="0"/>
              </a:rPr>
              <a:t>информационное </a:t>
            </a:r>
          </a:p>
          <a:p>
            <a:r>
              <a:rPr lang="ru-RU" sz="2400" b="1" dirty="0">
                <a:solidFill>
                  <a:srgbClr val="002060"/>
                </a:solidFill>
                <a:latin typeface="Georgia" panose="02040502050405020303" pitchFamily="18" charset="0"/>
              </a:rPr>
              <a:t>пространство</a:t>
            </a:r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2376" y="1293542"/>
            <a:ext cx="4257596" cy="425759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E691A8A-8C45-4DBE-A3C2-16F53F10E42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7356" y="519704"/>
            <a:ext cx="3859057" cy="186345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E691A8A-8C45-4DBE-A3C2-16F53F10E42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200" y="749212"/>
            <a:ext cx="2389664" cy="186345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E691A8A-8C45-4DBE-A3C2-16F53F10E42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553" y="2270525"/>
            <a:ext cx="1802069" cy="186345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E691A8A-8C45-4DBE-A3C2-16F53F10E42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8763" y="3707478"/>
            <a:ext cx="2194886" cy="186345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E691A8A-8C45-4DBE-A3C2-16F53F10E42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200" y="286164"/>
            <a:ext cx="2389664" cy="186345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8E691A8A-8C45-4DBE-A3C2-16F53F10E42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297" y="1785301"/>
            <a:ext cx="1802325" cy="186345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8E691A8A-8C45-4DBE-A3C2-16F53F10E42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8763" y="3215151"/>
            <a:ext cx="2194886" cy="186345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E691A8A-8C45-4DBE-A3C2-16F53F10E42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99" y="2383154"/>
            <a:ext cx="1619532" cy="1863450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8E691A8A-8C45-4DBE-A3C2-16F53F10E42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156" y="1680937"/>
            <a:ext cx="1619532" cy="186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2101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7"/>
          <a:stretch/>
        </p:blipFill>
        <p:spPr>
          <a:xfrm>
            <a:off x="6646126" y="3177809"/>
            <a:ext cx="2345666" cy="18062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25" y="2452849"/>
            <a:ext cx="3307500" cy="20847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69" b="6726"/>
          <a:stretch/>
        </p:blipFill>
        <p:spPr>
          <a:xfrm>
            <a:off x="116625" y="189570"/>
            <a:ext cx="4187746" cy="19425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70"/>
          <a:stretch/>
        </p:blipFill>
        <p:spPr>
          <a:xfrm>
            <a:off x="4421267" y="189570"/>
            <a:ext cx="4570525" cy="24188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1923" y="2910181"/>
            <a:ext cx="2826405" cy="18842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E691A8A-8C45-4DBE-A3C2-16F53F10E42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1988866"/>
            <a:ext cx="3139548" cy="186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5176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E691A8A-8C45-4DBE-A3C2-16F53F10E4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3941" y="2685807"/>
            <a:ext cx="5362760" cy="18634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75416" y="525648"/>
            <a:ext cx="5629792" cy="584775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effectLst>
            <a:softEdge rad="190500"/>
          </a:effectLst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Georgia" panose="02040502050405020303" pitchFamily="18" charset="0"/>
              </a:rPr>
              <a:t>Виртуальное гостевание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21" y="1255613"/>
            <a:ext cx="3906272" cy="243139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589" y="670838"/>
            <a:ext cx="6230897" cy="4171096"/>
          </a:xfrm>
          <a:prstGeom prst="rect">
            <a:avLst/>
          </a:prstGeom>
          <a:effectLst>
            <a:softEdge rad="12700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677" y="2431393"/>
            <a:ext cx="4786683" cy="2688017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69130" y="3941420"/>
            <a:ext cx="6200866" cy="12765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FontTx/>
              <a:buChar char="-"/>
            </a:pPr>
            <a:r>
              <a:rPr lang="ru-RU" sz="4300" i="1" dirty="0">
                <a:solidFill>
                  <a:srgbClr val="002060"/>
                </a:solidFill>
                <a:latin typeface="Georgia" panose="02040502050405020303" pitchFamily="18" charset="0"/>
              </a:rPr>
              <a:t>Игры </a:t>
            </a:r>
          </a:p>
          <a:p>
            <a:pPr marL="342900" indent="-342900">
              <a:buFontTx/>
              <a:buChar char="-"/>
            </a:pPr>
            <a:r>
              <a:rPr lang="ru-RU" sz="4300" i="1" dirty="0">
                <a:solidFill>
                  <a:srgbClr val="002060"/>
                </a:solidFill>
                <a:latin typeface="Georgia" panose="02040502050405020303" pitchFamily="18" charset="0"/>
              </a:rPr>
              <a:t>Продуктивная деятельность</a:t>
            </a:r>
          </a:p>
          <a:p>
            <a:pPr marL="342900" indent="-342900">
              <a:buFontTx/>
              <a:buChar char="-"/>
            </a:pPr>
            <a:r>
              <a:rPr lang="ru-RU" sz="4300" i="1" dirty="0">
                <a:solidFill>
                  <a:srgbClr val="002060"/>
                </a:solidFill>
                <a:latin typeface="Georgia" panose="02040502050405020303" pitchFamily="18" charset="0"/>
              </a:rPr>
              <a:t>Решение вопросов в группах</a:t>
            </a:r>
          </a:p>
          <a:p>
            <a:pPr marL="342900" indent="-342900">
              <a:buFontTx/>
              <a:buChar char="-"/>
            </a:pPr>
            <a:r>
              <a:rPr lang="ru-RU" sz="4300" i="1" dirty="0">
                <a:solidFill>
                  <a:srgbClr val="002060"/>
                </a:solidFill>
                <a:latin typeface="Georgia" panose="02040502050405020303" pitchFamily="18" charset="0"/>
              </a:rPr>
              <a:t>Онлайн посещение мероприятий коллег</a:t>
            </a:r>
          </a:p>
          <a:p>
            <a:pPr marL="342900" indent="-342900">
              <a:buFontTx/>
              <a:buChar char="-"/>
            </a:pPr>
            <a:r>
              <a:rPr lang="ru-RU" sz="4300" i="1" dirty="0">
                <a:solidFill>
                  <a:srgbClr val="002060"/>
                </a:solidFill>
                <a:latin typeface="Georgia" panose="02040502050405020303" pitchFamily="18" charset="0"/>
              </a:rPr>
              <a:t>Включение в образовательный процесс </a:t>
            </a:r>
          </a:p>
          <a:p>
            <a:r>
              <a:rPr lang="ru-RU" sz="4300" i="1" dirty="0">
                <a:solidFill>
                  <a:srgbClr val="002060"/>
                </a:solidFill>
                <a:latin typeface="Georgia" panose="02040502050405020303" pitchFamily="18" charset="0"/>
              </a:rPr>
              <a:t>отсутствующих детей</a:t>
            </a:r>
          </a:p>
          <a:p>
            <a:pPr marL="342900" indent="-342900">
              <a:buFontTx/>
              <a:buChar char="-"/>
            </a:pPr>
            <a:endParaRPr lang="ru-RU" sz="28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E691A8A-8C45-4DBE-A3C2-16F53F10E42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160" y="393362"/>
            <a:ext cx="6341240" cy="186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0106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78847" y="535537"/>
            <a:ext cx="5629792" cy="584775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effectLst>
            <a:softEdge rad="190500"/>
          </a:effectLst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Georgia" panose="02040502050405020303" pitchFamily="18" charset="0"/>
              </a:rPr>
              <a:t>Виртуальное гостевание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578847" y="683516"/>
            <a:ext cx="7886700" cy="994172"/>
          </a:xfrm>
        </p:spPr>
        <p:txBody>
          <a:bodyPr>
            <a:normAutofit/>
          </a:bodyPr>
          <a:lstStyle/>
          <a:p>
            <a:r>
              <a:rPr lang="ru-RU" sz="1600" i="1" dirty="0">
                <a:latin typeface="Georgia" panose="02040502050405020303" pitchFamily="18" charset="0"/>
              </a:rPr>
              <a:t>Включение в образовательный процесс отсутствующего дошкольника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E691A8A-8C45-4DBE-A3C2-16F53F10E4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398" y="683516"/>
            <a:ext cx="8276601" cy="186345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6303" y="3411575"/>
            <a:ext cx="3563946" cy="164408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011" y="3439943"/>
            <a:ext cx="2423571" cy="161571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30" y="3373217"/>
            <a:ext cx="2523660" cy="168244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698" y="1550540"/>
            <a:ext cx="3747863" cy="172870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913" y="1550540"/>
            <a:ext cx="3747863" cy="1728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4348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3663" y="881164"/>
            <a:ext cx="7886700" cy="994172"/>
          </a:xfrm>
        </p:spPr>
        <p:txBody>
          <a:bodyPr>
            <a:normAutofit/>
          </a:bodyPr>
          <a:lstStyle/>
          <a:p>
            <a:r>
              <a:rPr lang="ru-RU" sz="2400" i="1" dirty="0">
                <a:latin typeface="Georgia" panose="02040502050405020303" pitchFamily="18" charset="0"/>
              </a:rPr>
              <a:t>Знакомство дошкольников</a:t>
            </a:r>
            <a:br>
              <a:rPr lang="ru-RU" sz="2400" i="1" dirty="0">
                <a:latin typeface="Georgia" panose="02040502050405020303" pitchFamily="18" charset="0"/>
              </a:rPr>
            </a:br>
            <a:r>
              <a:rPr lang="ru-RU" sz="2400" i="1" dirty="0">
                <a:latin typeface="Georgia" panose="02040502050405020303" pitchFamily="18" charset="0"/>
              </a:rPr>
              <a:t>с миром профессий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383683" y="417302"/>
            <a:ext cx="5629792" cy="584775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effectLst>
            <a:softEdge rad="190500"/>
          </a:effectLst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Georgia" panose="02040502050405020303" pitchFamily="18" charset="0"/>
              </a:rPr>
              <a:t>Виртуальное гостевание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62" y="3775482"/>
            <a:ext cx="2022400" cy="13463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78148">
            <a:off x="2477562" y="1532249"/>
            <a:ext cx="2067254" cy="1162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62" y="2387576"/>
            <a:ext cx="1998062" cy="11214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38" y="881164"/>
            <a:ext cx="1980047" cy="12072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57746">
            <a:off x="2475236" y="3036757"/>
            <a:ext cx="2040673" cy="13604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0556" y="2047867"/>
            <a:ext cx="4973444" cy="309563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E691A8A-8C45-4DBE-A3C2-16F53F10E42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8969" y="347441"/>
            <a:ext cx="1500590" cy="186345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8E691A8A-8C45-4DBE-A3C2-16F53F10E42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3535" y="1084832"/>
            <a:ext cx="2207303" cy="186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0367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931" y="1125808"/>
            <a:ext cx="4750420" cy="31669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07"/>
          <a:stretch/>
        </p:blipFill>
        <p:spPr>
          <a:xfrm>
            <a:off x="5263376" y="2608921"/>
            <a:ext cx="3741234" cy="24016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377" y="214469"/>
            <a:ext cx="3741234" cy="21090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69048" y="274811"/>
            <a:ext cx="7886700" cy="994172"/>
          </a:xfrm>
        </p:spPr>
        <p:txBody>
          <a:bodyPr>
            <a:normAutofit/>
          </a:bodyPr>
          <a:lstStyle/>
          <a:p>
            <a:r>
              <a:rPr lang="ru-RU" sz="2000" i="1" dirty="0">
                <a:latin typeface="Georgia" panose="02040502050405020303" pitchFamily="18" charset="0"/>
              </a:rPr>
              <a:t>Предварительная работа с детьми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E691A8A-8C45-4DBE-A3C2-16F53F10E42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85" y="274811"/>
            <a:ext cx="4680572" cy="186345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E691A8A-8C45-4DBE-A3C2-16F53F10E42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1112" y="3652534"/>
            <a:ext cx="5394475" cy="186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4369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21"/>
          <a:stretch/>
        </p:blipFill>
        <p:spPr>
          <a:xfrm>
            <a:off x="160962" y="90435"/>
            <a:ext cx="2913835" cy="237141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5755" y="208840"/>
            <a:ext cx="2353325" cy="20017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127" y="2569937"/>
            <a:ext cx="2379503" cy="240962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0383" y="617986"/>
            <a:ext cx="3191598" cy="4255465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7070472" y="2900643"/>
            <a:ext cx="7886700" cy="994172"/>
          </a:xfrm>
        </p:spPr>
        <p:txBody>
          <a:bodyPr>
            <a:noAutofit/>
          </a:bodyPr>
          <a:lstStyle/>
          <a:p>
            <a:r>
              <a:rPr lang="ru-RU" sz="2800" b="1" i="1" dirty="0">
                <a:latin typeface="Georgia" panose="02040502050405020303" pitchFamily="18" charset="0"/>
              </a:rPr>
              <a:t>Врач </a:t>
            </a:r>
            <a:br>
              <a:rPr lang="ru-RU" sz="2400" i="1" dirty="0">
                <a:latin typeface="Georgia" panose="02040502050405020303" pitchFamily="18" charset="0"/>
              </a:rPr>
            </a:br>
            <a:r>
              <a:rPr lang="ru-RU" sz="2000" i="1" dirty="0">
                <a:latin typeface="Georgia" panose="02040502050405020303" pitchFamily="18" charset="0"/>
              </a:rPr>
              <a:t>скорой и </a:t>
            </a:r>
            <a:br>
              <a:rPr lang="ru-RU" sz="2000" i="1" dirty="0">
                <a:latin typeface="Georgia" panose="02040502050405020303" pitchFamily="18" charset="0"/>
              </a:rPr>
            </a:br>
            <a:r>
              <a:rPr lang="ru-RU" sz="2000" i="1" dirty="0">
                <a:latin typeface="Georgia" panose="02040502050405020303" pitchFamily="18" charset="0"/>
              </a:rPr>
              <a:t>неотложной </a:t>
            </a:r>
            <a:br>
              <a:rPr lang="ru-RU" sz="2000" i="1" dirty="0">
                <a:latin typeface="Georgia" panose="02040502050405020303" pitchFamily="18" charset="0"/>
              </a:rPr>
            </a:br>
            <a:r>
              <a:rPr lang="ru-RU" sz="2000" i="1" dirty="0">
                <a:latin typeface="Georgia" panose="02040502050405020303" pitchFamily="18" charset="0"/>
              </a:rPr>
              <a:t>медицинской  </a:t>
            </a:r>
            <a:br>
              <a:rPr lang="ru-RU" sz="2000" i="1" dirty="0">
                <a:latin typeface="Georgia" panose="02040502050405020303" pitchFamily="18" charset="0"/>
              </a:rPr>
            </a:br>
            <a:r>
              <a:rPr lang="ru-RU" sz="2000" i="1" dirty="0">
                <a:latin typeface="Georgia" panose="02040502050405020303" pitchFamily="18" charset="0"/>
              </a:rPr>
              <a:t>помощи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E691A8A-8C45-4DBE-A3C2-16F53F10E42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2288" y="-460232"/>
            <a:ext cx="3646580" cy="186345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E691A8A-8C45-4DBE-A3C2-16F53F10E42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2288" y="4336904"/>
            <a:ext cx="3646580" cy="186345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E691A8A-8C45-4DBE-A3C2-16F53F10E42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963" y="1857241"/>
            <a:ext cx="1861969" cy="186345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E691A8A-8C45-4DBE-A3C2-16F53F10E42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963" y="3546567"/>
            <a:ext cx="2199266" cy="186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4553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6889" y="2577972"/>
            <a:ext cx="1929800" cy="24763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8494" y="3651866"/>
            <a:ext cx="1880587" cy="14104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8032" y="1597933"/>
            <a:ext cx="1840676" cy="138050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8494" y="109080"/>
            <a:ext cx="1840214" cy="13801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5556" y="3244301"/>
            <a:ext cx="2384551" cy="17876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58" y="2671572"/>
            <a:ext cx="2092158" cy="238273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7832" y="76492"/>
            <a:ext cx="3301780" cy="247633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59" y="109080"/>
            <a:ext cx="3301780" cy="2476335"/>
          </a:xfrm>
          <a:prstGeom prst="rect">
            <a:avLst/>
          </a:prstGeom>
        </p:spPr>
      </p:pic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7028336" y="2836095"/>
            <a:ext cx="7886700" cy="994172"/>
          </a:xfrm>
        </p:spPr>
        <p:txBody>
          <a:bodyPr>
            <a:noAutofit/>
          </a:bodyPr>
          <a:lstStyle/>
          <a:p>
            <a:r>
              <a:rPr lang="ru-RU" sz="2400" b="1" i="1" dirty="0">
                <a:latin typeface="Georgia" panose="02040502050405020303" pitchFamily="18" charset="0"/>
              </a:rPr>
              <a:t>Спасатель </a:t>
            </a:r>
            <a:br>
              <a:rPr lang="ru-RU" sz="2400" b="1" i="1" dirty="0">
                <a:latin typeface="Georgia" panose="02040502050405020303" pitchFamily="18" charset="0"/>
              </a:rPr>
            </a:br>
            <a:r>
              <a:rPr lang="ru-RU" sz="2400" b="1" i="1" dirty="0">
                <a:latin typeface="Georgia" panose="02040502050405020303" pitchFamily="18" charset="0"/>
              </a:rPr>
              <a:t>МЧС</a:t>
            </a:r>
            <a:endParaRPr lang="ru-RU" sz="1800" i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147821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1085</TotalTime>
  <Words>106</Words>
  <Application>Microsoft Office PowerPoint</Application>
  <PresentationFormat>Экран (16:9)</PresentationFormat>
  <Paragraphs>39</Paragraphs>
  <Slides>11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Constantia</vt:lpstr>
      <vt:lpstr>Georgia</vt:lpstr>
      <vt:lpstr>Monotype Corsiva</vt:lpstr>
      <vt:lpstr>Тема Office</vt:lpstr>
      <vt:lpstr>Презентация PowerPoint</vt:lpstr>
      <vt:lpstr>Администрация</vt:lpstr>
      <vt:lpstr>Презентация PowerPoint</vt:lpstr>
      <vt:lpstr>Презентация PowerPoint</vt:lpstr>
      <vt:lpstr>Включение в образовательный процесс отсутствующего дошкольника</vt:lpstr>
      <vt:lpstr>Знакомство дошкольников с миром профессий</vt:lpstr>
      <vt:lpstr>Предварительная работа с детьми</vt:lpstr>
      <vt:lpstr>Врач  скорой и  неотложной  медицинской   помощи</vt:lpstr>
      <vt:lpstr>Спасатель  МЧС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Земсков</dc:creator>
  <cp:lastModifiedBy>Мария Александровна Земскова</cp:lastModifiedBy>
  <cp:revision>89</cp:revision>
  <dcterms:created xsi:type="dcterms:W3CDTF">2021-01-30T15:20:29Z</dcterms:created>
  <dcterms:modified xsi:type="dcterms:W3CDTF">2022-11-29T10:37:18Z</dcterms:modified>
</cp:coreProperties>
</file>