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71" r:id="rId2"/>
    <p:sldId id="283" r:id="rId3"/>
    <p:sldId id="286" r:id="rId4"/>
    <p:sldId id="285" r:id="rId5"/>
    <p:sldId id="282" r:id="rId6"/>
    <p:sldId id="264" r:id="rId7"/>
    <p:sldId id="273" r:id="rId8"/>
    <p:sldId id="274" r:id="rId9"/>
    <p:sldId id="275" r:id="rId10"/>
    <p:sldId id="277" r:id="rId11"/>
    <p:sldId id="276" r:id="rId12"/>
    <p:sldId id="281" r:id="rId13"/>
    <p:sldId id="284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ECEC"/>
    <a:srgbClr val="FFFFFF"/>
    <a:srgbClr val="D3DBE5"/>
    <a:srgbClr val="7F5946"/>
    <a:srgbClr val="996633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972" y="-6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058A3E-BADD-4937-A967-0268DF819B20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C8AB17-4B46-4F8A-9B0D-59A533401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328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14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354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419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699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619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56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604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831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527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893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486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88A3A-6C28-422C-9E54-CA359475246E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39C87-C4B4-44B7-AD6F-9C7128D86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021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6E73BDA-8E12-4D75-B27E-BF2F2737B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0059" y="-775855"/>
            <a:ext cx="10225503" cy="618774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D23CDBF-4382-452E-BA3B-977BBB3F60D5}"/>
              </a:ext>
            </a:extLst>
          </p:cNvPr>
          <p:cNvSpPr/>
          <p:nvPr/>
        </p:nvSpPr>
        <p:spPr>
          <a:xfrm>
            <a:off x="-1640685" y="1155643"/>
            <a:ext cx="11586754" cy="55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034" y="3896062"/>
            <a:ext cx="4873345" cy="186345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5476149-8339-48AD-8948-9B650A0EBD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034" y="2379994"/>
            <a:ext cx="4873345" cy="186345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DD53BE6-858F-43F9-BF33-C4B05752DB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4674">
            <a:off x="463061" y="3236901"/>
            <a:ext cx="3785340" cy="144742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4E257A5-9CD0-40F4-BC92-965003F261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7864">
            <a:off x="-862692" y="112289"/>
            <a:ext cx="2727121" cy="144742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4C95749-6D11-476C-8831-65755B39B4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4224">
            <a:off x="-1431162" y="1527660"/>
            <a:ext cx="3785340" cy="144742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C65AFB5-06BB-426C-A3A8-BD022AEC31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62939">
            <a:off x="8907" y="1428316"/>
            <a:ext cx="4541920" cy="264945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569CFA-0F59-436C-9CCD-D456752CD4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624" y="2931927"/>
            <a:ext cx="2846293" cy="166033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2EA50AE-7410-4A82-8E10-BC7103B480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4034">
            <a:off x="1412738" y="2609957"/>
            <a:ext cx="4212360" cy="245721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D4F7204-A978-4EF4-AE65-7F99791941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265" y="1075386"/>
            <a:ext cx="3531572" cy="20072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728E2A6-8313-448C-9850-645B92EEB5E4}"/>
              </a:ext>
            </a:extLst>
          </p:cNvPr>
          <p:cNvSpPr txBox="1"/>
          <p:nvPr/>
        </p:nvSpPr>
        <p:spPr>
          <a:xfrm>
            <a:off x="2742391" y="4618187"/>
            <a:ext cx="625579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Абросимова Ю.Н., воспитатель </a:t>
            </a:r>
          </a:p>
          <a:p>
            <a:pPr algn="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ГБОУ ООШ №19 СП «Детский сад «Кораблик» г. Новокуйбышевска</a:t>
            </a:r>
          </a:p>
        </p:txBody>
      </p:sp>
    </p:spTree>
    <p:extLst>
      <p:ext uri="{BB962C8B-B14F-4D97-AF65-F5344CB8AC3E}">
        <p14:creationId xmlns:p14="http://schemas.microsoft.com/office/powerpoint/2010/main" val="4140748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C8EE66-9A35-4722-9519-E4447F6E1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821C19F-AC5B-4AB3-A157-A616AA6F1C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143501"/>
          </a:xfr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AAF5C2E-C9EE-4C16-9971-508E218D16B4}"/>
              </a:ext>
            </a:extLst>
          </p:cNvPr>
          <p:cNvCxnSpPr>
            <a:cxnSpLocks/>
          </p:cNvCxnSpPr>
          <p:nvPr/>
        </p:nvCxnSpPr>
        <p:spPr>
          <a:xfrm>
            <a:off x="3675529" y="4356847"/>
            <a:ext cx="177501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A9FA376-8A3C-4953-A560-7FAC7EFA50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24098">
            <a:off x="1636535" y="3353048"/>
            <a:ext cx="1377933" cy="227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918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A35421-6119-4C01-BF40-DC55A3B4C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2E851AB-15BB-497F-835F-04628A58A6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00EEF013-2F79-4410-B9EF-88D8522DAEA3}"/>
              </a:ext>
            </a:extLst>
          </p:cNvPr>
          <p:cNvCxnSpPr>
            <a:cxnSpLocks/>
          </p:cNvCxnSpPr>
          <p:nvPr/>
        </p:nvCxnSpPr>
        <p:spPr>
          <a:xfrm>
            <a:off x="6866966" y="4186518"/>
            <a:ext cx="142538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68038A5-2D02-4C35-B3DB-EAF2D8173D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54751" y="2953790"/>
            <a:ext cx="1377933" cy="227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0083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853D14-A556-4BE3-A052-4FC8E7D73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8E90CC4-FEFF-4C0D-8B7C-BDD035FD38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486401"/>
          </a:xfrm>
        </p:spPr>
      </p:pic>
    </p:spTree>
    <p:extLst>
      <p:ext uri="{BB962C8B-B14F-4D97-AF65-F5344CB8AC3E}">
        <p14:creationId xmlns:p14="http://schemas.microsoft.com/office/powerpoint/2010/main" val="3765876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6E73BDA-8E12-4D75-B27E-BF2F2737B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0059" y="-775855"/>
            <a:ext cx="10225503" cy="618774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D23CDBF-4382-452E-BA3B-977BBB3F60D5}"/>
              </a:ext>
            </a:extLst>
          </p:cNvPr>
          <p:cNvSpPr/>
          <p:nvPr/>
        </p:nvSpPr>
        <p:spPr>
          <a:xfrm>
            <a:off x="-1640685" y="1155643"/>
            <a:ext cx="11586754" cy="551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E691A8A-8C45-4DBE-A3C2-16F53F10E4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034" y="3896062"/>
            <a:ext cx="4873345" cy="186345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5476149-8339-48AD-8948-9B650A0EBD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034" y="2379994"/>
            <a:ext cx="4873345" cy="186345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DD53BE6-858F-43F9-BF33-C4B05752DB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4674">
            <a:off x="463061" y="3236901"/>
            <a:ext cx="3785340" cy="144742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4E257A5-9CD0-40F4-BC92-965003F261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7864">
            <a:off x="-862692" y="112289"/>
            <a:ext cx="2727121" cy="144742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4C95749-6D11-476C-8831-65755B39B4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4224">
            <a:off x="-1431162" y="1527660"/>
            <a:ext cx="3785340" cy="144742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C65AFB5-06BB-426C-A3A8-BD022AEC31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62939">
            <a:off x="8907" y="1428316"/>
            <a:ext cx="4541920" cy="264945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569CFA-0F59-436C-9CCD-D456752CD4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624" y="2931927"/>
            <a:ext cx="2846293" cy="166033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2EA50AE-7410-4A82-8E10-BC7103B480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4034">
            <a:off x="1412738" y="2609957"/>
            <a:ext cx="4212360" cy="245721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D4F7204-A978-4EF4-AE65-7F99791941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265" y="1075386"/>
            <a:ext cx="3531572" cy="2007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54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AD2066-A76D-4E8E-8458-7CBFF4B35C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3"/>
          <a:stretch/>
        </p:blipFill>
        <p:spPr>
          <a:xfrm>
            <a:off x="0" y="121124"/>
            <a:ext cx="9144000" cy="4901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589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50E9B7-8EF3-46C6-8692-D127EF10C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2848562" cy="584065"/>
          </a:xfrm>
        </p:spPr>
        <p:txBody>
          <a:bodyPr/>
          <a:lstStyle/>
          <a:p>
            <a:endParaRPr lang="ru-RU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9AC1B21-60F1-4EF8-977B-0C1351266D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85648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C6F3B4EF-76A5-4976-AE94-D8FA445DBB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2" t="5324" r="32808" b="2618"/>
          <a:stretch/>
        </p:blipFill>
        <p:spPr>
          <a:xfrm>
            <a:off x="5873626" y="198848"/>
            <a:ext cx="3114399" cy="473498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50E9B7-8EF3-46C6-8692-D127EF10C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2848562" cy="584065"/>
          </a:xfrm>
        </p:spPr>
        <p:txBody>
          <a:bodyPr/>
          <a:lstStyle/>
          <a:p>
            <a:endParaRPr lang="ru-RU"/>
          </a:p>
        </p:txBody>
      </p:sp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EBEE7C71-710F-4C44-BCED-63B9F1A5C7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10" y="134675"/>
            <a:ext cx="5816906" cy="32720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7F8DE377-C64E-4806-A519-01E61BC611F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03"/>
          <a:stretch/>
        </p:blipFill>
        <p:spPr>
          <a:xfrm>
            <a:off x="205529" y="2512637"/>
            <a:ext cx="2848562" cy="25434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19C5D51-EE55-43AC-99D7-4377F541DA8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16" t="9734" r="22578" b="9734"/>
          <a:stretch/>
        </p:blipFill>
        <p:spPr>
          <a:xfrm>
            <a:off x="3317845" y="2577161"/>
            <a:ext cx="2555781" cy="2437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4192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AB494EA-B2CC-4357-8520-58D0BC19B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76" y="61505"/>
            <a:ext cx="2363119" cy="17723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C98F858-4AB0-477A-8036-574FC4999D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05"/>
          <a:stretch/>
        </p:blipFill>
        <p:spPr>
          <a:xfrm>
            <a:off x="2797915" y="425348"/>
            <a:ext cx="3440172" cy="20990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CA7A92B-2211-42CD-B3BE-9EFD0D8394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51" y="1878834"/>
            <a:ext cx="2363120" cy="17723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B96BE24-9F3B-4331-9C7C-438B90188F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399" y="164059"/>
            <a:ext cx="2501223" cy="18759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277514F-EC11-44A9-89C6-2D82625228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418" y="2314656"/>
            <a:ext cx="2973163" cy="2229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DFE8E8C-C3AC-4E76-8492-8C1627579C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768" y="4092068"/>
            <a:ext cx="1143759" cy="8578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E2C907-060E-4F94-A645-A3BB3C43FA2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244" y="4092068"/>
            <a:ext cx="1143757" cy="8578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6173A4B2-11FA-4563-9F1A-FFDFF34BE30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76" y="3286804"/>
            <a:ext cx="3195626" cy="17966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38803A6-1137-4C26-ABC9-23020BA25220}"/>
              </a:ext>
            </a:extLst>
          </p:cNvPr>
          <p:cNvSpPr txBox="1"/>
          <p:nvPr/>
        </p:nvSpPr>
        <p:spPr>
          <a:xfrm>
            <a:off x="2014279" y="16515"/>
            <a:ext cx="5210978" cy="369332"/>
          </a:xfrm>
          <a:prstGeom prst="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Технология Дополненной реальности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2171AC9-003A-4EC1-9A76-761D1C5FC84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127" y="1953174"/>
            <a:ext cx="2543769" cy="1907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CCEC648-7459-4914-B1F1-19559A526D6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803" y="3289808"/>
            <a:ext cx="3195627" cy="17966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54661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2A06C7FA-4434-4CD4-8DF2-D885A491EE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016" y="-339634"/>
            <a:ext cx="9425015" cy="5830730"/>
          </a:xfrm>
          <a:effectLst>
            <a:softEdge rad="965200"/>
          </a:effec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067528B-BB44-4605-9093-08CFCFC5C0C9}"/>
              </a:ext>
            </a:extLst>
          </p:cNvPr>
          <p:cNvSpPr/>
          <p:nvPr/>
        </p:nvSpPr>
        <p:spPr>
          <a:xfrm>
            <a:off x="3187337" y="1436914"/>
            <a:ext cx="5133703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2C1C2C4-2261-4395-815F-FAD66279E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57305">
            <a:off x="1959973" y="1190898"/>
            <a:ext cx="1562100" cy="15621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1784C20-9176-4D80-BE11-0858F1F177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ghtScree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293" y="770930"/>
            <a:ext cx="7439381" cy="433963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5628392-5E8A-422A-A9DC-BED3CF752F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023" y="708300"/>
            <a:ext cx="5774327" cy="186345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DCFDE0B-83C5-4015-8869-05E460C09E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224" y="2137111"/>
            <a:ext cx="5774327" cy="186345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BB761C3-8D33-4BA0-B07E-BEFF6CCB88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45601">
            <a:off x="1371781" y="540444"/>
            <a:ext cx="2214368" cy="186345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C400A79-46F4-404B-B94E-F2AB789109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45601">
            <a:off x="2227498" y="1961088"/>
            <a:ext cx="1732167" cy="186345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2B05627-1084-4389-80FA-F3F9C79FAB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88982">
            <a:off x="1328103" y="1229910"/>
            <a:ext cx="1732167" cy="186345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AE12D9D-E297-44D1-8EE7-44236D1CB0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88982">
            <a:off x="2946312" y="459238"/>
            <a:ext cx="1205387" cy="186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730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792ED9-042D-42FB-8D2A-5E0ECC851A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4B8177CA-F12E-431C-B6DC-3EFFCEB0BD18}"/>
              </a:ext>
            </a:extLst>
          </p:cNvPr>
          <p:cNvCxnSpPr/>
          <p:nvPr/>
        </p:nvCxnSpPr>
        <p:spPr>
          <a:xfrm>
            <a:off x="806824" y="412377"/>
            <a:ext cx="168536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588E008-B833-4DFA-BE6D-B782184324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46832">
            <a:off x="117857" y="716201"/>
            <a:ext cx="1377933" cy="227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042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16BE95-A6CC-4160-9261-BE6FD21AA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2C218B9-B229-43E5-9224-B830B800E2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130"/>
            <a:ext cx="9144000" cy="5143501"/>
          </a:xfr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1A2D64CB-6E3C-405D-BF7F-F05FCCB0D168}"/>
              </a:ext>
            </a:extLst>
          </p:cNvPr>
          <p:cNvCxnSpPr>
            <a:cxnSpLocks/>
          </p:cNvCxnSpPr>
          <p:nvPr/>
        </p:nvCxnSpPr>
        <p:spPr>
          <a:xfrm>
            <a:off x="1048871" y="2357718"/>
            <a:ext cx="435684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6C3494D-7ED0-4AEE-8C42-72551596FA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99795">
            <a:off x="2610044" y="2570027"/>
            <a:ext cx="1377933" cy="227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316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C8EE66-9A35-4722-9519-E4447F6E1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821C19F-AC5B-4AB3-A157-A616AA6F1C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143501"/>
          </a:xfr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AAF5C2E-C9EE-4C16-9971-508E218D16B4}"/>
              </a:ext>
            </a:extLst>
          </p:cNvPr>
          <p:cNvCxnSpPr>
            <a:cxnSpLocks/>
          </p:cNvCxnSpPr>
          <p:nvPr/>
        </p:nvCxnSpPr>
        <p:spPr>
          <a:xfrm>
            <a:off x="277906" y="3451412"/>
            <a:ext cx="89647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A9FA376-8A3C-4953-A560-7FAC7EFA50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67804">
            <a:off x="2072161" y="3027566"/>
            <a:ext cx="1377933" cy="227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1308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282</TotalTime>
  <Words>25</Words>
  <Application>Microsoft Office PowerPoint</Application>
  <PresentationFormat>Экран (16:9)</PresentationFormat>
  <Paragraphs>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Arial Black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Земсков</dc:creator>
  <cp:lastModifiedBy>Мария Александровна Земскова</cp:lastModifiedBy>
  <cp:revision>44</cp:revision>
  <dcterms:created xsi:type="dcterms:W3CDTF">2021-01-30T15:20:29Z</dcterms:created>
  <dcterms:modified xsi:type="dcterms:W3CDTF">2022-11-29T10:53:06Z</dcterms:modified>
</cp:coreProperties>
</file>