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308B-7173-4BEE-8FC9-45408FF52E9E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1318-7F17-462C-991E-631F1A665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6688" y="6581775"/>
            <a:ext cx="13573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Tatyana.Latesheva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364098">
            <a:off x="-441230" y="604491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Смородинова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Мария Васильевна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" y="208965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Государственное бюджетное общеобразовательное учреждение Самарской области “Школа-интернат для обучающихся с ограниченными возможностями здоровья городского округа Отрадный”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284" y="1700808"/>
            <a:ext cx="85689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информационно - коммуникационных технологий при работе с детьми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82131"/>
            <a:ext cx="7334403" cy="45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31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01008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Доброе утро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Пишет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тебе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тётушка Сова!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случилась беда.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сделала аппликацию для ребят. 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вдруг подул сильный ветер и всё в моей картине перепуталось.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восстановить мою картину.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8177"/>
            <a:ext cx="39878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970748"/>
            <a:ext cx="6264696" cy="4580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5443" y="1268760"/>
            <a:ext cx="5400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Правильно считать и называть предметы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5733256"/>
            <a:ext cx="466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2.Ориентировка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xmlns="" val="193258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260649"/>
            <a:ext cx="6188224" cy="4320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3.Ориентировка на листе бумаги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036_html_513c354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43" r="13393"/>
          <a:stretch>
            <a:fillRect/>
          </a:stretch>
        </p:blipFill>
        <p:spPr bwMode="auto">
          <a:xfrm>
            <a:off x="971600" y="980728"/>
            <a:ext cx="684076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795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019175"/>
            <a:ext cx="6846887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83450"/>
            <a:ext cx="1048981" cy="792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109027"/>
            <a:ext cx="1139322" cy="792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652" y="5073526"/>
            <a:ext cx="682352" cy="768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692696"/>
            <a:ext cx="7810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21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326" y="1124070"/>
            <a:ext cx="6120680" cy="4032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02642" y="3429000"/>
            <a:ext cx="432048" cy="167387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69922" y="1988840"/>
            <a:ext cx="1476164" cy="144016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32240" y="1268760"/>
            <a:ext cx="792088" cy="8640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572000" y="4630681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094058" y="4630681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662782" y="4630681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166838" y="4632672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670894" y="4632672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156935" y="4632672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558326" y="4653136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009063" y="4645318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513119" y="4653136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017175" y="4630681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3521231" y="4630681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067397" y="4632672"/>
            <a:ext cx="504056" cy="50338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49887" y="4346554"/>
            <a:ext cx="150669" cy="7557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00556" y="4178663"/>
            <a:ext cx="252028" cy="3328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26383" y="4178664"/>
            <a:ext cx="252028" cy="3328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91161" y="4012224"/>
            <a:ext cx="252028" cy="3328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07704" y="1412776"/>
            <a:ext cx="1962218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24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7188518" cy="54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08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20" y="404664"/>
            <a:ext cx="7884368" cy="54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99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7280852" cy="54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899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общеобразовательное учреждение Самарской области “Школа-интернат для обучающихся с ограниченными возможностями здоровья городского округа Отрадный”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Мария</cp:lastModifiedBy>
  <cp:revision>14</cp:revision>
  <dcterms:created xsi:type="dcterms:W3CDTF">2020-07-02T18:03:29Z</dcterms:created>
  <dcterms:modified xsi:type="dcterms:W3CDTF">2023-11-23T07:46:39Z</dcterms:modified>
</cp:coreProperties>
</file>