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2" r:id="rId2"/>
    <p:sldId id="256" r:id="rId3"/>
    <p:sldId id="257" r:id="rId4"/>
    <p:sldId id="260" r:id="rId5"/>
    <p:sldId id="259" r:id="rId6"/>
    <p:sldId id="258" r:id="rId7"/>
    <p:sldId id="261" r:id="rId8"/>
    <p:sldId id="264" r:id="rId9"/>
    <p:sldId id="263" r:id="rId10"/>
    <p:sldId id="262" r:id="rId11"/>
    <p:sldId id="265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4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3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1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07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32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791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1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4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3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3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1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0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4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5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87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1AF4E0-7C09-4D1D-B992-FC6035167A4B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565859-FF80-416B-A3E5-269335B85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10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60020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Профессионально-трудовое обучение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«От успеха в школе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– к успеху в жизни!»</a:t>
            </a:r>
          </a:p>
          <a:p>
            <a:pPr algn="ctr"/>
            <a:endParaRPr lang="ru-RU" sz="3600" dirty="0">
              <a:solidFill>
                <a:schemeClr val="tx1"/>
              </a:solidFill>
            </a:endParaRP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                                  </a:t>
            </a:r>
            <a:r>
              <a:rPr lang="ru-RU" sz="2600" dirty="0" smtClean="0">
                <a:solidFill>
                  <a:schemeClr val="tx1"/>
                </a:solidFill>
              </a:rPr>
              <a:t>Ноябрь 2021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36" y="2060074"/>
            <a:ext cx="4006735" cy="24065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205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60" y="434109"/>
            <a:ext cx="3856513" cy="279861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" y="434109"/>
            <a:ext cx="3731491" cy="279861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56" y="284018"/>
            <a:ext cx="2260888" cy="30145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56" y="3561772"/>
            <a:ext cx="4070160" cy="30526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53" y="3559465"/>
            <a:ext cx="4073236" cy="305492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6649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6472" y="140962"/>
            <a:ext cx="60960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Продолжение обучения выпускников в образовательных организациях СПО</a:t>
            </a:r>
            <a:endParaRPr lang="ru-RU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CFFF54-026D-4D9B-BB86-15ACF3CD6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6" y="967773"/>
            <a:ext cx="2110543" cy="28140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6A4451-A317-4F42-8238-4FC0F5C82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53" y="967773"/>
            <a:ext cx="2033717" cy="2711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03EF9F-EB0B-4BD2-B6A5-43C7BEBC7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23" y="3963664"/>
            <a:ext cx="3542211" cy="26566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328C347-C9FC-491A-9117-81CEF3D3C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417" y="3909492"/>
            <a:ext cx="3542209" cy="26566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D561D2-27E2-4103-B91B-0859F67BB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890" y="967773"/>
            <a:ext cx="3674219" cy="27556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1156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2981" y="316454"/>
            <a:ext cx="2032000" cy="40011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46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Теплицы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9" y="716564"/>
            <a:ext cx="3582714" cy="26870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77" y="716564"/>
            <a:ext cx="3582714" cy="26870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81" y="946182"/>
            <a:ext cx="3565237" cy="23768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76" y="3633217"/>
            <a:ext cx="4196195" cy="28401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57" y="3633217"/>
            <a:ext cx="3786909" cy="28766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9053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1054" y="187144"/>
            <a:ext cx="6096000" cy="7078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/>
              <a:t>Кабинет практических занятий</a:t>
            </a:r>
          </a:p>
          <a:p>
            <a:pPr algn="ctr"/>
            <a:r>
              <a:rPr lang="ru-RU" sz="2000" b="1" dirty="0"/>
              <a:t> по растениеводству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9" y="1182255"/>
            <a:ext cx="3226570" cy="241992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80" y="1163780"/>
            <a:ext cx="3685310" cy="22906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0" y="1163781"/>
            <a:ext cx="3516743" cy="22906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76" y="3889118"/>
            <a:ext cx="2330883" cy="26086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95" y="3975520"/>
            <a:ext cx="3665717" cy="24358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0" name="Picture 2" descr="https://psv4.userapi.com/c532036/u139172504/docs/d37/7d858a5a0cf7/1.jpg?extra=F3jQq107vx2rhX32G_Rh0NDn8IvDxzpXsXZZzqSlg715WYJQosaSLQD2sSra4vDoPL_ZdlJmubGjpJHeiL8cPj6ec3ynjJhXnufKLOzCo4B7cM6saf9d4B3850HFTf9eZ0UDsgySiJWJvSsH7a9El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43" y="3889406"/>
            <a:ext cx="2304185" cy="26083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4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6436" y="304800"/>
            <a:ext cx="3971637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Гидропонная установка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3959501"/>
            <a:ext cx="4057752" cy="263236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44" y="4114523"/>
            <a:ext cx="3839420" cy="25512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10" y="4047310"/>
            <a:ext cx="3752954" cy="249381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89" y="878354"/>
            <a:ext cx="3904396" cy="2928297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25" y="792719"/>
            <a:ext cx="2324677" cy="3099569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4293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7345" y="360498"/>
            <a:ext cx="10788072" cy="1047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обучающихся, осваивающих предметную область «Технология» по обновленным образовательным программам и на обновленной материально-технической базе, от общего количества обучающихся составляет 82.2%.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218" y="5812207"/>
            <a:ext cx="11628581" cy="72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2989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Материально-техническая база школы стала более мощной, современной, доступной. Это даёт возможность педагогам школы вести профессиональную ориентацию обучающихся более качественно, результативно.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45.userapi.com/impf/MQK90FD-R1HNRD62qVUxU3dhuJzKKCXx0ySnww/Msrzqu7QDe0.jpg?size=1590x530&amp;quality=95&amp;crop=0,26,1600,533&amp;sign=ad3b08beadef6a351e63dceed24f8480&amp;type=cover_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2" y="1683500"/>
            <a:ext cx="11311674" cy="377055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8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782" y="303398"/>
            <a:ext cx="11924146" cy="630031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29895" algn="just"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работы ресурсного центра с использованием базы профессионально-трудового обучения мы можем предложить учителям общеобразовательных организаций:</a:t>
            </a:r>
            <a:endParaRPr lang="ru-RU" sz="23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анкетирование родителей (законных представителей) на предмет готовности детей к адекватной их психофизическим особенностям </a:t>
            </a:r>
            <a:r>
              <a:rPr lang="ru-RU" sz="2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подготовки;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психо-диагностические мероприятия особенностей профессионального самоопределения подростков;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профессиональное консультирование в выборе профессии (после изучения интересов, склонностей и психофизических возможностей);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план профессионального воспитания обучающегося;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ГБОУ школы-интерната №71 провести профессиональные пробы по специальностям, культивируемым в школе;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организовать экскурсии для педагогов общеобразовательных школ, родителей (законных представителей) обучающихся с ОВЗ и их детей по кабинетам профессионально-трудовой подготовки учащихся школы.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0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0FA91C-1C32-49FF-9DAD-A8FD4974FAC9}"/>
              </a:ext>
            </a:extLst>
          </p:cNvPr>
          <p:cNvSpPr txBox="1"/>
          <p:nvPr/>
        </p:nvSpPr>
        <p:spPr>
          <a:xfrm>
            <a:off x="347565" y="313914"/>
            <a:ext cx="7014288" cy="30052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азработаны новые образовательные программы профессионально-трудового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по профилям :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«Рабочий по комплексному обслуживанию здания» с профессиональной подготовкой обучающихся по профессии «Рабочий по комплексному обслуживанию и ремонту здания»;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«Подготовка младшего обслуживающего персонала» с подготовкой работников сферы обслуживания;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«Поварское дело»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B48871-7306-4B58-B6B7-EA9508DDCCF0}"/>
              </a:ext>
            </a:extLst>
          </p:cNvPr>
          <p:cNvSpPr txBox="1"/>
          <p:nvPr/>
        </p:nvSpPr>
        <p:spPr>
          <a:xfrm>
            <a:off x="347566" y="3538840"/>
            <a:ext cx="7014287" cy="30052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9895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Модернизированы образовательные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 профилям: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«Растениеводство» с подготовкой работников городского зелёного хозяйства;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«Швейное дело» с подготовкой обучающихся по профессии «Швея»;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«Столярное дело» с профессиональной подготовкой обучающихся по профессии «столяр-плотник», «столяр».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C6611A-D370-4EAD-8F3A-B721AC216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/>
          <a:stretch/>
        </p:blipFill>
        <p:spPr>
          <a:xfrm rot="16200000">
            <a:off x="7975377" y="-250017"/>
            <a:ext cx="2042948" cy="28508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7A0BE7-4BD7-43E2-8329-AAE703E67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2447"/>
          <a:stretch/>
        </p:blipFill>
        <p:spPr>
          <a:xfrm rot="16200000">
            <a:off x="9398973" y="1888689"/>
            <a:ext cx="2046649" cy="29915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D54D47-AA8F-4E80-A039-C8C1A21B8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 b="3355"/>
          <a:stretch/>
        </p:blipFill>
        <p:spPr>
          <a:xfrm>
            <a:off x="7571405" y="4571997"/>
            <a:ext cx="2917372" cy="204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0349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70CDA0-5C6A-447F-8030-8A38A6433922}"/>
              </a:ext>
            </a:extLst>
          </p:cNvPr>
          <p:cNvSpPr txBox="1"/>
          <p:nvPr/>
        </p:nvSpPr>
        <p:spPr>
          <a:xfrm>
            <a:off x="2390971" y="224813"/>
            <a:ext cx="7410061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Кабинет практических занятий</a:t>
            </a:r>
          </a:p>
          <a:p>
            <a:pPr algn="ctr"/>
            <a:r>
              <a:rPr lang="ru-RU" sz="2000" b="1" dirty="0"/>
              <a:t> по подготовке младшего обслуживающего персонала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DBC322-D22A-4B32-BD76-C46B108CA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54" y="1432248"/>
            <a:ext cx="3202692" cy="23139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535204-8C83-41A4-A969-BF0B301D1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02" y="1432248"/>
            <a:ext cx="3470984" cy="23139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8EB3B07-189E-4725-BAB5-CB55C92CD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02" y="4030647"/>
            <a:ext cx="3470981" cy="2313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7097152-E85C-4ED6-915D-83207E790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1432249"/>
            <a:ext cx="3470983" cy="2313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33B10A-ED94-470B-B163-A7C4C5549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4030647"/>
            <a:ext cx="3470983" cy="2313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54" y="4030647"/>
            <a:ext cx="3202692" cy="2313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0340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560075-E71A-495D-A19C-719BF99E1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/>
          <a:stretch/>
        </p:blipFill>
        <p:spPr>
          <a:xfrm>
            <a:off x="179353" y="516149"/>
            <a:ext cx="3847702" cy="2498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32" y="3663931"/>
            <a:ext cx="4021420" cy="2672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80" y="503497"/>
            <a:ext cx="3807101" cy="252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79" y="466868"/>
            <a:ext cx="3301577" cy="2672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92" y="3663931"/>
            <a:ext cx="4021420" cy="2672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056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818" y="150244"/>
            <a:ext cx="6096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/>
              <a:t>Кабинет практических занятий</a:t>
            </a:r>
          </a:p>
          <a:p>
            <a:pPr algn="ctr"/>
            <a:r>
              <a:rPr lang="ru-RU" sz="2000" b="1" dirty="0"/>
              <a:t> по поварскому делу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3958552"/>
            <a:ext cx="3591211" cy="2442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985977"/>
            <a:ext cx="3591211" cy="25561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985977"/>
            <a:ext cx="3500578" cy="25561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5" y="3958552"/>
            <a:ext cx="3500578" cy="2442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93" y="985977"/>
            <a:ext cx="3834247" cy="25561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0" y="3926224"/>
            <a:ext cx="3760355" cy="25069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05567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r="7849"/>
          <a:stretch/>
        </p:blipFill>
        <p:spPr>
          <a:xfrm>
            <a:off x="1326146" y="3354154"/>
            <a:ext cx="3938581" cy="2983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39" y="3369726"/>
            <a:ext cx="4442458" cy="2951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4" y="417947"/>
            <a:ext cx="3667989" cy="2445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21" y="417947"/>
            <a:ext cx="3661297" cy="24408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94" y="417948"/>
            <a:ext cx="3596640" cy="2440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4679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35563" y="334926"/>
            <a:ext cx="60960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/>
              <a:t>Кабинет практических занятий</a:t>
            </a:r>
          </a:p>
          <a:p>
            <a:pPr algn="ctr"/>
            <a:r>
              <a:rPr lang="ru-RU" sz="2000" b="1" dirty="0"/>
              <a:t> по столярному делу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11" y="3964194"/>
            <a:ext cx="3476846" cy="25969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0" y="3964194"/>
            <a:ext cx="3406447" cy="2544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16" y="4052836"/>
            <a:ext cx="3287768" cy="24556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7792" y="1457170"/>
            <a:ext cx="2184400" cy="17380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689" y="1479464"/>
            <a:ext cx="2228435" cy="16644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43" y="1170599"/>
            <a:ext cx="3562347" cy="2544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9" y="1160640"/>
            <a:ext cx="3559071" cy="2544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9902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2" y="560772"/>
            <a:ext cx="3691972" cy="24532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82" y="3512126"/>
            <a:ext cx="3576703" cy="26762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2" y="3512126"/>
            <a:ext cx="3568317" cy="26762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4" y="467824"/>
            <a:ext cx="3518925" cy="26391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39" y="517940"/>
            <a:ext cx="3518925" cy="253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88" y="3599871"/>
            <a:ext cx="3763380" cy="25007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0135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3273" y="325689"/>
            <a:ext cx="6096000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/>
              <a:t>Кабинет практических занятий</a:t>
            </a:r>
          </a:p>
          <a:p>
            <a:pPr algn="ctr"/>
            <a:r>
              <a:rPr lang="ru-RU" sz="2000" b="1" dirty="0"/>
              <a:t> по швейному делу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6" y="1199818"/>
            <a:ext cx="3754339" cy="24947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77" y="4404825"/>
            <a:ext cx="3267845" cy="21714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63" y="1199818"/>
            <a:ext cx="2279073" cy="30387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1" y="3973839"/>
            <a:ext cx="3837708" cy="25584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90" y="3973840"/>
            <a:ext cx="3837709" cy="25624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44" y="1199818"/>
            <a:ext cx="3953069" cy="25233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1259080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462</TotalTime>
  <Words>312</Words>
  <Application>Microsoft Office PowerPoint</Application>
  <PresentationFormat>Широкоэкранный</PresentationFormat>
  <Paragraphs>35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Century Gothic</vt:lpstr>
      <vt:lpstr>Symbol</vt:lpstr>
      <vt:lpstr>Times New Roman</vt:lpstr>
      <vt:lpstr>Wingdings 3</vt:lpstr>
      <vt:lpstr>Сектор</vt:lpstr>
      <vt:lpstr>Профессионально-трудовое 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Межова</dc:creator>
  <cp:lastModifiedBy>Татьяна Валентиновна Чистикова</cp:lastModifiedBy>
  <cp:revision>26</cp:revision>
  <dcterms:created xsi:type="dcterms:W3CDTF">2021-11-25T09:16:01Z</dcterms:created>
  <dcterms:modified xsi:type="dcterms:W3CDTF">2021-11-29T08:25:24Z</dcterms:modified>
</cp:coreProperties>
</file>