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9"/>
  </p:notesMasterIdLst>
  <p:sldIdLst>
    <p:sldId id="1171" r:id="rId2"/>
    <p:sldId id="1180" r:id="rId3"/>
    <p:sldId id="1178" r:id="rId4"/>
    <p:sldId id="1183" r:id="rId5"/>
    <p:sldId id="1177" r:id="rId6"/>
    <p:sldId id="1176" r:id="rId7"/>
    <p:sldId id="1181" r:id="rId8"/>
  </p:sldIdLst>
  <p:sldSz cx="7797800" cy="43815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5F16A7-0C58-4EB6-8A84-6C34C4FD4C82}">
          <p14:sldIdLst>
            <p14:sldId id="1171"/>
            <p14:sldId id="1180"/>
            <p14:sldId id="1178"/>
            <p14:sldId id="1183"/>
            <p14:sldId id="1177"/>
            <p14:sldId id="1176"/>
            <p14:sldId id="11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380">
          <p15:clr>
            <a:srgbClr val="A4A3A4"/>
          </p15:clr>
        </p15:guide>
        <p15:guide id="2" pos="24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EA7"/>
    <a:srgbClr val="2525B1"/>
    <a:srgbClr val="013497"/>
    <a:srgbClr val="003399"/>
    <a:srgbClr val="1D1D8B"/>
    <a:srgbClr val="1230AE"/>
    <a:srgbClr val="102B9C"/>
    <a:srgbClr val="243AA8"/>
    <a:srgbClr val="2A4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4" autoAdjust="0"/>
    <p:restoredTop sz="86199" autoAdjust="0"/>
  </p:normalViewPr>
  <p:slideViewPr>
    <p:cSldViewPr>
      <p:cViewPr varScale="1">
        <p:scale>
          <a:sx n="99" d="100"/>
          <a:sy n="99" d="100"/>
        </p:scale>
        <p:origin x="-948" y="-90"/>
      </p:cViewPr>
      <p:guideLst>
        <p:guide orient="horz" pos="1380"/>
        <p:guide pos="24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84DCB-35F6-47E6-B046-8A3124B410E3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57585-BC28-4EE9-BFFB-B3656F739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4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9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2DC9FC-826B-4658-9364-527249E5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725" y="717065"/>
            <a:ext cx="5848350" cy="1525411"/>
          </a:xfrm>
        </p:spPr>
        <p:txBody>
          <a:bodyPr anchor="b"/>
          <a:lstStyle>
            <a:lvl1pPr algn="ctr">
              <a:defRPr sz="38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48C20E0-59C5-4081-96BD-F3EE3865D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2301302"/>
            <a:ext cx="5848350" cy="1057848"/>
          </a:xfrm>
        </p:spPr>
        <p:txBody>
          <a:bodyPr/>
          <a:lstStyle>
            <a:lvl1pPr marL="0" indent="0" algn="ctr">
              <a:buNone/>
              <a:defRPr sz="1533"/>
            </a:lvl1pPr>
            <a:lvl2pPr marL="292105" indent="0" algn="ctr">
              <a:buNone/>
              <a:defRPr sz="1278"/>
            </a:lvl2pPr>
            <a:lvl3pPr marL="584210" indent="0" algn="ctr">
              <a:buNone/>
              <a:defRPr sz="1150"/>
            </a:lvl3pPr>
            <a:lvl4pPr marL="876315" indent="0" algn="ctr">
              <a:buNone/>
              <a:defRPr sz="1022"/>
            </a:lvl4pPr>
            <a:lvl5pPr marL="1168420" indent="0" algn="ctr">
              <a:buNone/>
              <a:defRPr sz="1022"/>
            </a:lvl5pPr>
            <a:lvl6pPr marL="1460525" indent="0" algn="ctr">
              <a:buNone/>
              <a:defRPr sz="1022"/>
            </a:lvl6pPr>
            <a:lvl7pPr marL="1752630" indent="0" algn="ctr">
              <a:buNone/>
              <a:defRPr sz="1022"/>
            </a:lvl7pPr>
            <a:lvl8pPr marL="2044736" indent="0" algn="ctr">
              <a:buNone/>
              <a:defRPr sz="1022"/>
            </a:lvl8pPr>
            <a:lvl9pPr marL="2336841" indent="0" algn="ctr">
              <a:buNone/>
              <a:defRPr sz="102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ECC646-FC0B-4822-AC8A-696A2E17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E200A3-9893-41BC-A0E9-C37DF400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D05D24-0F12-4D53-BF94-20898B6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9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60A644-2EA6-4F08-B86C-ADA5BBA9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BB7856E-1096-4F4F-A823-8700C6645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DCF877-A5BA-4414-81F6-3873D86B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27A82E-A5F4-4B5C-9E26-65C4FCA0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F5F6CC-EB98-4D17-972A-D274FD13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3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0577D2F-1923-4C05-821E-525E12F71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80300" y="233274"/>
            <a:ext cx="1681401" cy="371311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3B98E17-FF5B-4721-85A3-AF3B6F867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6099" y="233274"/>
            <a:ext cx="4946729" cy="371311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EEA7CD-CB64-4D91-90E8-E60A848D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1DA46D-D785-45CB-93D3-E245E37E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8D4121-DD58-4F45-AB76-12A1DE12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5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08A405-2B76-448B-8BAF-D3237C6A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3C8976-FD92-4E23-930B-F5CB94DB4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83604A-8975-48F3-8DDA-341E074C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E33AED-85A5-4933-9BCE-DEEDD29D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87A7D2-33F8-4F03-B7A1-AEF5618D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4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D63DB-E595-425D-95E0-8E38E9F4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37" y="1092333"/>
            <a:ext cx="6725603" cy="1822582"/>
          </a:xfrm>
        </p:spPr>
        <p:txBody>
          <a:bodyPr anchor="b"/>
          <a:lstStyle>
            <a:lvl1pPr>
              <a:defRPr sz="38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44B346-6C3D-4FC9-BBD4-E8E42C9B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37" y="2932157"/>
            <a:ext cx="6725603" cy="958453"/>
          </a:xfrm>
        </p:spPr>
        <p:txBody>
          <a:bodyPr/>
          <a:lstStyle>
            <a:lvl1pPr marL="0" indent="0">
              <a:buNone/>
              <a:defRPr sz="1533">
                <a:solidFill>
                  <a:schemeClr val="tx1">
                    <a:tint val="75000"/>
                  </a:schemeClr>
                </a:solidFill>
              </a:defRPr>
            </a:lvl1pPr>
            <a:lvl2pPr marL="292105" indent="0">
              <a:buNone/>
              <a:defRPr sz="1278">
                <a:solidFill>
                  <a:schemeClr val="tx1">
                    <a:tint val="75000"/>
                  </a:schemeClr>
                </a:solidFill>
              </a:defRPr>
            </a:lvl2pPr>
            <a:lvl3pPr marL="58421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3pPr>
            <a:lvl4pPr marL="876315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4pPr>
            <a:lvl5pPr marL="1168420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5pPr>
            <a:lvl6pPr marL="1460525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6pPr>
            <a:lvl7pPr marL="1752630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7pPr>
            <a:lvl8pPr marL="2044736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8pPr>
            <a:lvl9pPr marL="2336841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300E92-DDA0-433E-8E64-D971C0C8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C512B2-0455-4F01-9CE3-CE5795F0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828A3B-0DE1-43BC-9AA8-843D86A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4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71EF2-4808-46EA-A1AC-10AD5D88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1EE7DA-2CF6-4A74-AF3C-002A33F95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099" y="1166371"/>
            <a:ext cx="3314065" cy="27800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93564B1-380C-4B96-A8EC-31F0EDAA3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7636" y="1166371"/>
            <a:ext cx="3314065" cy="27800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52583CF-38FC-4F2E-BFD0-03C88C13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2F8F1E-0C98-4E0C-9FFA-39E65135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204550-B69A-4B67-9139-D8E79541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8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C0A0BA-0CA3-4A5D-839D-A717E687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4" y="233275"/>
            <a:ext cx="6725603" cy="846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93A3CB-DBA1-4AEF-BADB-F5AA85C22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115" y="1074076"/>
            <a:ext cx="3298835" cy="52638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292105" indent="0">
              <a:buNone/>
              <a:defRPr sz="1278" b="1"/>
            </a:lvl2pPr>
            <a:lvl3pPr marL="584210" indent="0">
              <a:buNone/>
              <a:defRPr sz="1150" b="1"/>
            </a:lvl3pPr>
            <a:lvl4pPr marL="876315" indent="0">
              <a:buNone/>
              <a:defRPr sz="1022" b="1"/>
            </a:lvl4pPr>
            <a:lvl5pPr marL="1168420" indent="0">
              <a:buNone/>
              <a:defRPr sz="1022" b="1"/>
            </a:lvl5pPr>
            <a:lvl6pPr marL="1460525" indent="0">
              <a:buNone/>
              <a:defRPr sz="1022" b="1"/>
            </a:lvl6pPr>
            <a:lvl7pPr marL="1752630" indent="0">
              <a:buNone/>
              <a:defRPr sz="1022" b="1"/>
            </a:lvl7pPr>
            <a:lvl8pPr marL="2044736" indent="0">
              <a:buNone/>
              <a:defRPr sz="1022" b="1"/>
            </a:lvl8pPr>
            <a:lvl9pPr marL="2336841" indent="0">
              <a:buNone/>
              <a:defRPr sz="10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55B906E-F5D5-4B1E-9E81-27D4C80A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115" y="1600465"/>
            <a:ext cx="3298835" cy="23540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3BE29B6-25CA-41AD-8C78-34221D0BD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47636" y="1074076"/>
            <a:ext cx="3315081" cy="52638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292105" indent="0">
              <a:buNone/>
              <a:defRPr sz="1278" b="1"/>
            </a:lvl2pPr>
            <a:lvl3pPr marL="584210" indent="0">
              <a:buNone/>
              <a:defRPr sz="1150" b="1"/>
            </a:lvl3pPr>
            <a:lvl4pPr marL="876315" indent="0">
              <a:buNone/>
              <a:defRPr sz="1022" b="1"/>
            </a:lvl4pPr>
            <a:lvl5pPr marL="1168420" indent="0">
              <a:buNone/>
              <a:defRPr sz="1022" b="1"/>
            </a:lvl5pPr>
            <a:lvl6pPr marL="1460525" indent="0">
              <a:buNone/>
              <a:defRPr sz="1022" b="1"/>
            </a:lvl6pPr>
            <a:lvl7pPr marL="1752630" indent="0">
              <a:buNone/>
              <a:defRPr sz="1022" b="1"/>
            </a:lvl7pPr>
            <a:lvl8pPr marL="2044736" indent="0">
              <a:buNone/>
              <a:defRPr sz="1022" b="1"/>
            </a:lvl8pPr>
            <a:lvl9pPr marL="2336841" indent="0">
              <a:buNone/>
              <a:defRPr sz="10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13DDAC8-243A-4836-AB23-ADB639836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47636" y="1600465"/>
            <a:ext cx="3315081" cy="23540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4DD196-4250-4E01-B351-920AC488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8115795-F801-4CF5-B856-D02905D1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9CBB026-8B1E-4044-9194-F51BD8D7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1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D1FAA0-F493-4999-A6D1-7F742D1D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960F2B1-CE0F-45C0-B2F5-C13B892B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BE83EAF-92A1-4A2A-B108-6E8F29C8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CA15C73-C440-4F14-8DB3-C00F9A14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0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F89E312-64F7-47CE-991C-772B70EA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96C050D-4AF0-4F9C-AEAD-8C7A8695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146330F-77C5-4A45-B8BE-F0235342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8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612A04-AD20-45AD-ACC2-84DD5F081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5" y="292100"/>
            <a:ext cx="2514993" cy="1022350"/>
          </a:xfrm>
        </p:spPr>
        <p:txBody>
          <a:bodyPr anchor="b"/>
          <a:lstStyle>
            <a:lvl1pPr>
              <a:defRPr sz="20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821D0A-6994-4567-BA0F-DCBFA3C2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081" y="630855"/>
            <a:ext cx="3947636" cy="3113705"/>
          </a:xfrm>
        </p:spPr>
        <p:txBody>
          <a:bodyPr/>
          <a:lstStyle>
            <a:lvl1pPr>
              <a:defRPr sz="2044"/>
            </a:lvl1pPr>
            <a:lvl2pPr>
              <a:defRPr sz="1789"/>
            </a:lvl2pPr>
            <a:lvl3pPr>
              <a:defRPr sz="1533"/>
            </a:lvl3pPr>
            <a:lvl4pPr>
              <a:defRPr sz="1278"/>
            </a:lvl4pPr>
            <a:lvl5pPr>
              <a:defRPr sz="1278"/>
            </a:lvl5pPr>
            <a:lvl6pPr>
              <a:defRPr sz="1278"/>
            </a:lvl6pPr>
            <a:lvl7pPr>
              <a:defRPr sz="1278"/>
            </a:lvl7pPr>
            <a:lvl8pPr>
              <a:defRPr sz="1278"/>
            </a:lvl8pPr>
            <a:lvl9pPr>
              <a:defRPr sz="127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AC3A18-20CA-4CF1-8E25-63FE79CDA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15" y="1314450"/>
            <a:ext cx="2514993" cy="2435181"/>
          </a:xfrm>
        </p:spPr>
        <p:txBody>
          <a:bodyPr/>
          <a:lstStyle>
            <a:lvl1pPr marL="0" indent="0">
              <a:buNone/>
              <a:defRPr sz="1022"/>
            </a:lvl1pPr>
            <a:lvl2pPr marL="292105" indent="0">
              <a:buNone/>
              <a:defRPr sz="894"/>
            </a:lvl2pPr>
            <a:lvl3pPr marL="584210" indent="0">
              <a:buNone/>
              <a:defRPr sz="767"/>
            </a:lvl3pPr>
            <a:lvl4pPr marL="876315" indent="0">
              <a:buNone/>
              <a:defRPr sz="639"/>
            </a:lvl4pPr>
            <a:lvl5pPr marL="1168420" indent="0">
              <a:buNone/>
              <a:defRPr sz="639"/>
            </a:lvl5pPr>
            <a:lvl6pPr marL="1460525" indent="0">
              <a:buNone/>
              <a:defRPr sz="639"/>
            </a:lvl6pPr>
            <a:lvl7pPr marL="1752630" indent="0">
              <a:buNone/>
              <a:defRPr sz="639"/>
            </a:lvl7pPr>
            <a:lvl8pPr marL="2044736" indent="0">
              <a:buNone/>
              <a:defRPr sz="639"/>
            </a:lvl8pPr>
            <a:lvl9pPr marL="2336841" indent="0">
              <a:buNone/>
              <a:defRPr sz="6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12AF3A6-8108-469E-8D04-44CB4A4A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BB8655-D0E2-4516-8DAE-7A97A226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106BBB-427F-4EE5-9835-793DEE0F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8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DD1B1B-559D-43B0-A888-0F638FF4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5" y="292100"/>
            <a:ext cx="2514993" cy="1022350"/>
          </a:xfrm>
        </p:spPr>
        <p:txBody>
          <a:bodyPr anchor="b"/>
          <a:lstStyle>
            <a:lvl1pPr>
              <a:defRPr sz="20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100C0EF-3ECE-4393-80B2-EF9217BF0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15081" y="630855"/>
            <a:ext cx="3947636" cy="3113705"/>
          </a:xfrm>
        </p:spPr>
        <p:txBody>
          <a:bodyPr/>
          <a:lstStyle>
            <a:lvl1pPr marL="0" indent="0">
              <a:buNone/>
              <a:defRPr sz="2044"/>
            </a:lvl1pPr>
            <a:lvl2pPr marL="292105" indent="0">
              <a:buNone/>
              <a:defRPr sz="1789"/>
            </a:lvl2pPr>
            <a:lvl3pPr marL="584210" indent="0">
              <a:buNone/>
              <a:defRPr sz="1533"/>
            </a:lvl3pPr>
            <a:lvl4pPr marL="876315" indent="0">
              <a:buNone/>
              <a:defRPr sz="1278"/>
            </a:lvl4pPr>
            <a:lvl5pPr marL="1168420" indent="0">
              <a:buNone/>
              <a:defRPr sz="1278"/>
            </a:lvl5pPr>
            <a:lvl6pPr marL="1460525" indent="0">
              <a:buNone/>
              <a:defRPr sz="1278"/>
            </a:lvl6pPr>
            <a:lvl7pPr marL="1752630" indent="0">
              <a:buNone/>
              <a:defRPr sz="1278"/>
            </a:lvl7pPr>
            <a:lvl8pPr marL="2044736" indent="0">
              <a:buNone/>
              <a:defRPr sz="1278"/>
            </a:lvl8pPr>
            <a:lvl9pPr marL="2336841" indent="0">
              <a:buNone/>
              <a:defRPr sz="1278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07D8F39-CF13-49F6-B225-F8E09BDC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15" y="1314450"/>
            <a:ext cx="2514993" cy="2435181"/>
          </a:xfrm>
        </p:spPr>
        <p:txBody>
          <a:bodyPr/>
          <a:lstStyle>
            <a:lvl1pPr marL="0" indent="0">
              <a:buNone/>
              <a:defRPr sz="1022"/>
            </a:lvl1pPr>
            <a:lvl2pPr marL="292105" indent="0">
              <a:buNone/>
              <a:defRPr sz="894"/>
            </a:lvl2pPr>
            <a:lvl3pPr marL="584210" indent="0">
              <a:buNone/>
              <a:defRPr sz="767"/>
            </a:lvl3pPr>
            <a:lvl4pPr marL="876315" indent="0">
              <a:buNone/>
              <a:defRPr sz="639"/>
            </a:lvl4pPr>
            <a:lvl5pPr marL="1168420" indent="0">
              <a:buNone/>
              <a:defRPr sz="639"/>
            </a:lvl5pPr>
            <a:lvl6pPr marL="1460525" indent="0">
              <a:buNone/>
              <a:defRPr sz="639"/>
            </a:lvl6pPr>
            <a:lvl7pPr marL="1752630" indent="0">
              <a:buNone/>
              <a:defRPr sz="639"/>
            </a:lvl7pPr>
            <a:lvl8pPr marL="2044736" indent="0">
              <a:buNone/>
              <a:defRPr sz="639"/>
            </a:lvl8pPr>
            <a:lvl9pPr marL="2336841" indent="0">
              <a:buNone/>
              <a:defRPr sz="6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58E2F0-7623-4A8E-9A03-4F806DD1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6A6BD7-50B1-4B4B-B582-B21AE89B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DDFDBF-2E13-4CA4-82FA-D331297F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6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C16295-54A7-4B6A-9BC7-00F50DA2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99" y="233275"/>
            <a:ext cx="6725603" cy="84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241F5F-CCB9-413E-B21E-162FA1AD1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099" y="1166371"/>
            <a:ext cx="6725603" cy="278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610126-36D0-4CD9-B7F1-0424B054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6099" y="4061002"/>
            <a:ext cx="1754505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630FDA-D3A9-4105-A528-FBA66E5BB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3021" y="4061002"/>
            <a:ext cx="2631758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D6414A-76E7-485C-8B44-8945F74D4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196" y="4061002"/>
            <a:ext cx="1754505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6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584210" rtl="0" eaLnBrk="1" latinLnBrk="0" hangingPunct="1">
        <a:lnSpc>
          <a:spcPct val="90000"/>
        </a:lnSpc>
        <a:spcBef>
          <a:spcPct val="0"/>
        </a:spcBef>
        <a:buNone/>
        <a:defRPr sz="28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6053" indent="-146053" algn="l" defTabSz="584210" rtl="0" eaLnBrk="1" latinLnBrk="0" hangingPunct="1">
        <a:lnSpc>
          <a:spcPct val="90000"/>
        </a:lnSpc>
        <a:spcBef>
          <a:spcPts val="639"/>
        </a:spcBef>
        <a:buFont typeface="Arial" panose="020B0604020202020204" pitchFamily="34" charset="0"/>
        <a:buChar char="•"/>
        <a:defRPr sz="1789" kern="1200">
          <a:solidFill>
            <a:schemeClr val="tx1"/>
          </a:solidFill>
          <a:latin typeface="+mn-lt"/>
          <a:ea typeface="+mn-ea"/>
          <a:cs typeface="+mn-cs"/>
        </a:defRPr>
      </a:lvl1pPr>
      <a:lvl2pPr marL="43815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3026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8" kern="1200">
          <a:solidFill>
            <a:schemeClr val="tx1"/>
          </a:solidFill>
          <a:latin typeface="+mn-lt"/>
          <a:ea typeface="+mn-ea"/>
          <a:cs typeface="+mn-cs"/>
        </a:defRPr>
      </a:lvl3pPr>
      <a:lvl4pPr marL="102236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31447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60657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89868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19078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48289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29210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8421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87631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2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46052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75263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044736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336841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2" y="678016"/>
            <a:ext cx="3368285" cy="1347314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5" y="30510"/>
            <a:ext cx="2209768" cy="172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-38257" y="-549"/>
            <a:ext cx="5543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Областной фестиваль педагогических команд образовательных организаций, признанных региональными инновационными площадками, и учреждений-</a:t>
            </a:r>
            <a:r>
              <a:rPr lang="ru-RU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грантополучателей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в рамках национального проекта «Образование»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5668" y="2025330"/>
            <a:ext cx="742729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профессионального самоопределения слепых и слабовидящих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Секция: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Сопровождение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профессионального самоопределения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Докладчик: 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Гриценко Светлана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Валентиновна педагог ГБОУ школы – интерната № 17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Самара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35B50F-3E52-42DD-B9DB-E0C13853DD63}"/>
              </a:ext>
            </a:extLst>
          </p:cNvPr>
          <p:cNvSpPr txBox="1"/>
          <p:nvPr/>
        </p:nvSpPr>
        <p:spPr>
          <a:xfrm>
            <a:off x="1524416" y="2211832"/>
            <a:ext cx="5947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Задачей нашей школы является создание условий для инвалидов по зрению, в которых они смогли бы в максимальной мере,  проявить свои способности и суметь правильно выбрать будущую профессию.</a:t>
            </a:r>
            <a:endParaRPr lang="ru-RU" sz="1600" b="1" dirty="0">
              <a:solidFill>
                <a:srgbClr val="01349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52" y="148556"/>
            <a:ext cx="2884719" cy="169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7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un9-52.userapi.com/impg/F1ir3YVuqKfkRHOYogBqCmUb7dOB3v3zP5cNFw/v4UWXOv7dyM.jpg?size=1280x598&amp;quality=95&amp;sign=85289d5dfeb46bc9db500bcc800de26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0"/>
          <a:stretch/>
        </p:blipFill>
        <p:spPr bwMode="auto">
          <a:xfrm>
            <a:off x="1091939" y="966614"/>
            <a:ext cx="5832648" cy="3241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35B50F-3E52-42DD-B9DB-E0C13853DD63}"/>
              </a:ext>
            </a:extLst>
          </p:cNvPr>
          <p:cNvSpPr txBox="1"/>
          <p:nvPr/>
        </p:nvSpPr>
        <p:spPr>
          <a:xfrm>
            <a:off x="1090588" y="140420"/>
            <a:ext cx="5135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Кабинет «Технология массажа»</a:t>
            </a:r>
            <a:endParaRPr lang="ru-RU" sz="2000" b="1" dirty="0">
              <a:solidFill>
                <a:srgbClr val="01349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35B50F-3E52-42DD-B9DB-E0C13853DD63}"/>
              </a:ext>
            </a:extLst>
          </p:cNvPr>
          <p:cNvSpPr txBox="1"/>
          <p:nvPr/>
        </p:nvSpPr>
        <p:spPr>
          <a:xfrm>
            <a:off x="739933" y="142178"/>
            <a:ext cx="5135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К</a:t>
            </a:r>
            <a:r>
              <a:rPr lang="ru-RU" sz="2000" b="1" dirty="0" smtClean="0">
                <a:solidFill>
                  <a:srgbClr val="0070C0"/>
                </a:solidFill>
              </a:rPr>
              <a:t>урс </a:t>
            </a:r>
            <a:r>
              <a:rPr lang="ru-RU" sz="2000" b="1" dirty="0">
                <a:solidFill>
                  <a:srgbClr val="0070C0"/>
                </a:solidFill>
              </a:rPr>
              <a:t>обучения «Технология  массажа». </a:t>
            </a:r>
            <a:endParaRPr lang="ru-RU" sz="2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9933" y="780610"/>
            <a:ext cx="4973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курса: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актуализация процесса   профессионального самоопределения учащихся и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адаптации </a:t>
            </a:r>
            <a:r>
              <a:rPr lang="ru-RU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современных социально- экономических условиях.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1186" y="2057913"/>
            <a:ext cx="6268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Задачи курса: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•формировать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у учащихся представления о профессии массажиста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•развивать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устойчивый интерес к данной профессии;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•решать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вопросы коррекции профессиональных намерений учащихся, выявлять ценностные ориентиры, социологические установки;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•познакомить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с историей развития массажа, анатомо-физиологическими и гигиеническими основами массажа, показаниями и противопоказаниями к массажу, формами и методами массажа, виды массажа;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•освоить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простейшие основы техники и приемы различных видов классического массажа, техники и методики массажа отдельных частей тела, физиологическое влияние на системы, ткани, органы и организм человека в целом; </a:t>
            </a:r>
          </a:p>
        </p:txBody>
      </p:sp>
    </p:spTree>
    <p:extLst>
      <p:ext uri="{BB962C8B-B14F-4D97-AF65-F5344CB8AC3E}">
        <p14:creationId xmlns:p14="http://schemas.microsoft.com/office/powerpoint/2010/main" val="21768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35B50F-3E52-42DD-B9DB-E0C13853DD63}"/>
              </a:ext>
            </a:extLst>
          </p:cNvPr>
          <p:cNvSpPr txBox="1"/>
          <p:nvPr/>
        </p:nvSpPr>
        <p:spPr>
          <a:xfrm>
            <a:off x="905861" y="197810"/>
            <a:ext cx="4300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Участие </a:t>
            </a:r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международном форуме "Дни инклюзии Самарской области -2023".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48" y="1038622"/>
            <a:ext cx="4319745" cy="324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s://sun9-52.userapi.com/impg/k2NNYIWVzbFcyEmPU-R5FE2iHx8uGs30EQXe8g/lo6mRmbtRPQ.jpg?size=810x1080&amp;quality=95&amp;sign=331df747d096b4fdeb02d56955160a0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9058" y="1380305"/>
            <a:ext cx="2232249" cy="297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35B50F-3E52-42DD-B9DB-E0C13853DD63}"/>
              </a:ext>
            </a:extLst>
          </p:cNvPr>
          <p:cNvSpPr txBox="1"/>
          <p:nvPr/>
        </p:nvSpPr>
        <p:spPr>
          <a:xfrm>
            <a:off x="572517" y="102518"/>
            <a:ext cx="6328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Национальный чемпионат </a:t>
            </a:r>
            <a:r>
              <a:rPr lang="ru-RU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профессиональному мастерству среди инвалидов и лиц с ограниченными возможностями здоровья </a:t>
            </a:r>
            <a:endParaRPr lang="ru-RU" b="1" dirty="0" smtClean="0">
              <a:solidFill>
                <a:srgbClr val="01349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b="1" dirty="0" smtClean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b="1" dirty="0" err="1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Абилимпикс</a:t>
            </a:r>
            <a:r>
              <a:rPr lang="ru-RU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2023»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2056" name="Picture 8" descr="https://sun9-76.userapi.com/impg/lgHn8ME9o4cx2KSJuYi6aCEYDVtfHXJ7E7QGPg/0O90eOXLYbQ.jpg?size=810x1080&amp;quality=95&amp;sign=4b7120b005157a8f16818f02de30875d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4" r="16477"/>
          <a:stretch/>
        </p:blipFill>
        <p:spPr bwMode="auto">
          <a:xfrm>
            <a:off x="941153" y="1686694"/>
            <a:ext cx="1869944" cy="2014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56.userapi.com/impg/E-NUSVYvg1ZZl0j8eXkTegB1kxCd6iZeRoavWA/Ccu0h1xnfi0.jpg?size=810x1080&amp;quality=95&amp;sign=66c8f799da9d62e2965d4977b2d0ce4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1488" y="1908987"/>
            <a:ext cx="1681512" cy="2242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un9-59.userapi.com/impg/sxbHcbpIFq_aYjBFFrQczTK4b56o7Y2eA4JMiw/NQ2U2UxtyZg.jpg?size=1280x960&amp;quality=95&amp;sign=1b31e285f7b2d5a2323f519d66c55674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18" y="2207655"/>
            <a:ext cx="2893985" cy="2170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10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10" y="563545"/>
            <a:ext cx="7191437" cy="2876574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35B50F-3E52-42DD-B9DB-E0C13853DD63}"/>
              </a:ext>
            </a:extLst>
          </p:cNvPr>
          <p:cNvSpPr txBox="1"/>
          <p:nvPr/>
        </p:nvSpPr>
        <p:spPr>
          <a:xfrm>
            <a:off x="2135030" y="148534"/>
            <a:ext cx="4435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Особенности профессионального определения слепых и слабовидящий.</a:t>
            </a:r>
            <a:endParaRPr lang="ru-RU" sz="2000" b="1" dirty="0">
              <a:solidFill>
                <a:srgbClr val="01349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3" name="video_2023-11-17_15-57-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525" y="36195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0"/>
  <p:tag name="AS_OS" val="Unix 5.15.0.1041"/>
  <p:tag name="AS_RELEASE_DATE" val="2023.05.14"/>
  <p:tag name="AS_TITLE" val="Aspose.Slides for .NET Standard 2.0"/>
  <p:tag name="AS_VERSION" val="23.5"/>
</p:tagLst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2837</TotalTime>
  <Words>230</Words>
  <Application>Microsoft Office PowerPoint</Application>
  <PresentationFormat>Произвольный</PresentationFormat>
  <Paragraphs>24</Paragraphs>
  <Slides>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СИПКРО</dc:creator>
  <cp:lastModifiedBy>Home</cp:lastModifiedBy>
  <cp:revision>204</cp:revision>
  <cp:lastPrinted>2023-08-29T08:22:54Z</cp:lastPrinted>
  <dcterms:created xsi:type="dcterms:W3CDTF">2023-08-29T08:22:54Z</dcterms:created>
  <dcterms:modified xsi:type="dcterms:W3CDTF">2023-11-28T16:03:57Z</dcterms:modified>
</cp:coreProperties>
</file>