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5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6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7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34E1-C664-4EAF-92FA-B6D9A6FE7FD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FDFF-E882-4418-AD66-CD8761035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audio" Target="../media/media2.wma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microsoft.com/office/2007/relationships/media" Target="../media/media2.wma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33" Type="http://schemas.openxmlformats.org/officeDocument/2006/relationships/image" Target="../media/image59.jpeg"/><Relationship Id="rId2" Type="http://schemas.openxmlformats.org/officeDocument/2006/relationships/audio" Target="../media/media3.wma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microsoft.com/office/2007/relationships/media" Target="../media/media3.wma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5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31" Type="http://schemas.openxmlformats.org/officeDocument/2006/relationships/image" Target="../media/image57.jpeg"/><Relationship Id="rId4" Type="http://schemas.openxmlformats.org/officeDocument/2006/relationships/image" Target="../media/image31.jp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Relationship Id="rId3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3.png"/><Relationship Id="rId2" Type="http://schemas.openxmlformats.org/officeDocument/2006/relationships/audio" Target="../media/media4.wma"/><Relationship Id="rId16" Type="http://schemas.openxmlformats.org/officeDocument/2006/relationships/image" Target="../media/image73.jpeg"/><Relationship Id="rId1" Type="http://schemas.microsoft.com/office/2007/relationships/media" Target="../media/media4.wma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4" Type="http://schemas.openxmlformats.org/officeDocument/2006/relationships/image" Target="../media/image61.jp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6.jpeg"/><Relationship Id="rId12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5.png"/><Relationship Id="rId9" Type="http://schemas.openxmlformats.org/officeDocument/2006/relationships/image" Target="../media/image78.jpeg"/><Relationship Id="rId1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.png"/><Relationship Id="rId7" Type="http://schemas.openxmlformats.org/officeDocument/2006/relationships/image" Target="../media/image85.jpe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audio" Target="../media/media6.wma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microsoft.com/office/2007/relationships/media" Target="../media/media6.wma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5.png"/><Relationship Id="rId15" Type="http://schemas.openxmlformats.org/officeDocument/2006/relationships/image" Target="../media/image93.png"/><Relationship Id="rId10" Type="http://schemas.openxmlformats.org/officeDocument/2006/relationships/image" Target="../media/image88.jpeg"/><Relationship Id="rId19" Type="http://schemas.openxmlformats.org/officeDocument/2006/relationships/image" Target="../media/image97.png"/><Relationship Id="rId4" Type="http://schemas.openxmlformats.org/officeDocument/2006/relationships/image" Target="../media/image83.jpeg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6470" cy="74874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3797" y="2551837"/>
            <a:ext cx="8645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cs typeface="Angsana New" panose="02020603050405020304" pitchFamily="18" charset="-34"/>
              </a:rPr>
              <a:t>Мультимедийный дидактический комплекс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cs typeface="Angsana New" panose="02020603050405020304" pitchFamily="18" charset="-34"/>
              </a:rPr>
              <a:t>                         </a:t>
            </a:r>
            <a:r>
              <a:rPr lang="ru-RU" sz="2800" b="1" i="1" dirty="0" smtClean="0">
                <a:solidFill>
                  <a:srgbClr val="7030A0"/>
                </a:solidFill>
                <a:cs typeface="Angsana New" panose="02020603050405020304" pitchFamily="18" charset="-34"/>
              </a:rPr>
              <a:t>«Научим </a:t>
            </a:r>
            <a:r>
              <a:rPr lang="ru-RU" sz="2800" b="1" i="1" dirty="0" err="1" smtClean="0">
                <a:solidFill>
                  <a:srgbClr val="7030A0"/>
                </a:solidFill>
                <a:cs typeface="Angsana New" panose="02020603050405020304" pitchFamily="18" charset="-34"/>
              </a:rPr>
              <a:t>Лунтика</a:t>
            </a:r>
            <a:r>
              <a:rPr lang="ru-RU" sz="2800" b="1" i="1" dirty="0" smtClean="0">
                <a:solidFill>
                  <a:srgbClr val="7030A0"/>
                </a:solidFill>
                <a:cs typeface="Angsana New" panose="02020603050405020304" pitchFamily="18" charset="-34"/>
              </a:rPr>
              <a:t> грамотно говорить»</a:t>
            </a:r>
            <a:endParaRPr lang="ru-RU" sz="2800" b="1" i="1" dirty="0">
              <a:solidFill>
                <a:srgbClr val="7030A0"/>
              </a:solidFill>
              <a:cs typeface="Angsana New" panose="02020603050405020304" pitchFamily="18" charset="-34"/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  <a:cs typeface="Angsana New" panose="02020603050405020304" pitchFamily="18" charset="-34"/>
              </a:rPr>
              <a:t>        подготовили: воспитатели ГБОУ ООШ №21 </a:t>
            </a:r>
            <a:endParaRPr lang="ru-RU" sz="2800" b="1" i="1" dirty="0" smtClean="0">
              <a:solidFill>
                <a:srgbClr val="7030A0"/>
              </a:solidFill>
              <a:cs typeface="Angsana New" panose="02020603050405020304" pitchFamily="18" charset="-34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cs typeface="Angsana New" panose="02020603050405020304" pitchFamily="18" charset="-34"/>
              </a:rPr>
              <a:t>с/п </a:t>
            </a:r>
            <a:r>
              <a:rPr lang="ru-RU" sz="2800" b="1" i="1" dirty="0">
                <a:solidFill>
                  <a:srgbClr val="7030A0"/>
                </a:solidFill>
                <a:cs typeface="Angsana New" panose="02020603050405020304" pitchFamily="18" charset="-34"/>
              </a:rPr>
              <a:t>«Детский сад «Дружная семейка»</a:t>
            </a:r>
          </a:p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cs typeface="Angsana New" panose="02020603050405020304" pitchFamily="18" charset="-34"/>
              </a:rPr>
              <a:t>Громилина</a:t>
            </a:r>
            <a:r>
              <a:rPr lang="ru-RU" sz="2800" b="1" i="1" dirty="0" smtClean="0">
                <a:solidFill>
                  <a:srgbClr val="7030A0"/>
                </a:solidFill>
                <a:cs typeface="Angsana New" panose="02020603050405020304" pitchFamily="18" charset="-34"/>
              </a:rPr>
              <a:t> Л.В., </a:t>
            </a:r>
            <a:r>
              <a:rPr lang="ru-RU" sz="2800" b="1" i="1" dirty="0" err="1" smtClean="0">
                <a:solidFill>
                  <a:srgbClr val="7030A0"/>
                </a:solidFill>
                <a:cs typeface="Angsana New" panose="02020603050405020304" pitchFamily="18" charset="-34"/>
              </a:rPr>
              <a:t>Кухарева</a:t>
            </a:r>
            <a:r>
              <a:rPr lang="ru-RU" sz="2800" b="1" i="1" dirty="0" smtClean="0">
                <a:solidFill>
                  <a:srgbClr val="7030A0"/>
                </a:solidFill>
                <a:cs typeface="Angsana New" panose="02020603050405020304" pitchFamily="18" charset="-34"/>
              </a:rPr>
              <a:t> М.В.</a:t>
            </a:r>
            <a:endParaRPr lang="ru-RU" sz="2800" b="1" i="1" dirty="0">
              <a:solidFill>
                <a:srgbClr val="7030A0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1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d0b4571fddace2fd949e4d66775772e3-990x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94" y="44056"/>
            <a:ext cx="10818420" cy="6689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0598" y="4513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2831" r="793" b="2445"/>
          <a:stretch/>
        </p:blipFill>
        <p:spPr>
          <a:xfrm>
            <a:off x="5189517" y="914400"/>
            <a:ext cx="7002483" cy="594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845" y="-111311"/>
            <a:ext cx="2383778" cy="2803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097" r="63830" b="79070"/>
          <a:stretch/>
        </p:blipFill>
        <p:spPr>
          <a:xfrm>
            <a:off x="7417408" y="0"/>
            <a:ext cx="2363190" cy="1021278"/>
          </a:xfrm>
          <a:prstGeom prst="rect">
            <a:avLst/>
          </a:prstGeom>
        </p:spPr>
      </p:pic>
      <p:pic>
        <p:nvPicPr>
          <p:cNvPr id="2050" name="Picture 2" descr="https://avatars.mds.yandex.net/get-mpic/4343092/img_id5588283867147099955.jpeg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9" y="265598"/>
            <a:ext cx="1008771" cy="7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pickimage.ru/wp-content/uploads/images/detskie/portfolios/portfel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portfolios/portfel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thumbs.dreamstime.com/b/%D1%80%D1%8E%D0%BA%D0%B7%D0%B0%D0%BA-%D0%B4%D0%BB%D1%8F-%D0%B4%D0%B5%D0%B2%D1%83%D1%88%D0%BA%D0%B8-%D0%B2-%D0%B2%D0%B5%D0%BA%D1%82%D0%BE%D1%80%D0%B5-%D0%BE%D1%80%D0%B0%D0%BD%D0%B6%D0%B5%D0%B2%D0%BE%D0%B3%D0%BE-%D0%B8-%D0%BA%D1%80%D0%B0%D1%81%D0%BD%D0%BE%D0%B3%D0%BE-%D1%86%D0%B2%D0%B5%D1%82%D0%B0-104769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0" y="1289634"/>
            <a:ext cx="902197" cy="10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xn----7sbabh4cwadrb5e.xn--p1ai/upload/iblock/846/846344c07f7ebea5225ebee4a89e0a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85" y="2692046"/>
            <a:ext cx="861950" cy="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pinimg.com/originals/d6/79/31/d67931e9a1630c39b2ea06a7f030f9a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" y="5448109"/>
            <a:ext cx="1275569" cy="10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0-tub-ru.yandex.net/i?id=6f19436f42f96e8f9eb20797bf3da1f5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9" y="312823"/>
            <a:ext cx="950040" cy="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humbs.dreamstime.com/b/%D0%B2%D0%B5%D1%81%D1%8C-%D0%B0%D0%BD%D0%B0%D0%BD%D0%B0%D1%81-%D1%81-%D0%BF%D0%BE%D0%BB%D0%BE%D0%B2%D0%B8%D0%BD%D0%BD%D0%BE%D0%B9-%D0%BE%D1%82%D1%80%D0%B5%D0%B7%D0%B0%D0%BD%D0%BD%D0%BE%D0%B9-%D1%87%D0%B0%D1%81%D1%82%D1%8C%D1%8E-%D0%B0%D0%BD%D0%B0%D0%BD%D0%B0%D1%81%D0%B0-%D0%B8%D0%BB%D0%BB%D1%8E%D1%81%D1%82%D1%80%D0%B0%D1%86%D0%B8%D0%B8-13811425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91" y="2536346"/>
            <a:ext cx="1182727" cy="10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.pinimg.com/736x/bc/80/a5/bc80a57568791136f349b2a81a66c276--art-clipart-peter-pa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0" y="1325358"/>
            <a:ext cx="765788" cy="11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avatars.mds.yandex.net/i?id=52cb13573c6888a958d5c46d7918e07f-5647646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12" y="4174664"/>
            <a:ext cx="1947405" cy="6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mobimg.b-cdn.net/v3/fetch/e3/e3dc58edbc9dc6ff936065db4149585f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4" y="4045772"/>
            <a:ext cx="1399802" cy="8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catherineasquithgallery.com/uploads/posts/2021-03/1614587269_36-p-kartinka-telefon-na-belom-fone-3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42" y="1400884"/>
            <a:ext cx="1439371" cy="10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thumbs.dreamstime.com/b/%D0%BC-%D0%B0-%D0%B5%D0%BD%D0%B5%D1%86-%D0%B5%D0%B5-%D0%BC%D0%B0%D1%82%D1%8C-8753370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1539" y="31259"/>
            <a:ext cx="1036179" cy="13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avatars.mds.yandex.net/i?id=fe064b2d44d3822c04f90b62bbf74115-5452219-images-thumbs&amp;n=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885"/>
            <a:ext cx="1297243" cy="12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i.pinimg.com/originals/bf/14/d0/bf14d0dfe5d8eae3a54ab4e0f235c1f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3" y="5341846"/>
            <a:ext cx="1091930" cy="11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s://avatars.mds.yandex.net/i?id=7d9355b9dd818891dc741a8dfe50de8f-5291569-images-thumbs&amp;n=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38" y="200524"/>
            <a:ext cx="860909" cy="10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printonic.ru/uploads/images/2016/04/15/img_5710a77cacec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5" y="2448041"/>
            <a:ext cx="957734" cy="1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avatars.mds.yandex.net/i?id=623809e92a48c46d90b953edbfb3b535-5850566-images-thumbs&amp;n=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0" y="5344492"/>
            <a:ext cx="1198303" cy="11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79" y="1108313"/>
            <a:ext cx="1104892" cy="12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avatars.mds.yandex.net/i?id=9cff176877ada52fccd50ffff446a95d-564506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72" y="3899480"/>
            <a:ext cx="1461594" cy="11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avatars.mds.yandex.net/get-mpic/4343092/img_id5588283867147099955.jpeg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34" y="2948109"/>
            <a:ext cx="1008771" cy="7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s://im0-tub-ru.yandex.net/i?id=6f19436f42f96e8f9eb20797bf3da1f5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02" y="2928392"/>
            <a:ext cx="950040" cy="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thumbs.dreamstime.com/b/%D1%80%D1%8E%D0%BA%D0%B7%D0%B0%D0%BA-%D0%B4%D0%BB%D1%8F-%D0%B4%D0%B5%D0%B2%D1%83%D1%88%D0%BA%D0%B8-%D0%B2-%D0%B2%D0%B5%D0%BA%D1%82%D0%BE%D1%80%D0%B5-%D0%BE%D1%80%D0%B0%D0%BD%D0%B6%D0%B5%D0%B2%D0%BE%D0%B3%D0%BE-%D0%B8-%D0%BA%D1%80%D0%B0%D1%81%D0%BD%D0%BE%D0%B3%D0%BE-%D1%86%D0%B2%D0%B5%D1%82%D0%B0-104769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6" y="1332604"/>
            <a:ext cx="902197" cy="10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thumbs.dreamstime.com/b/%D1%80%D1%8E%D0%BA%D0%B7%D0%B0%D0%BA-%D0%B4%D0%BB%D1%8F-%D0%B4%D0%B5%D0%B2%D1%83%D1%88%D0%BA%D0%B8-%D0%B2-%D0%B2%D0%B5%D0%BA%D1%82%D0%BE%D1%80%D0%B5-%D0%BE%D1%80%D0%B0%D0%BD%D0%B6%D0%B5%D0%B2%D0%BE%D0%B3%D0%BE-%D0%B8-%D0%BA%D1%80%D0%B0%D1%81%D0%BD%D0%BE%D0%B3%D0%BE-%D1%86%D0%B2%D0%B5%D1%82%D0%B0-104769011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591" y="2794053"/>
            <a:ext cx="841007" cy="9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s://i.pinimg.com/736x/bc/80/a5/bc80a57568791136f349b2a81a66c276--art-clipart-peter-pan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893" y="2904568"/>
            <a:ext cx="630910" cy="9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https://catherineasquithgallery.com/uploads/posts/2021-03/1614587269_36-p-kartinka-telefon-na-belom-fone-38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64" y="4292192"/>
            <a:ext cx="895541" cy="6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s://xn----7sbabh4cwadrb5e.xn--p1ai/upload/iblock/846/846344c07f7ebea5225ebee4a89e0a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92" y="4148336"/>
            <a:ext cx="861950" cy="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https://thumbs.dreamstime.com/b/%D0%B2%D0%B5%D1%81%D1%8C-%D0%B0%D0%BD%D0%B0%D0%BD%D0%B0%D1%81-%D1%81-%D0%BF%D0%BE%D0%BB%D0%BE%D0%B2%D0%B8%D0%BD%D0%BD%D0%BE%D0%B9-%D0%BE%D1%82%D1%80%D0%B5%D0%B7%D0%B0%D0%BD%D0%BD%D0%BE%D0%B9-%D1%87%D0%B0%D1%81%D1%82%D1%8C%D1%8E-%D0%B0%D0%BD%D0%B0%D0%BD%D0%B0%D1%81%D0%B0-%D0%B8%D0%BB%D0%BB%D1%8E%D1%81%D1%82%D1%80%D0%B0%D1%86%D0%B8%D0%B8-138114258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61" y="4089747"/>
            <a:ext cx="1101490" cy="9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https://mobimg.b-cdn.net/v3/fetch/e3/e3dc58edbc9dc6ff936065db4149585f.jpe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24" y="4298880"/>
            <a:ext cx="1138250" cy="7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 descr="https://avatars.mds.yandex.net/i?id=52cb13573c6888a958d5c46d7918e07f-5647646-images-thumbs&amp;n=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39" y="5607596"/>
            <a:ext cx="1246255" cy="4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https://i.pinimg.com/originals/d6/79/31/d67931e9a1630c39b2ea06a7f030f9aa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647" y="5379300"/>
            <a:ext cx="993951" cy="8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64867" y="1406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3411" r="1750" b="1637"/>
          <a:stretch/>
        </p:blipFill>
        <p:spPr>
          <a:xfrm>
            <a:off x="5438102" y="1003464"/>
            <a:ext cx="6753897" cy="5854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3849" r="66308" b="79508"/>
          <a:stretch/>
        </p:blipFill>
        <p:spPr>
          <a:xfrm>
            <a:off x="7958524" y="0"/>
            <a:ext cx="2090059" cy="902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474" y="-159749"/>
            <a:ext cx="2383778" cy="2571007"/>
          </a:xfrm>
          <a:prstGeom prst="rect">
            <a:avLst/>
          </a:prstGeom>
        </p:spPr>
      </p:pic>
      <p:pic>
        <p:nvPicPr>
          <p:cNvPr id="1028" name="Picture 4" descr="https://nukadeti.ru/content/images/static/draw800x800/4_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1" y="125888"/>
            <a:ext cx="1223159" cy="12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t3.ggpht.com/ytc/AAUvwnjGiKUYS7k_gx4_zFMkdSAEe5tpwvsqUwouZGed=s900-c-k-c0x00ffffff-no-r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7" y="3028209"/>
            <a:ext cx="1128156" cy="1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ostila.ru/data/46/f9/cf/fd/46f9cffdf66231955b2f257973d60db95f33ba0a3015244966da6c7c97f1b5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3" y="198212"/>
            <a:ext cx="941828" cy="9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4.depositphotos.com/6627452/29478/v/950/depositphotos_294783666-stock-illustration-red-mushrooms-vector-realistic-grow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41" y="4006748"/>
            <a:ext cx="1162198" cy="12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rintovo.ru/6406-thickbox_default/shapka-ushanka-russian-sty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25" y="1512924"/>
            <a:ext cx="1472971" cy="15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51/79/f9/5179f9c5db930e63934a57698314d16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" y="4194205"/>
            <a:ext cx="1188522" cy="11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pinimg.com/originals/7f/59/1d/7f591d24cff6660962d6b5daf7731d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1" y="2703997"/>
            <a:ext cx="1230594" cy="12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i?id=8e2a9bef6f31d326acf304167d49c2a3-57553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9" y="66468"/>
            <a:ext cx="831568" cy="11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i?id=6be5976cca5ff694e1f01e5a0b05f7be-4118262-images-thumbs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74" y="2539266"/>
            <a:ext cx="1198588" cy="12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.pinimg.com/originals/00/cc/69/00cc693207d5eea78a00ef2f04dd18b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9" y="1262480"/>
            <a:ext cx="814116" cy="12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butikid.ru/upload/iblock/03e/03e590a89ed8501ee393ed1a22b7bf3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76" y="4206594"/>
            <a:ext cx="759070" cy="10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tehnoteca.ru/img/789/788321/vesna_hristina_2_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33" y="138972"/>
            <a:ext cx="1116273" cy="11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i?id=385f07f8ecceacf06ee6d7bc0f8a1987-4017639-images-thumbs&amp;n=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63" y="1486989"/>
            <a:ext cx="783818" cy="9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.pinimg.com/originals/7a/0d/e2/7a0de2ff41e049d83fc88a605ea2e00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1" y="2411258"/>
            <a:ext cx="1290483" cy="15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tatic.tildacdn.com/tild3331-3466-4636-b565-383734393334/phot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32" y="1293344"/>
            <a:ext cx="1629760" cy="10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clipart-best.com/img/cup/cup-clip-art-2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02" y="5546699"/>
            <a:ext cx="1210986" cy="10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avatars.mds.yandex.net/i?id=a7cb7d677566c29ee1ecb63f23f56bbf-5859439-images-thumbs&amp;n=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56" y="3985213"/>
            <a:ext cx="886004" cy="11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i.pinimg.com/originals/f0/c3/53/f0c3535f59379709c00f2674c8354193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4" y="5592582"/>
            <a:ext cx="1066565" cy="1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cdn.pixabay.com/photo/2016/03/31/14/56/couch-1292869_128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07" y="5712537"/>
            <a:ext cx="1273917" cy="6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avatars.mds.yandex.net/i?id=bf409476b32e3571bafce6a8be76dde4-5479195-images-thumbs&amp;n=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54" y="5546699"/>
            <a:ext cx="821810" cy="8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tehnoteca.ru/img/789/788321/vesna_hristina_2_1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37" y="2897360"/>
            <a:ext cx="843366" cy="8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postila.ru/data/46/f9/cf/fd/46f9cffdf66231955b2f257973d60db95f33ba0a3015244966da6c7c97f1b5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41" y="2868003"/>
            <a:ext cx="941828" cy="9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printovo.ru/6406-thickbox_default/shapka-ushanka-russian-style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24" y="2780013"/>
            <a:ext cx="1147673" cy="12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http://static.tildacdn.com/tild3331-3466-4636-b565-383734393334/photo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59" y="3028209"/>
            <a:ext cx="1030651" cy="6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yt3.ggpht.com/ytc/AAUvwnjGiKUYS7k_gx4_zFMkdSAEe5tpwvsqUwouZGed=s900-c-k-c0x00ffffff-no-rj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66" y="4084101"/>
            <a:ext cx="931790" cy="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https://i.pinimg.com/originals/7a/0d/e2/7a0de2ff41e049d83fc88a605ea2e00a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04" y="4065954"/>
            <a:ext cx="731824" cy="8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s://avatars.mds.yandex.net/i?id=6be5976cca5ff694e1f01e5a0b05f7be-4118262-images-thumbs&amp;n=1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57" y="4161585"/>
            <a:ext cx="795572" cy="8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s://i.pinimg.com/originals/51/79/f9/5179f9c5db930e63934a57698314d16d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96" y="4067725"/>
            <a:ext cx="948166" cy="9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https://butikid.ru/upload/iblock/03e/03e590a89ed8501ee393ed1a22b7bf38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04" y="5382727"/>
            <a:ext cx="565916" cy="8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https://clipart-best.com/img/cup/cup-clip-art-25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93" y="5299627"/>
            <a:ext cx="1087490" cy="9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049054" y="1208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4849" r="60500" b="27099"/>
          <a:stretch/>
        </p:blipFill>
        <p:spPr>
          <a:xfrm>
            <a:off x="0" y="0"/>
            <a:ext cx="4711341" cy="4643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7" t="5195" r="3161" b="27099"/>
          <a:stretch/>
        </p:blipFill>
        <p:spPr>
          <a:xfrm>
            <a:off x="7426968" y="-112890"/>
            <a:ext cx="4781797" cy="4643252"/>
          </a:xfrm>
          <a:prstGeom prst="rect">
            <a:avLst/>
          </a:prstGeom>
        </p:spPr>
      </p:pic>
      <p:pic>
        <p:nvPicPr>
          <p:cNvPr id="3078" name="Picture 6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6968" y="5239352"/>
            <a:ext cx="1540037" cy="14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hildrenscience.ru/legacy/environment/galleries/22.%20%D0%A6%D0%B2%D0%B5%D1%82%D0%BA%D0%BE%D0%B2%D1%8B%D0%B5%20%D0%B4%D0%B5%D1%80%D0%B5%D0%B2%D1%8C%D1%8F%20%D0%B8%20%D0%BA%D1%83%D1%81%D1%82%D0%B0%D1%80%D0%BD%D0%B8%D0%BA%D0%B8/19-3%20%D0%B6%D1%91%D0%BB%D1%83%D0%B4%D0%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05" y="4887994"/>
            <a:ext cx="2064803" cy="18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tihi.ru/pics/2020/04/01/107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2" b="7775"/>
          <a:stretch/>
        </p:blipFill>
        <p:spPr bwMode="auto">
          <a:xfrm>
            <a:off x="6350789" y="4643252"/>
            <a:ext cx="1632369" cy="20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.depositphotos.com/1000324/1265/v/950/depositphotos_12656082-stock-illustration-fairy-tale-pink-cast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5" y="4773306"/>
            <a:ext cx="1419022" cy="17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pinimg.com/originals/3a/a6/d2/3aa6d201c5d69f96355bcd6f477752c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73" y="5001928"/>
            <a:ext cx="1887009" cy="16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2.depositphotos.com/1007566/12186/v/950/depositphotos_121864464-stock-illustration-kite-wing-festival-fun-isolat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02" y="8743479"/>
            <a:ext cx="415533" cy="4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luspng.com/img-png/png-yolk-egg-yolk-1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50" y="5065690"/>
            <a:ext cx="2281797" cy="17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images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1341" y="1302828"/>
            <a:ext cx="2786083" cy="25115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8" descr="https://pluspng.com/img-png/png-yolk-egg-yolk-12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6" y="1660186"/>
            <a:ext cx="1053416" cy="7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stihi.ru/pics/2020/04/01/1075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2" b="7775"/>
          <a:stretch/>
        </p:blipFill>
        <p:spPr bwMode="auto">
          <a:xfrm>
            <a:off x="1919943" y="1443111"/>
            <a:ext cx="836055" cy="10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4694" y="1146490"/>
            <a:ext cx="1081343" cy="10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hildrenscience.ru/legacy/environment/galleries/22.%20%D0%A6%D0%B2%D0%B5%D1%82%D0%BA%D0%BE%D0%B2%D1%8B%D0%B5%20%D0%B4%D0%B5%D1%80%D0%B5%D0%B2%D1%8C%D1%8F%20%D0%B8%20%D0%BA%D1%83%D1%81%D1%82%D0%B0%D1%80%D0%BD%D0%B8%D0%BA%D0%B8/19-3%20%D0%B6%D1%91%D0%BB%D1%83%D0%B4%D0%B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8" y="1278112"/>
            <a:ext cx="1268497" cy="11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t.depositphotos.com/1000324/1265/v/950/depositphotos_12656082-stock-illustration-fairy-tale-pink-cast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56" y="694778"/>
            <a:ext cx="1419022" cy="17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17736" y="2791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7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122"/>
            <a:ext cx="3329607" cy="6156960"/>
          </a:xfrm>
          <a:prstGeom prst="rect">
            <a:avLst/>
          </a:prstGeom>
        </p:spPr>
      </p:pic>
      <p:pic>
        <p:nvPicPr>
          <p:cNvPr id="4110" name="Picture 14" descr="https://thumbs.dreamstime.com/b/%D1%81%D0%BE%D1%81%D0%B5%D0%BD%D0%BA%D0%B0-%D0%BA%D0%BE%D0%BD%D1%83%D1%81%D0%B0-%D0%B2%D0%B5%D1%82%D0%B2%D0%B8-1237455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4362" r="7460" b="17910"/>
          <a:stretch/>
        </p:blipFill>
        <p:spPr bwMode="auto">
          <a:xfrm>
            <a:off x="6030898" y="4497265"/>
            <a:ext cx="2481943" cy="21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ww.factroom.ru/wp-content/uploads/2018/05/800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93" y="2097167"/>
            <a:ext cx="2170176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avatars.mds.yandex.net/i?id=818afe7e6dd5c43ea906afcdc7d8a158-4720151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47" y="0"/>
            <a:ext cx="2056300" cy="21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thumbs.dreamstime.com/b/%D1%88%D1%83%D1%82-%D1%81-%D1%81%D1%87%D0%B0%D1%81%D1%82-%D0%B8%D0%B2%D1%8B%D0%BC%D0%B8-%D1%82%D0%B0%D0%BD%D1%86%D0%B0%D0%BC%D0%B8-%D1%81%D1%82%D0%BE%D1%80%D0%BE%D0%BD%D1%8B-706878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43" y="921698"/>
            <a:ext cx="1529161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avatars.mds.yandex.net/i?id=d85044a6a0480e43cb0fc9b6118dc37c-5163012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91" y="4037610"/>
            <a:ext cx="2005737" cy="26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avatars.mds.yandex.net/i?id=645200681ee1c00bb48d58eda33b7432-5495858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9" y="1902096"/>
            <a:ext cx="2505938" cy="22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1.bp.blogspot.com/-reJFcmcSLYw/Xiq18FAIKpI/AAAAAAAAvzU/Q4erHUXQFiwcU2WfuAULK8J_eNCPZVQPgCLcBGAsYHQ/s1600/Pink-Color-Balloon-PNG-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05" y="4388248"/>
            <a:ext cx="1507029" cy="24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77815" y="4267343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41" y="83716"/>
            <a:ext cx="2498550" cy="1873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6" y="2591728"/>
            <a:ext cx="787369" cy="5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11253" r="14082" b="16624"/>
          <a:stretch/>
        </p:blipFill>
        <p:spPr>
          <a:xfrm>
            <a:off x="2514937" y="2088147"/>
            <a:ext cx="7197403" cy="4821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61" y="2761226"/>
            <a:ext cx="2379376" cy="3945853"/>
          </a:xfrm>
          <a:prstGeom prst="rect">
            <a:avLst/>
          </a:prstGeom>
        </p:spPr>
      </p:pic>
      <p:pic>
        <p:nvPicPr>
          <p:cNvPr id="5132" name="Picture 12" descr="https://i.pinimg.com/originals/4c/9c/9f/4c9c9f5c255acd7151110d75c2cf922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571" y="3276102"/>
            <a:ext cx="1780429" cy="15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avatars.mds.yandex.net/i?id=ae6e45ebd1758379f648e40194279747-5482164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85" y="5066662"/>
            <a:ext cx="1587223" cy="169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img-fotki.yandex.ru/get/6442/39663434.923/0_ae1a4_8fbbfb20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153"/>
            <a:ext cx="2388650" cy="14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avatars.mds.yandex.net/i?id=f3904cea0a7580952e1a5175c7a9fbac-5231672-images-thumbs&amp;ref=rim&amp;n=33&amp;w=267&amp;h=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18" y="180153"/>
            <a:ext cx="2103447" cy="14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thumbs.dreamstime.com/b/%D1%81%D0%B2%D0%B5%D0%B6%D0%B8%D0%B5-%D0%B7%D1%80%D0%B5-%D1%8B%D0%B5-%D0%BE%D0%B2%D0%BE%D1%89%D0%B8-%D0%B2-%D0%BA%D0%BE%D1%80%D0%B7%D0%B8%D0%BD%D0%B5-310847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15" y="89935"/>
            <a:ext cx="1451058" cy="15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i.pinimg.com/originals/4c/9c/9f/4c9c9f5c255acd7151110d75c2cf92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66" y="5491483"/>
            <a:ext cx="955474" cy="8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8993" flipV="1">
            <a:off x="10618137" y="2070295"/>
            <a:ext cx="1219274" cy="1292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22" y="233437"/>
            <a:ext cx="1366517" cy="1366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3" y="3010916"/>
            <a:ext cx="900263" cy="900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" y="137672"/>
            <a:ext cx="1093455" cy="16662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39" y="4401644"/>
            <a:ext cx="436418" cy="665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27" y="330121"/>
            <a:ext cx="2010539" cy="11176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69" y="446708"/>
            <a:ext cx="1972025" cy="12540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7" y="5675413"/>
            <a:ext cx="1789580" cy="11380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02" y="5882935"/>
            <a:ext cx="1159032" cy="494253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9757" y="5186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95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9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7" y="3800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33</Words>
  <Application>Microsoft Office PowerPoint</Application>
  <PresentationFormat>Произвольный</PresentationFormat>
  <Paragraphs>5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Сергей</cp:lastModifiedBy>
  <cp:revision>34</cp:revision>
  <dcterms:created xsi:type="dcterms:W3CDTF">2022-03-21T16:41:13Z</dcterms:created>
  <dcterms:modified xsi:type="dcterms:W3CDTF">2024-11-19T16:16:44Z</dcterms:modified>
</cp:coreProperties>
</file>