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8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gif"/><Relationship Id="rId3" Type="http://schemas.openxmlformats.org/officeDocument/2006/relationships/audio" Target="NULL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10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8.png"/><Relationship Id="rId11" Type="http://schemas.openxmlformats.org/officeDocument/2006/relationships/image" Target="../media/image9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microsoft.com/office/2007/relationships/media" Target="../media/media1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4.m4a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9.xml"/><Relationship Id="rId4" Type="http://schemas.openxmlformats.org/officeDocument/2006/relationships/audio" Target="../media/media4.m4a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0.jpg"/><Relationship Id="rId5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10.png"/><Relationship Id="rId3" Type="http://schemas.microsoft.com/office/2007/relationships/media" Target="../media/media10.m4a"/><Relationship Id="rId7" Type="http://schemas.openxmlformats.org/officeDocument/2006/relationships/image" Target="../media/image7.gif"/><Relationship Id="rId12" Type="http://schemas.openxmlformats.org/officeDocument/2006/relationships/slide" Target="slide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1.wav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audio" Target="../media/media10.m4a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7.jpg"/><Relationship Id="rId5" Type="http://schemas.openxmlformats.org/officeDocument/2006/relationships/image" Target="../media/image26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0090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Мультимедийный дидактический комплекс</a:t>
            </a:r>
            <a:br>
              <a:rPr lang="ru-RU" sz="3100" dirty="0"/>
            </a:br>
            <a:r>
              <a:rPr lang="ru-RU" sz="3100" dirty="0"/>
              <a:t> </a:t>
            </a:r>
            <a:r>
              <a:rPr lang="ru-RU" sz="2700" dirty="0"/>
              <a:t>по формированию математических представлений</a:t>
            </a:r>
            <a:br>
              <a:rPr lang="ru-RU" sz="2700" dirty="0"/>
            </a:br>
            <a:r>
              <a:rPr lang="ru-RU" sz="2700" dirty="0"/>
              <a:t>для детей </a:t>
            </a:r>
            <a:r>
              <a:rPr lang="ru-RU" sz="2700"/>
              <a:t>с ЗПР</a:t>
            </a:r>
            <a:br>
              <a:rPr lang="ru-RU" sz="3600" dirty="0"/>
            </a:br>
            <a:r>
              <a:rPr lang="ru-RU" b="1" dirty="0"/>
              <a:t>«Загадки от </a:t>
            </a:r>
            <a:r>
              <a:rPr lang="ru-RU" b="1" dirty="0" err="1"/>
              <a:t>Смешариков</a:t>
            </a:r>
            <a:r>
              <a:rPr lang="ru-RU" b="1" dirty="0"/>
              <a:t>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65396" y="5229200"/>
            <a:ext cx="6400800" cy="1008112"/>
          </a:xfrm>
        </p:spPr>
        <p:txBody>
          <a:bodyPr/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omic Sans MS"/>
              </a:rPr>
              <a:t>Подготовили воспитатели: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omic Sans MS"/>
              </a:rPr>
              <a:t>Платонова Ольга Николаевна</a:t>
            </a:r>
          </a:p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Comic Sans MS"/>
              </a:rPr>
              <a:t>Карпова Татьяна Александровна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88712"/>
            <a:ext cx="1395987" cy="15240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2" y="5241107"/>
            <a:ext cx="1524003" cy="1377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12" y="3646837"/>
            <a:ext cx="1080120" cy="14329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4" y="4857315"/>
            <a:ext cx="1212504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19" y="1268760"/>
            <a:ext cx="1438521" cy="14515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72091"/>
            <a:ext cx="1368152" cy="1785272"/>
          </a:xfrm>
          <a:prstGeom prst="rect">
            <a:avLst/>
          </a:prstGeom>
        </p:spPr>
      </p:pic>
      <p:pic>
        <p:nvPicPr>
          <p:cNvPr id="11" name="Рисунок 10" descr="i180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1920" y="1384325"/>
            <a:ext cx="1692188" cy="1692188"/>
          </a:xfrm>
          <a:prstGeom prst="rect">
            <a:avLst/>
          </a:prstGeom>
        </p:spPr>
      </p:pic>
      <p:sp>
        <p:nvSpPr>
          <p:cNvPr id="12" name="Подзаголовок 4"/>
          <p:cNvSpPr txBox="1">
            <a:spLocks/>
          </p:cNvSpPr>
          <p:nvPr/>
        </p:nvSpPr>
        <p:spPr>
          <a:xfrm>
            <a:off x="1837008" y="260648"/>
            <a:ext cx="64008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Самарской области основная общеобразовательная школа № 21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 Е.А. Никонова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Новокуйбышевска городского округа Новокуйбышевск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Самарской области СП «Детский сад» Дружная семейка»</a:t>
            </a:r>
          </a:p>
        </p:txBody>
      </p:sp>
      <p:pic>
        <p:nvPicPr>
          <p:cNvPr id="9" name="Смешарики - Пин-код">
            <a:hlinkClick r:id="" action="ppaction://media"/>
            <a:extLst>
              <a:ext uri="{FF2B5EF4-FFF2-40B4-BE49-F238E27FC236}">
                <a16:creationId xmlns:a16="http://schemas.microsoft.com/office/drawing/2014/main" id="{3483A2A2-E021-4BD7-91E8-8529704800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 end="53245.458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3" name="Смешарики - Смешарики">
            <a:hlinkClick r:id="" action="ppaction://media"/>
            <a:extLst>
              <a:ext uri="{FF2B5EF4-FFF2-40B4-BE49-F238E27FC236}">
                <a16:creationId xmlns:a16="http://schemas.microsoft.com/office/drawing/2014/main" id="{5667FA0C-2F7D-48D4-A1B9-00EA996BDA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6680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5"/>
    </mc:Choice>
    <mc:Fallback xmlns="">
      <p:transition spd="slow" advTm="60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6" y="4574453"/>
            <a:ext cx="1487551" cy="16239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70" y="4093535"/>
            <a:ext cx="1601457" cy="2124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053" y="4273972"/>
            <a:ext cx="1488073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25" y="4659618"/>
            <a:ext cx="1524003" cy="137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8863"/>
            <a:ext cx="1512168" cy="1973195"/>
          </a:xfrm>
          <a:prstGeom prst="rect">
            <a:avLst/>
          </a:prstGeom>
        </p:spPr>
      </p:pic>
      <p:pic>
        <p:nvPicPr>
          <p:cNvPr id="9" name="Рисунок 8" descr="i180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526" y="4711915"/>
            <a:ext cx="1692188" cy="16921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3747" y="836712"/>
            <a:ext cx="559455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Умнички</a:t>
            </a:r>
            <a:r>
              <a: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 algn="ctr"/>
            <a:r>
              <a:rPr lang="ru-RU" sz="6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Всё – то вы знаете!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E7BB908-0334-4610-BF47-EC077A10D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97067" y="2759413"/>
            <a:ext cx="487363" cy="487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7" y="1702138"/>
            <a:ext cx="2095500" cy="2114550"/>
          </a:xfrm>
          <a:prstGeom prst="rect">
            <a:avLst/>
          </a:prstGeom>
        </p:spPr>
      </p:pic>
      <p:pic>
        <p:nvPicPr>
          <p:cNvPr id="11" name="Смешарики - Пин-код">
            <a:hlinkClick r:id="" action="ppaction://media"/>
            <a:extLst>
              <a:ext uri="{FF2B5EF4-FFF2-40B4-BE49-F238E27FC236}">
                <a16:creationId xmlns:a16="http://schemas.microsoft.com/office/drawing/2014/main" id="{1E45B791-88B3-47AF-9A6F-392F026DCA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028" end="48705.458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2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-4.81481E-6 L 0.54028 -0.66296 " pathEditMode="relative" rAng="0" ptsTypes="AA">
                                      <p:cBhvr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-331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333 0.02662 L -0.01632 0.06667 C -0.00226 0.0757 0.01875 0.08056 0.04063 0.08056 C 0.06563 0.08056 0.08559 0.0757 0.09965 0.06667 L 0.16667 0.02662 " pathEditMode="relative" rAng="0" ptsTypes="AAA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347 0.02269 L -0.19653 0.0226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4.81481E-6 L 0.18125 0.37013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90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3.33333E-6 L -0.00781 -0.39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Привет ребята! Моя первая загадка</a:t>
            </a:r>
            <a:r>
              <a:rPr lang="ru-RU" b="1" dirty="0"/>
              <a:t>:</a:t>
            </a:r>
            <a:br>
              <a:rPr lang="ru-RU" b="1" dirty="0"/>
            </a:br>
            <a:br>
              <a:rPr lang="ru-RU" b="1" dirty="0"/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35784"/>
            <a:ext cx="2160240" cy="198935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0032" y="1844824"/>
            <a:ext cx="3778174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«Сколько спинок у трёх свинок?»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3" y="3501008"/>
            <a:ext cx="2160240" cy="1989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501007"/>
            <a:ext cx="2160240" cy="1989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6" y="1250913"/>
            <a:ext cx="2008636" cy="1883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2" y="4791042"/>
            <a:ext cx="2718878" cy="1468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55158"/>
            <a:ext cx="2718878" cy="146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61" y="4756265"/>
            <a:ext cx="2718878" cy="1468194"/>
          </a:xfrm>
          <a:prstGeom prst="rect">
            <a:avLst/>
          </a:prstGeom>
        </p:spPr>
      </p:pic>
      <p:sp>
        <p:nvSpPr>
          <p:cNvPr id="4" name="Прямоугольник 3">
            <a:hlinkClick r:id="rId10" action="ppaction://hlinksldjump"/>
          </p:cNvPr>
          <p:cNvSpPr/>
          <p:nvPr/>
        </p:nvSpPr>
        <p:spPr>
          <a:xfrm>
            <a:off x="702700" y="1994570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1667772" y="2612454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5724" y="2612454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3995936" y="1844824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7C4055D-0E26-4087-92F0-7620ABBA2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6C757426-8C67-45BD-9E30-5FF19DF3A0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2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066130"/>
          </a:xfrm>
        </p:spPr>
        <p:txBody>
          <a:bodyPr/>
          <a:lstStyle/>
          <a:p>
            <a:r>
              <a:rPr lang="ru-RU" dirty="0"/>
              <a:t>А теперь моя загадка: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56792"/>
            <a:ext cx="4114800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хвостов у двух котов?»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2629695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59"/>
            <a:ext cx="2629695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2629695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2629695" cy="2304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4" y="2770013"/>
            <a:ext cx="2592288" cy="2428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01" y="2551194"/>
            <a:ext cx="1395987" cy="15240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88" y="2800426"/>
            <a:ext cx="2592288" cy="2428774"/>
          </a:xfrm>
          <a:prstGeom prst="rect">
            <a:avLst/>
          </a:prstGeom>
        </p:spPr>
      </p:pic>
      <p:sp>
        <p:nvSpPr>
          <p:cNvPr id="4" name="Овал 3">
            <a:hlinkClick r:id="rId8" action="ppaction://hlinksldjump"/>
          </p:cNvPr>
          <p:cNvSpPr/>
          <p:nvPr/>
        </p:nvSpPr>
        <p:spPr>
          <a:xfrm>
            <a:off x="792246" y="2049933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Овал 12">
            <a:hlinkClick r:id="rId8" action="ppaction://hlinksldjump"/>
          </p:cNvPr>
          <p:cNvSpPr/>
          <p:nvPr/>
        </p:nvSpPr>
        <p:spPr>
          <a:xfrm>
            <a:off x="2087724" y="2049933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3402571" y="2049933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8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59C5AF4-4798-4573-B804-A61422CDC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5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994122"/>
          </a:xfrm>
        </p:spPr>
        <p:txBody>
          <a:bodyPr>
            <a:normAutofit fontScale="90000"/>
          </a:bodyPr>
          <a:lstStyle/>
          <a:p>
            <a:r>
              <a:rPr lang="ru-RU" dirty="0"/>
              <a:t>А мою загадку отгадаете?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556792"/>
            <a:ext cx="368275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животиков у пяти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бегемотиков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91" y="908720"/>
            <a:ext cx="1728192" cy="1562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38806"/>
            <a:ext cx="1481456" cy="2017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1481456" cy="2017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92" y="3645023"/>
            <a:ext cx="1481456" cy="20179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71" y="3433509"/>
            <a:ext cx="1481456" cy="20179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33302"/>
            <a:ext cx="1481456" cy="2017951"/>
          </a:xfrm>
          <a:prstGeom prst="rect">
            <a:avLst/>
          </a:prstGeom>
        </p:spPr>
      </p:pic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702700" y="1994570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907704" y="2510179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57887" y="2793702"/>
            <a:ext cx="8126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1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7C88D16-E313-46B1-80B8-CC41302D7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5688632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А сейчас я вам загадаю свою загадку: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556792"/>
            <a:ext cx="4042792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рогов у двух коров?»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068960"/>
            <a:ext cx="3290145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329014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5808199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365376"/>
            <a:ext cx="5808199" cy="3789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1302762" cy="1699946"/>
          </a:xfrm>
          <a:prstGeom prst="rect">
            <a:avLst/>
          </a:prstGeom>
        </p:spPr>
      </p:pic>
      <p:sp>
        <p:nvSpPr>
          <p:cNvPr id="9" name="Овал 8">
            <a:hlinkClick r:id="rId8" action="ppaction://hlinksldjump"/>
          </p:cNvPr>
          <p:cNvSpPr/>
          <p:nvPr/>
        </p:nvSpPr>
        <p:spPr>
          <a:xfrm>
            <a:off x="792246" y="2049933"/>
            <a:ext cx="792088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1835696" y="2344545"/>
            <a:ext cx="792088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987824" y="2492896"/>
            <a:ext cx="792088" cy="7200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4B2BDDF-6BE9-47D7-8FAE-188F5C0DE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22114"/>
          </a:xfrm>
        </p:spPr>
        <p:txBody>
          <a:bodyPr/>
          <a:lstStyle/>
          <a:p>
            <a:r>
              <a:rPr lang="ru-RU" dirty="0"/>
              <a:t>А теперь моя загадка: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9170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ушей у двух мышей?»</a:t>
            </a:r>
          </a:p>
        </p:txBody>
      </p:sp>
      <p:pic>
        <p:nvPicPr>
          <p:cNvPr id="4" name="Рисунок 3" descr="i180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8701" y="1052736"/>
            <a:ext cx="1692188" cy="169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430110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23240"/>
            <a:ext cx="3240360" cy="996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23241"/>
            <a:ext cx="3240360" cy="9960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80855"/>
            <a:ext cx="3240360" cy="996093"/>
          </a:xfrm>
          <a:prstGeom prst="rect">
            <a:avLst/>
          </a:prstGeom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702700" y="1994570"/>
            <a:ext cx="812672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702700" y="3535784"/>
            <a:ext cx="812672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6209" y="3106211"/>
            <a:ext cx="812672" cy="92333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DA331A9-9B84-4E5B-9CA4-612B4D1C5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066130"/>
          </a:xfrm>
        </p:spPr>
        <p:txBody>
          <a:bodyPr>
            <a:normAutofit fontScale="90000"/>
          </a:bodyPr>
          <a:lstStyle/>
          <a:p>
            <a:r>
              <a:rPr lang="ru-RU" dirty="0"/>
              <a:t>Бегу, бегу –свою загадку несу…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28800"/>
            <a:ext cx="41148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лап у двух медвежат?»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3"/>
            <a:ext cx="2095500" cy="211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79148"/>
            <a:ext cx="3245346" cy="3245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77" y="2597378"/>
            <a:ext cx="3245346" cy="3245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56992"/>
            <a:ext cx="3512411" cy="3077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634724"/>
            <a:ext cx="1512168" cy="8427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0278"/>
            <a:ext cx="2611115" cy="2287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611373"/>
            <a:ext cx="1512168" cy="842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43" y="4220051"/>
            <a:ext cx="2611115" cy="2287976"/>
          </a:xfrm>
          <a:prstGeom prst="rect">
            <a:avLst/>
          </a:prstGeom>
        </p:spPr>
      </p:pic>
      <p:sp>
        <p:nvSpPr>
          <p:cNvPr id="12" name="Овал 11">
            <a:hlinkClick r:id="rId12" action="ppaction://hlinksldjump"/>
          </p:cNvPr>
          <p:cNvSpPr/>
          <p:nvPr/>
        </p:nvSpPr>
        <p:spPr>
          <a:xfrm>
            <a:off x="683568" y="1988840"/>
            <a:ext cx="936104" cy="8904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Овал 12">
            <a:hlinkClick r:id="rId12" action="ppaction://hlinksldjump"/>
          </p:cNvPr>
          <p:cNvSpPr/>
          <p:nvPr/>
        </p:nvSpPr>
        <p:spPr>
          <a:xfrm>
            <a:off x="1861094" y="3140968"/>
            <a:ext cx="950344" cy="9361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Овал 13"/>
          <p:cNvSpPr/>
          <p:nvPr/>
        </p:nvSpPr>
        <p:spPr>
          <a:xfrm>
            <a:off x="539552" y="3356991"/>
            <a:ext cx="936104" cy="8630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1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1494552-FE06-46C9-9E6B-3BA7ABE80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BC12DEF-A5FA-45F5-A332-DDBA860C29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06613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Послушайте и отгадайте мою загадку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556792"/>
            <a:ext cx="3106688" cy="453650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«Сколько у коня копыт, когда конь в траве лежит?»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1828939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4388"/>
            <a:ext cx="5128624" cy="3850414"/>
          </a:xfrm>
          <a:prstGeom prst="rect">
            <a:avLst/>
          </a:prstGeom>
        </p:spPr>
      </p:pic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2363200" y="1636516"/>
            <a:ext cx="812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971600" y="1621058"/>
            <a:ext cx="812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1621058"/>
            <a:ext cx="8126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2AAE5C4-C7EB-4634-AEBE-9786C6467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556792"/>
            <a:ext cx="7200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Подумай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еще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раз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!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!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action="ppaction://hlinksldjump"/>
              </a:rPr>
              <a:t>!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action="ppaction://hlinksldjump"/>
              </a:rPr>
              <a:t>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329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204</Words>
  <Application>Microsoft Office PowerPoint</Application>
  <PresentationFormat>Экран (4:3)</PresentationFormat>
  <Paragraphs>48</Paragraphs>
  <Slides>10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Тема Office</vt:lpstr>
      <vt:lpstr>Мультимедийный дидактический комплекс  по формированию математических представлений для детей с ЗПР «Загадки от Смешариков»</vt:lpstr>
      <vt:lpstr>  Привет ребята! Моя первая загадка:  </vt:lpstr>
      <vt:lpstr>А теперь моя загадка:</vt:lpstr>
      <vt:lpstr>А мою загадку отгадаете?</vt:lpstr>
      <vt:lpstr>А сейчас я вам загадаю свою загадку:</vt:lpstr>
      <vt:lpstr>А теперь моя загадка:</vt:lpstr>
      <vt:lpstr>Бегу, бегу –свою загадку несу…</vt:lpstr>
      <vt:lpstr>Послушайте и отгадайте мою загадку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platonova6767@mail.ru</cp:lastModifiedBy>
  <cp:revision>45</cp:revision>
  <dcterms:created xsi:type="dcterms:W3CDTF">2013-01-06T18:32:13Z</dcterms:created>
  <dcterms:modified xsi:type="dcterms:W3CDTF">2024-11-21T12:48:13Z</dcterms:modified>
</cp:coreProperties>
</file>