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61" r:id="rId6"/>
    <p:sldId id="260" r:id="rId7"/>
    <p:sldId id="263" r:id="rId8"/>
    <p:sldId id="264" r:id="rId9"/>
    <p:sldId id="265" r:id="rId10"/>
    <p:sldId id="266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48" autoAdjust="0"/>
    <p:restoredTop sz="94600"/>
  </p:normalViewPr>
  <p:slideViewPr>
    <p:cSldViewPr>
      <p:cViewPr varScale="1">
        <p:scale>
          <a:sx n="114" d="100"/>
          <a:sy n="114" d="100"/>
        </p:scale>
        <p:origin x="15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01B8D2D-461E-4CE7-AC08-BE7BCDE664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889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3C80-F3A7-487E-B819-D9A8BE411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815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70BDD-1256-4DB8-9247-2D3567B95C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12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E8EB6-9C3D-49C2-B0BA-B65CC97D0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272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587E2-ED71-43B9-B1E8-3F1499801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290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79D82-2C26-4224-814A-620A6DC4C0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364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E40DE-26DE-4AB5-9578-6C6C854BD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625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67A19-CC9D-4995-B752-0FD374054B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28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CAF9F-E07F-4BE2-A59F-1B63983105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218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AF05A-45E4-4E78-AC6E-8FFC7536C2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656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191D0-1F09-4413-9A67-148D2F5F75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944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F532D77-B100-4DDD-81E7-3F02D3A467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685800" y="1576487"/>
            <a:ext cx="7772400" cy="1470025"/>
          </a:xfrm>
        </p:spPr>
        <p:txBody>
          <a:bodyPr/>
          <a:lstStyle/>
          <a:p>
            <a:pPr eaLnBrk="1" hangingPunct="1"/>
            <a:r>
              <a:rPr lang="ru-RU" dirty="0"/>
              <a:t>Звук и буква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2780928"/>
            <a:ext cx="3168352" cy="25922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325198-3A33-4DA6-BCB5-18F82CB9205C}"/>
              </a:ext>
            </a:extLst>
          </p:cNvPr>
          <p:cNvSpPr txBox="1"/>
          <p:nvPr/>
        </p:nvSpPr>
        <p:spPr>
          <a:xfrm>
            <a:off x="2195736" y="404664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https://in-udaltsova-dolds25.edumsko.ru/folders/post/3111748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5A867B"/>
                </a:solidFill>
              </a:rPr>
              <a:t>ПОМОГИ ЗВУКУ      НАЙТИ СВОИ КАРТИНКИ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204865"/>
            <a:ext cx="2062680" cy="19194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523" y="620688"/>
            <a:ext cx="719390" cy="5913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7870" y="2060848"/>
            <a:ext cx="1928043" cy="20634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5527" y="2060848"/>
            <a:ext cx="2142498" cy="22967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2348" y="4029693"/>
            <a:ext cx="1728192" cy="17281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327599" y="4223702"/>
            <a:ext cx="1931815" cy="153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66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6818" y="404664"/>
            <a:ext cx="8269981" cy="5721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579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533401"/>
            <a:ext cx="8229600" cy="527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403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1" y="533401"/>
            <a:ext cx="8229600" cy="548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74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885" y="533400"/>
            <a:ext cx="8273915" cy="5342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464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6"/>
            <a:ext cx="8424936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0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ЗАГАДКА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981200"/>
            <a:ext cx="7634808" cy="41449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Вот два столба наискосок,</a:t>
            </a:r>
          </a:p>
          <a:p>
            <a:pPr marL="0" indent="0">
              <a:buNone/>
            </a:pPr>
            <a:r>
              <a:rPr lang="ru-RU" dirty="0"/>
              <a:t>А между ними – поясок.</a:t>
            </a:r>
          </a:p>
          <a:p>
            <a:pPr marL="0" indent="0">
              <a:buNone/>
            </a:pPr>
            <a:r>
              <a:rPr lang="ru-RU" dirty="0"/>
              <a:t>Ты эту букву знаешь? А?          </a:t>
            </a:r>
          </a:p>
          <a:p>
            <a:pPr marL="0" indent="0">
              <a:buNone/>
            </a:pPr>
            <a:r>
              <a:rPr lang="ru-RU" dirty="0"/>
              <a:t>Перед тобою буква …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2276872"/>
            <a:ext cx="27432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34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ПОСТРОЙ БУКВУ ИЗ КАРАНДАШЕЙ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«Две палочки наискосок, </a:t>
            </a:r>
          </a:p>
          <a:p>
            <a:pPr marL="0" indent="0">
              <a:buNone/>
            </a:pPr>
            <a:r>
              <a:rPr lang="ru-RU" dirty="0"/>
              <a:t>А между ними поясок»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2547887"/>
            <a:ext cx="3142456" cy="3011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89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НАЗОВИ ПОСЛЕДНИЙ ЗВУК В СЛОВЕ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600" y="2276872"/>
            <a:ext cx="2376264" cy="29620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5924" y="2346795"/>
            <a:ext cx="2892152" cy="28921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4432" y="2491853"/>
            <a:ext cx="2532112" cy="253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32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НАЗОВИ ПОСУДУ, В НАЗВАНИИ КОТОРОЙ «СПРЯТАЛСЯ» ЗВУК 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132856"/>
            <a:ext cx="1750541" cy="17505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5956" y="1940307"/>
            <a:ext cx="2244080" cy="22440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139062"/>
            <a:ext cx="3355346" cy="18465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5274" y="4027486"/>
            <a:ext cx="2293733" cy="18349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6475" y="3807345"/>
            <a:ext cx="2493012" cy="192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10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Office Theme 4">
      <a:dk1>
        <a:srgbClr val="000000"/>
      </a:dk1>
      <a:lt1>
        <a:srgbClr val="FFFFFF"/>
      </a:lt1>
      <a:dk2>
        <a:srgbClr val="5A867B"/>
      </a:dk2>
      <a:lt2>
        <a:srgbClr val="B7D760"/>
      </a:lt2>
      <a:accent1>
        <a:srgbClr val="F1F3CF"/>
      </a:accent1>
      <a:accent2>
        <a:srgbClr val="E9CC7A"/>
      </a:accent2>
      <a:accent3>
        <a:srgbClr val="FFFFFF"/>
      </a:accent3>
      <a:accent4>
        <a:srgbClr val="000000"/>
      </a:accent4>
      <a:accent5>
        <a:srgbClr val="F7F8E4"/>
      </a:accent5>
      <a:accent6>
        <a:srgbClr val="D3B96E"/>
      </a:accent6>
      <a:hlink>
        <a:srgbClr val="D1B4C8"/>
      </a:hlink>
      <a:folHlink>
        <a:srgbClr val="96C8D1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242D721-90DF-488F-BD1A-201730CCFF7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Детский манеж</Template>
  <TotalTime>72</TotalTime>
  <Words>74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Tahoma</vt:lpstr>
      <vt:lpstr>Тема Office</vt:lpstr>
      <vt:lpstr>Звук и буква </vt:lpstr>
      <vt:lpstr>Презентация PowerPoint</vt:lpstr>
      <vt:lpstr>Презентация PowerPoint</vt:lpstr>
      <vt:lpstr>Презентация PowerPoint</vt:lpstr>
      <vt:lpstr>Презентация PowerPoint</vt:lpstr>
      <vt:lpstr>ЗАГАДКА</vt:lpstr>
      <vt:lpstr>ПОСТРОЙ БУКВУ ИЗ КАРАНДАШЕЙ </vt:lpstr>
      <vt:lpstr>НАЗОВИ ПОСЛЕДНИЙ ЗВУК В СЛОВЕ</vt:lpstr>
      <vt:lpstr>НАЗОВИ ПОСУДУ, В НАЗВАНИИ КОТОРОЙ «СПРЯТАЛСЯ» ЗВУК А</vt:lpstr>
      <vt:lpstr>ПОМОГИ ЗВУКУ      НАЙТИ СВОИ КАРТИНКИ</vt:lpstr>
      <vt:lpstr>Презентация PowerPoint</vt:lpstr>
    </vt:vector>
  </TitlesOfParts>
  <Manager/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и буква</dc:title>
  <dc:subject/>
  <dc:creator>Детсад 211</dc:creator>
  <cp:keywords/>
  <dc:description/>
  <cp:lastModifiedBy>Ivan163</cp:lastModifiedBy>
  <cp:revision>11</cp:revision>
  <dcterms:created xsi:type="dcterms:W3CDTF">2018-11-06T11:41:33Z</dcterms:created>
  <dcterms:modified xsi:type="dcterms:W3CDTF">2024-11-21T17:16:50Z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