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85" r:id="rId4"/>
    <p:sldId id="266" r:id="rId5"/>
    <p:sldId id="283" r:id="rId6"/>
    <p:sldId id="259" r:id="rId7"/>
    <p:sldId id="265" r:id="rId8"/>
    <p:sldId id="272" r:id="rId9"/>
    <p:sldId id="276" r:id="rId10"/>
    <p:sldId id="275" r:id="rId11"/>
    <p:sldId id="270" r:id="rId12"/>
    <p:sldId id="267" r:id="rId13"/>
    <p:sldId id="288" r:id="rId14"/>
    <p:sldId id="286" r:id="rId15"/>
    <p:sldId id="28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B230"/>
    <a:srgbClr val="333300"/>
    <a:srgbClr val="333657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2598F-0BAD-47DB-8020-760537A908DB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39B7C-F266-4DA1-9C4F-658CBB8CA0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47;&#1099;&#1082;&#1086;&#1074;&#1072;\&#1042;&#1086;&#1089;&#1087;&#1080;&#1090;&#1072;&#1090;&#1077;&#1083;&#1100;%20&#1075;&#1086;&#1076;&#1072;\&#1047;&#1099;&#1082;&#1086;&#1074;&#1072;%20&#1087;&#1077;&#1076;&#1086;&#1075;&#1072;&#1075;&#1080;&#1095;&#1077;&#1089;&#1082;&#1072;&#1103;%20&#1084;&#1086;&#1079;&#1072;&#1080;&#1082;&#1072;%20&#1101;&#1082;&#1086;-&#1080;&#1075;&#1088;&#1072;\&#1047;&#1074;&#1091;&#1082;&#1086;&#1074;&#1086;&#1077;%20&#1089;&#1086;&#1087;&#1088;&#1086;&#1074;&#1086;&#1078;&#1076;&#1077;&#1085;&#1080;&#1077;%20&#1069;&#1050;&#1054;-&#1080;&#1075;&#1088;&#1072;.wav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jpeg"/><Relationship Id="rId18" Type="http://schemas.openxmlformats.org/officeDocument/2006/relationships/image" Target="../media/image75.jpeg"/><Relationship Id="rId3" Type="http://schemas.openxmlformats.org/officeDocument/2006/relationships/audio" Target="../media/audio4.wav"/><Relationship Id="rId7" Type="http://schemas.openxmlformats.org/officeDocument/2006/relationships/image" Target="../media/image60.png"/><Relationship Id="rId12" Type="http://schemas.openxmlformats.org/officeDocument/2006/relationships/image" Target="../media/image65.jpeg"/><Relationship Id="rId17" Type="http://schemas.openxmlformats.org/officeDocument/2006/relationships/image" Target="../media/image17.jpeg"/><Relationship Id="rId2" Type="http://schemas.openxmlformats.org/officeDocument/2006/relationships/audio" Target="../media/audio6.wav"/><Relationship Id="rId16" Type="http://schemas.openxmlformats.org/officeDocument/2006/relationships/image" Target="../media/image7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4" Type="http://schemas.openxmlformats.org/officeDocument/2006/relationships/image" Target="../media/image57.jpeg"/><Relationship Id="rId9" Type="http://schemas.openxmlformats.org/officeDocument/2006/relationships/image" Target="../media/image62.jpeg"/><Relationship Id="rId14" Type="http://schemas.openxmlformats.org/officeDocument/2006/relationships/image" Target="../media/image6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78.png"/><Relationship Id="rId4" Type="http://schemas.openxmlformats.org/officeDocument/2006/relationships/image" Target="../media/image30.jpeg"/><Relationship Id="rId9" Type="http://schemas.openxmlformats.org/officeDocument/2006/relationships/image" Target="../media/image7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13" Type="http://schemas.openxmlformats.org/officeDocument/2006/relationships/image" Target="../media/image83.jpeg"/><Relationship Id="rId18" Type="http://schemas.openxmlformats.org/officeDocument/2006/relationships/image" Target="../media/image87.png"/><Relationship Id="rId3" Type="http://schemas.openxmlformats.org/officeDocument/2006/relationships/image" Target="../media/image36.jpeg"/><Relationship Id="rId7" Type="http://schemas.openxmlformats.org/officeDocument/2006/relationships/image" Target="../media/image38.jpeg"/><Relationship Id="rId12" Type="http://schemas.openxmlformats.org/officeDocument/2006/relationships/image" Target="../media/image82.png"/><Relationship Id="rId17" Type="http://schemas.openxmlformats.org/officeDocument/2006/relationships/image" Target="../media/image86.jpeg"/><Relationship Id="rId2" Type="http://schemas.openxmlformats.org/officeDocument/2006/relationships/audio" Target="../media/audio7.wav"/><Relationship Id="rId16" Type="http://schemas.openxmlformats.org/officeDocument/2006/relationships/image" Target="../media/image85.png"/><Relationship Id="rId20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11" Type="http://schemas.openxmlformats.org/officeDocument/2006/relationships/image" Target="../media/image81.png"/><Relationship Id="rId5" Type="http://schemas.openxmlformats.org/officeDocument/2006/relationships/image" Target="../media/image79.png"/><Relationship Id="rId15" Type="http://schemas.openxmlformats.org/officeDocument/2006/relationships/image" Target="../media/image84.jpeg"/><Relationship Id="rId10" Type="http://schemas.openxmlformats.org/officeDocument/2006/relationships/image" Target="../media/image78.png"/><Relationship Id="rId19" Type="http://schemas.openxmlformats.org/officeDocument/2006/relationships/image" Target="../media/image88.png"/><Relationship Id="rId4" Type="http://schemas.openxmlformats.org/officeDocument/2006/relationships/image" Target="../media/image1.jpeg"/><Relationship Id="rId9" Type="http://schemas.openxmlformats.org/officeDocument/2006/relationships/image" Target="../media/image80.jpeg"/><Relationship Id="rId14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13" Type="http://schemas.openxmlformats.org/officeDocument/2006/relationships/image" Target="../media/image98.jpeg"/><Relationship Id="rId18" Type="http://schemas.openxmlformats.org/officeDocument/2006/relationships/image" Target="../media/image33.jpeg"/><Relationship Id="rId3" Type="http://schemas.openxmlformats.org/officeDocument/2006/relationships/image" Target="../media/image9.jpeg"/><Relationship Id="rId21" Type="http://schemas.openxmlformats.org/officeDocument/2006/relationships/image" Target="../media/image72.png"/><Relationship Id="rId7" Type="http://schemas.openxmlformats.org/officeDocument/2006/relationships/image" Target="../media/image92.png"/><Relationship Id="rId12" Type="http://schemas.openxmlformats.org/officeDocument/2006/relationships/image" Target="../media/image97.png"/><Relationship Id="rId17" Type="http://schemas.openxmlformats.org/officeDocument/2006/relationships/image" Target="../media/image32.png"/><Relationship Id="rId2" Type="http://schemas.openxmlformats.org/officeDocument/2006/relationships/image" Target="../media/image1.jpeg"/><Relationship Id="rId16" Type="http://schemas.openxmlformats.org/officeDocument/2006/relationships/image" Target="../media/image31.png"/><Relationship Id="rId20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11" Type="http://schemas.openxmlformats.org/officeDocument/2006/relationships/image" Target="../media/image96.jpeg"/><Relationship Id="rId5" Type="http://schemas.openxmlformats.org/officeDocument/2006/relationships/image" Target="../media/image90.png"/><Relationship Id="rId15" Type="http://schemas.openxmlformats.org/officeDocument/2006/relationships/image" Target="../media/image30.jpeg"/><Relationship Id="rId10" Type="http://schemas.openxmlformats.org/officeDocument/2006/relationships/image" Target="../media/image95.png"/><Relationship Id="rId19" Type="http://schemas.openxmlformats.org/officeDocument/2006/relationships/image" Target="../media/image34.png"/><Relationship Id="rId4" Type="http://schemas.openxmlformats.org/officeDocument/2006/relationships/image" Target="../media/image89.jpeg"/><Relationship Id="rId9" Type="http://schemas.openxmlformats.org/officeDocument/2006/relationships/image" Target="../media/image94.png"/><Relationship Id="rId1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102.png"/><Relationship Id="rId3" Type="http://schemas.openxmlformats.org/officeDocument/2006/relationships/audio" Target="../media/audio8.wav"/><Relationship Id="rId7" Type="http://schemas.openxmlformats.org/officeDocument/2006/relationships/image" Target="../media/image100.png"/><Relationship Id="rId12" Type="http://schemas.openxmlformats.org/officeDocument/2006/relationships/image" Target="../media/image10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jpeg"/><Relationship Id="rId11" Type="http://schemas.openxmlformats.org/officeDocument/2006/relationships/image" Target="../media/image94.png"/><Relationship Id="rId5" Type="http://schemas.openxmlformats.org/officeDocument/2006/relationships/image" Target="../media/image9.jpeg"/><Relationship Id="rId15" Type="http://schemas.openxmlformats.org/officeDocument/2006/relationships/image" Target="../media/image17.jpeg"/><Relationship Id="rId10" Type="http://schemas.openxmlformats.org/officeDocument/2006/relationships/image" Target="../media/image93.jpeg"/><Relationship Id="rId4" Type="http://schemas.openxmlformats.org/officeDocument/2006/relationships/image" Target="../media/image1.jpeg"/><Relationship Id="rId9" Type="http://schemas.openxmlformats.org/officeDocument/2006/relationships/image" Target="../media/image99.png"/><Relationship Id="rId14" Type="http://schemas.openxmlformats.org/officeDocument/2006/relationships/image" Target="../media/image10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04.png"/><Relationship Id="rId3" Type="http://schemas.openxmlformats.org/officeDocument/2006/relationships/image" Target="../media/image9.jpeg"/><Relationship Id="rId7" Type="http://schemas.openxmlformats.org/officeDocument/2006/relationships/image" Target="../media/image30.jpeg"/><Relationship Id="rId12" Type="http://schemas.openxmlformats.org/officeDocument/2006/relationships/image" Target="../media/image11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10.jpeg"/><Relationship Id="rId10" Type="http://schemas.openxmlformats.org/officeDocument/2006/relationships/image" Target="../media/image33.jpeg"/><Relationship Id="rId4" Type="http://schemas.openxmlformats.org/officeDocument/2006/relationships/image" Target="../media/image1.jpeg"/><Relationship Id="rId9" Type="http://schemas.openxmlformats.org/officeDocument/2006/relationships/image" Target="../media/image32.png"/><Relationship Id="rId14" Type="http://schemas.openxmlformats.org/officeDocument/2006/relationships/image" Target="../media/image10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.jpe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18" Type="http://schemas.openxmlformats.org/officeDocument/2006/relationships/image" Target="../media/image33.jpeg"/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8.jpe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26.jpeg"/><Relationship Id="rId5" Type="http://schemas.openxmlformats.org/officeDocument/2006/relationships/image" Target="../media/image21.jpe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19" Type="http://schemas.openxmlformats.org/officeDocument/2006/relationships/image" Target="../media/image34.png"/><Relationship Id="rId4" Type="http://schemas.openxmlformats.org/officeDocument/2006/relationships/image" Target="../media/image20.jpeg"/><Relationship Id="rId9" Type="http://schemas.openxmlformats.org/officeDocument/2006/relationships/image" Target="../media/image24.jpeg"/><Relationship Id="rId1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3" Type="http://schemas.openxmlformats.org/officeDocument/2006/relationships/audio" Target="../media/audio2.wav"/><Relationship Id="rId7" Type="http://schemas.openxmlformats.org/officeDocument/2006/relationships/image" Target="../media/image15.jpeg"/><Relationship Id="rId12" Type="http://schemas.openxmlformats.org/officeDocument/2006/relationships/image" Target="../media/image26.jpeg"/><Relationship Id="rId2" Type="http://schemas.openxmlformats.org/officeDocument/2006/relationships/audio" Target="../media/audio1.wav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35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40.jpeg"/><Relationship Id="rId18" Type="http://schemas.openxmlformats.org/officeDocument/2006/relationships/image" Target="../media/image43.jpeg"/><Relationship Id="rId26" Type="http://schemas.openxmlformats.org/officeDocument/2006/relationships/image" Target="../media/image51.jpeg"/><Relationship Id="rId3" Type="http://schemas.openxmlformats.org/officeDocument/2006/relationships/image" Target="../media/image1.jpeg"/><Relationship Id="rId21" Type="http://schemas.openxmlformats.org/officeDocument/2006/relationships/image" Target="../media/image46.jpe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12.jpeg"/><Relationship Id="rId25" Type="http://schemas.openxmlformats.org/officeDocument/2006/relationships/image" Target="../media/image50.jpeg"/><Relationship Id="rId2" Type="http://schemas.openxmlformats.org/officeDocument/2006/relationships/image" Target="../media/image36.jpeg"/><Relationship Id="rId16" Type="http://schemas.openxmlformats.org/officeDocument/2006/relationships/image" Target="../media/image42.jpeg"/><Relationship Id="rId20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11" Type="http://schemas.openxmlformats.org/officeDocument/2006/relationships/image" Target="../media/image33.jpeg"/><Relationship Id="rId24" Type="http://schemas.openxmlformats.org/officeDocument/2006/relationships/image" Target="../media/image49.jpeg"/><Relationship Id="rId5" Type="http://schemas.openxmlformats.org/officeDocument/2006/relationships/image" Target="../media/image38.jpeg"/><Relationship Id="rId15" Type="http://schemas.openxmlformats.org/officeDocument/2006/relationships/image" Target="../media/image3.jpeg"/><Relationship Id="rId23" Type="http://schemas.openxmlformats.org/officeDocument/2006/relationships/image" Target="../media/image48.jpeg"/><Relationship Id="rId28" Type="http://schemas.openxmlformats.org/officeDocument/2006/relationships/image" Target="../media/image13.jpeg"/><Relationship Id="rId10" Type="http://schemas.openxmlformats.org/officeDocument/2006/relationships/image" Target="../media/image32.png"/><Relationship Id="rId19" Type="http://schemas.openxmlformats.org/officeDocument/2006/relationships/image" Target="../media/image44.jpeg"/><Relationship Id="rId4" Type="http://schemas.openxmlformats.org/officeDocument/2006/relationships/image" Target="../media/image37.jpeg"/><Relationship Id="rId9" Type="http://schemas.openxmlformats.org/officeDocument/2006/relationships/image" Target="../media/image31.png"/><Relationship Id="rId14" Type="http://schemas.openxmlformats.org/officeDocument/2006/relationships/image" Target="../media/image41.jpeg"/><Relationship Id="rId22" Type="http://schemas.openxmlformats.org/officeDocument/2006/relationships/image" Target="../media/image47.jpeg"/><Relationship Id="rId27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6.jpeg"/><Relationship Id="rId18" Type="http://schemas.openxmlformats.org/officeDocument/2006/relationships/image" Target="../media/image3.jpeg"/><Relationship Id="rId3" Type="http://schemas.openxmlformats.org/officeDocument/2006/relationships/image" Target="../media/image36.jpeg"/><Relationship Id="rId7" Type="http://schemas.openxmlformats.org/officeDocument/2006/relationships/image" Target="../media/image12.jpeg"/><Relationship Id="rId12" Type="http://schemas.openxmlformats.org/officeDocument/2006/relationships/image" Target="../media/image15.jpeg"/><Relationship Id="rId17" Type="http://schemas.openxmlformats.org/officeDocument/2006/relationships/image" Target="../media/image17.jpeg"/><Relationship Id="rId2" Type="http://schemas.openxmlformats.org/officeDocument/2006/relationships/audio" Target="../media/audio3.wav"/><Relationship Id="rId16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11" Type="http://schemas.openxmlformats.org/officeDocument/2006/relationships/image" Target="../media/image54.jpeg"/><Relationship Id="rId5" Type="http://schemas.openxmlformats.org/officeDocument/2006/relationships/image" Target="../media/image37.jpeg"/><Relationship Id="rId15" Type="http://schemas.openxmlformats.org/officeDocument/2006/relationships/image" Target="../media/image56.jpeg"/><Relationship Id="rId10" Type="http://schemas.openxmlformats.org/officeDocument/2006/relationships/image" Target="../media/image53.jpeg"/><Relationship Id="rId19" Type="http://schemas.openxmlformats.org/officeDocument/2006/relationships/image" Target="../media/image41.jpeg"/><Relationship Id="rId4" Type="http://schemas.openxmlformats.org/officeDocument/2006/relationships/image" Target="../media/image1.jpeg"/><Relationship Id="rId9" Type="http://schemas.openxmlformats.org/officeDocument/2006/relationships/image" Target="../media/image14.jpeg"/><Relationship Id="rId14" Type="http://schemas.openxmlformats.org/officeDocument/2006/relationships/image" Target="../media/image5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18" Type="http://schemas.openxmlformats.org/officeDocument/2006/relationships/image" Target="../media/image30.jpeg"/><Relationship Id="rId3" Type="http://schemas.openxmlformats.org/officeDocument/2006/relationships/image" Target="../media/image58.png"/><Relationship Id="rId21" Type="http://schemas.openxmlformats.org/officeDocument/2006/relationships/image" Target="../media/image33.jpeg"/><Relationship Id="rId7" Type="http://schemas.openxmlformats.org/officeDocument/2006/relationships/image" Target="../media/image62.jpeg"/><Relationship Id="rId12" Type="http://schemas.openxmlformats.org/officeDocument/2006/relationships/image" Target="../media/image67.jpeg"/><Relationship Id="rId17" Type="http://schemas.openxmlformats.org/officeDocument/2006/relationships/image" Target="../media/image29.png"/><Relationship Id="rId2" Type="http://schemas.openxmlformats.org/officeDocument/2006/relationships/image" Target="../media/image57.jpeg"/><Relationship Id="rId16" Type="http://schemas.openxmlformats.org/officeDocument/2006/relationships/image" Target="../media/image71.jpe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66.jpeg"/><Relationship Id="rId5" Type="http://schemas.openxmlformats.org/officeDocument/2006/relationships/image" Target="../media/image60.png"/><Relationship Id="rId15" Type="http://schemas.openxmlformats.org/officeDocument/2006/relationships/image" Target="../media/image70.png"/><Relationship Id="rId23" Type="http://schemas.openxmlformats.org/officeDocument/2006/relationships/image" Target="../media/image72.png"/><Relationship Id="rId10" Type="http://schemas.openxmlformats.org/officeDocument/2006/relationships/image" Target="../media/image65.jpeg"/><Relationship Id="rId19" Type="http://schemas.openxmlformats.org/officeDocument/2006/relationships/image" Target="../media/image31.png"/><Relationship Id="rId4" Type="http://schemas.openxmlformats.org/officeDocument/2006/relationships/image" Target="../media/image59.jpeg"/><Relationship Id="rId9" Type="http://schemas.openxmlformats.org/officeDocument/2006/relationships/image" Target="../media/image64.jpeg"/><Relationship Id="rId14" Type="http://schemas.openxmlformats.org/officeDocument/2006/relationships/image" Target="../media/image69.png"/><Relationship Id="rId22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jpeg"/><Relationship Id="rId18" Type="http://schemas.openxmlformats.org/officeDocument/2006/relationships/image" Target="../media/image71.jpeg"/><Relationship Id="rId3" Type="http://schemas.openxmlformats.org/officeDocument/2006/relationships/audio" Target="../media/audio5.wav"/><Relationship Id="rId7" Type="http://schemas.openxmlformats.org/officeDocument/2006/relationships/image" Target="../media/image60.png"/><Relationship Id="rId12" Type="http://schemas.openxmlformats.org/officeDocument/2006/relationships/image" Target="../media/image65.jpeg"/><Relationship Id="rId17" Type="http://schemas.openxmlformats.org/officeDocument/2006/relationships/image" Target="../media/image70.png"/><Relationship Id="rId2" Type="http://schemas.openxmlformats.org/officeDocument/2006/relationships/audio" Target="../media/audio4.wav"/><Relationship Id="rId16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19" Type="http://schemas.openxmlformats.org/officeDocument/2006/relationships/image" Target="../media/image7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Relationship Id="rId14" Type="http://schemas.openxmlformats.org/officeDocument/2006/relationships/image" Target="../media/image6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18" Type="http://schemas.openxmlformats.org/officeDocument/2006/relationships/image" Target="../media/image31.png"/><Relationship Id="rId3" Type="http://schemas.openxmlformats.org/officeDocument/2006/relationships/image" Target="../media/image58.png"/><Relationship Id="rId21" Type="http://schemas.openxmlformats.org/officeDocument/2006/relationships/image" Target="../media/image34.png"/><Relationship Id="rId7" Type="http://schemas.openxmlformats.org/officeDocument/2006/relationships/image" Target="../media/image62.jpeg"/><Relationship Id="rId12" Type="http://schemas.openxmlformats.org/officeDocument/2006/relationships/image" Target="../media/image67.jpeg"/><Relationship Id="rId17" Type="http://schemas.openxmlformats.org/officeDocument/2006/relationships/image" Target="../media/image30.jpeg"/><Relationship Id="rId2" Type="http://schemas.openxmlformats.org/officeDocument/2006/relationships/image" Target="../media/image57.jpeg"/><Relationship Id="rId16" Type="http://schemas.openxmlformats.org/officeDocument/2006/relationships/image" Target="../media/image29.png"/><Relationship Id="rId20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66.jpeg"/><Relationship Id="rId5" Type="http://schemas.openxmlformats.org/officeDocument/2006/relationships/image" Target="../media/image60.png"/><Relationship Id="rId15" Type="http://schemas.openxmlformats.org/officeDocument/2006/relationships/image" Target="../media/image70.png"/><Relationship Id="rId23" Type="http://schemas.openxmlformats.org/officeDocument/2006/relationships/image" Target="../media/image75.jpeg"/><Relationship Id="rId10" Type="http://schemas.openxmlformats.org/officeDocument/2006/relationships/image" Target="../media/image65.jpeg"/><Relationship Id="rId19" Type="http://schemas.openxmlformats.org/officeDocument/2006/relationships/image" Target="../media/image32.png"/><Relationship Id="rId4" Type="http://schemas.openxmlformats.org/officeDocument/2006/relationships/image" Target="../media/image59.jpeg"/><Relationship Id="rId9" Type="http://schemas.openxmlformats.org/officeDocument/2006/relationships/image" Target="../media/image64.jpeg"/><Relationship Id="rId14" Type="http://schemas.openxmlformats.org/officeDocument/2006/relationships/image" Target="../media/image69.png"/><Relationship Id="rId22" Type="http://schemas.openxmlformats.org/officeDocument/2006/relationships/image" Target="../media/image7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Picture 8" descr="C:\Users\Максим\Documents\Детский сад\пособие\картинки\kartinkijane.ru-49870.jp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 l="6123" t="56064" r="68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/>
        </p:spPr>
      </p:pic>
      <p:pic>
        <p:nvPicPr>
          <p:cNvPr id="32" name="Picture 2" descr="C:\Users\Максим\Documents\Детский сад\пособие\картинки\white-cloud-clipart-png-9.jp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71547">
            <a:off x="2210992" y="357166"/>
            <a:ext cx="6527483" cy="3790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2" descr="C:\Users\Максим\Documents\Детский сад\пособие\картинки\white-cloud-clipart-png-9.jp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1928795" y="381012"/>
            <a:ext cx="4875759" cy="3179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10" descr="C:\Users\Максим\Documents\Детский сад\пособие\картинки\e7a16d2f1999c10ac48181057de4074b0b3bd3b5_75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l="2649" t="10127" r="77358" b="43177"/>
          <a:stretch>
            <a:fillRect/>
          </a:stretch>
        </p:blipFill>
        <p:spPr bwMode="auto">
          <a:xfrm rot="187445">
            <a:off x="4148816" y="521746"/>
            <a:ext cx="2541358" cy="3052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2" descr="C:\Users\Максим\Documents\Детский сад\пособие\картинки\white-cloud-clipart-png-9.jp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63158" flipH="1">
            <a:off x="642910" y="523888"/>
            <a:ext cx="4875759" cy="3179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10" descr="C:\Users\Максим\Documents\Детский сад\пособие\картинки\e7a16d2f1999c10ac48181057de4074b0b3bd3b5_75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l="75255" t="9179" r="7909" b="43177"/>
          <a:stretch>
            <a:fillRect/>
          </a:stretch>
        </p:blipFill>
        <p:spPr bwMode="auto">
          <a:xfrm rot="21433113">
            <a:off x="2998471" y="504347"/>
            <a:ext cx="2118772" cy="3099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0" descr="C:\Users\Максим\Documents\Детский сад\пособие\картинки\e7a16d2f1999c10ac48181057de4074b0b3bd3b5_75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l="23694" r="40529"/>
          <a:stretch>
            <a:fillRect/>
          </a:stretch>
        </p:blipFill>
        <p:spPr bwMode="auto">
          <a:xfrm rot="21026961">
            <a:off x="1846377" y="1302175"/>
            <a:ext cx="1892672" cy="2662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Picture 6" descr="C:\Users\Максим\Documents\Детский сад\пособие\картинки\кк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10000"/>
          </a:blip>
          <a:srcRect t="13737" r="55000" b="47914"/>
          <a:stretch>
            <a:fillRect/>
          </a:stretch>
        </p:blipFill>
        <p:spPr bwMode="auto">
          <a:xfrm rot="1516017">
            <a:off x="7282034" y="2716441"/>
            <a:ext cx="1571637" cy="1000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10" descr="C:\Users\Максим\Documents\Детский сад\пособие\картинки\e7a16d2f1999c10ac48181057de4074b0b3bd3b5_75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l="58419" t="7892" r="24745" b="43177"/>
          <a:stretch>
            <a:fillRect/>
          </a:stretch>
        </p:blipFill>
        <p:spPr bwMode="auto">
          <a:xfrm rot="553046">
            <a:off x="5737476" y="1176519"/>
            <a:ext cx="2132630" cy="3183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3" descr="C:\Users\Максим\Documents\Детский сад\пособие\картинки\smeshnie-glaza-shablon-4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6562" b="43217"/>
          <a:stretch>
            <a:fillRect/>
          </a:stretch>
        </p:blipFill>
        <p:spPr bwMode="auto">
          <a:xfrm rot="20905350">
            <a:off x="2279286" y="2117200"/>
            <a:ext cx="984848" cy="789005"/>
          </a:xfrm>
          <a:prstGeom prst="rect">
            <a:avLst/>
          </a:prstGeom>
          <a:noFill/>
        </p:spPr>
      </p:pic>
      <p:pic>
        <p:nvPicPr>
          <p:cNvPr id="19" name="Picture 3" descr="C:\Users\Максим\Documents\Детский сад\пособие\картинки\smeshnie-glaza-shablon-4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6562" b="43217"/>
          <a:stretch>
            <a:fillRect/>
          </a:stretch>
        </p:blipFill>
        <p:spPr bwMode="auto">
          <a:xfrm rot="497056">
            <a:off x="5047916" y="1450292"/>
            <a:ext cx="984848" cy="789005"/>
          </a:xfrm>
          <a:prstGeom prst="rect">
            <a:avLst/>
          </a:prstGeom>
          <a:noFill/>
        </p:spPr>
      </p:pic>
      <p:pic>
        <p:nvPicPr>
          <p:cNvPr id="35" name="Picture 4" descr="C:\Users\Максим\Documents\Детский сад\пособие\картинки\socket-280947__340.png"/>
          <p:cNvPicPr>
            <a:picLocks noChangeAspect="1" noChangeArrowheads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1285852" y="2357430"/>
            <a:ext cx="2000264" cy="1207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3" descr="C:\Users\Максим\Documents\Детский сад\пособие\картинки\smeshnie-glaza-shablon-4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6562" b="43217"/>
          <a:stretch>
            <a:fillRect/>
          </a:stretch>
        </p:blipFill>
        <p:spPr bwMode="auto">
          <a:xfrm rot="21135330">
            <a:off x="3642747" y="1440417"/>
            <a:ext cx="918990" cy="736243"/>
          </a:xfrm>
          <a:prstGeom prst="rect">
            <a:avLst/>
          </a:prstGeom>
          <a:noFill/>
        </p:spPr>
      </p:pic>
      <p:pic>
        <p:nvPicPr>
          <p:cNvPr id="30" name="Picture 3" descr="C:\Users\Максим\Documents\Детский сад\пособие\картинки\smeshnie-glaza-shablon-4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6562" b="43217"/>
          <a:stretch>
            <a:fillRect/>
          </a:stretch>
        </p:blipFill>
        <p:spPr bwMode="auto">
          <a:xfrm rot="497056">
            <a:off x="6333801" y="2307548"/>
            <a:ext cx="984848" cy="789005"/>
          </a:xfrm>
          <a:prstGeom prst="rect">
            <a:avLst/>
          </a:prstGeom>
          <a:noFill/>
        </p:spPr>
      </p:pic>
      <p:pic>
        <p:nvPicPr>
          <p:cNvPr id="16386" name="Picture 2" descr="C:\Users\Максим\Documents\Детский сад\пособие\картинки\white-cloud-clipart-png-9.jp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071678"/>
            <a:ext cx="7072362" cy="2967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Picture 8" descr="C:\Users\Максим\Documents\Детский сад\пособие\картинки\depositphotos_10578574-stock-illustration-paint-drops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-30000"/>
          </a:blip>
          <a:srcRect l="71764" t="33542" r="6473" b="36666"/>
          <a:stretch>
            <a:fillRect/>
          </a:stretch>
        </p:blipFill>
        <p:spPr bwMode="auto">
          <a:xfrm rot="1375419">
            <a:off x="8007865" y="3905788"/>
            <a:ext cx="342885" cy="471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TextBox 38"/>
          <p:cNvSpPr txBox="1"/>
          <p:nvPr/>
        </p:nvSpPr>
        <p:spPr>
          <a:xfrm>
            <a:off x="1000100" y="3214686"/>
            <a:ext cx="70723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Segoe Script" pitchFamily="66" charset="0"/>
              </a:rPr>
              <a:t>Игры и задания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Segoe Script" pitchFamily="66" charset="0"/>
              </a:rPr>
              <a:t>для детей по ЭКОЛОГИИ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2857488" y="5929330"/>
            <a:ext cx="36695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АВТОР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Зыкова Екатерина Алексеевна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9" name="Звуковое сопровождение ЭКО-игр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42859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3" name="Picture 1" descr="C:\Users\Максим\Documents\Детский сад\пособие\картинки\i.jpg"/>
          <p:cNvPicPr>
            <a:picLocks noChangeAspect="1" noChangeArrowheads="1"/>
          </p:cNvPicPr>
          <p:nvPr/>
        </p:nvPicPr>
        <p:blipFill>
          <a:blip r:embed="rId4"/>
          <a:srcRect l="14375" r="14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653" r="61235" b="72137"/>
          <a:stretch>
            <a:fillRect/>
          </a:stretch>
        </p:blipFill>
        <p:spPr bwMode="auto">
          <a:xfrm flipH="1">
            <a:off x="928662" y="0"/>
            <a:ext cx="2643174" cy="85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Группа 19"/>
          <p:cNvGrpSpPr/>
          <p:nvPr/>
        </p:nvGrpSpPr>
        <p:grpSpPr>
          <a:xfrm>
            <a:off x="0" y="0"/>
            <a:ext cx="2857424" cy="3071810"/>
            <a:chOff x="428660" y="0"/>
            <a:chExt cx="2857424" cy="3071810"/>
          </a:xfrm>
        </p:grpSpPr>
        <p:pic>
          <p:nvPicPr>
            <p:cNvPr id="19" name="Picture 3" descr="C:\Users\Максим\Documents\Детский сад\пособие\картинки\l63402-free-pipe-pack-58726.pn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9653" t="27864" r="61235" b="39628"/>
            <a:stretch>
              <a:fillRect/>
            </a:stretch>
          </p:blipFill>
          <p:spPr bwMode="auto">
            <a:xfrm>
              <a:off x="1214414" y="857232"/>
              <a:ext cx="2071670" cy="10001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Picture 3" descr="C:\Users\Максим\Documents\Детский сад\пособие\картинки\l63402-free-pipe-pack-58726.pn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43437" b="155"/>
            <a:stretch>
              <a:fillRect/>
            </a:stretch>
          </p:blipFill>
          <p:spPr bwMode="auto">
            <a:xfrm>
              <a:off x="428660" y="0"/>
              <a:ext cx="2790778" cy="30718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28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4749" b="62849"/>
          <a:stretch>
            <a:fillRect/>
          </a:stretch>
        </p:blipFill>
        <p:spPr bwMode="auto">
          <a:xfrm flipH="1">
            <a:off x="4143372" y="857232"/>
            <a:ext cx="3576660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0810" b="155"/>
          <a:stretch>
            <a:fillRect/>
          </a:stretch>
        </p:blipFill>
        <p:spPr bwMode="auto">
          <a:xfrm>
            <a:off x="3500430" y="0"/>
            <a:ext cx="1933586" cy="3071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653" t="58050" r="61235" b="11764"/>
          <a:stretch>
            <a:fillRect/>
          </a:stretch>
        </p:blipFill>
        <p:spPr bwMode="auto">
          <a:xfrm flipH="1">
            <a:off x="2000232" y="1000108"/>
            <a:ext cx="2071670" cy="928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9731" r="61235" b="72137"/>
          <a:stretch>
            <a:fillRect/>
          </a:stretch>
        </p:blipFill>
        <p:spPr bwMode="auto">
          <a:xfrm flipH="1">
            <a:off x="7715272" y="857232"/>
            <a:ext cx="1428728" cy="928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0811" t="53406" b="155"/>
          <a:stretch>
            <a:fillRect/>
          </a:stretch>
        </p:blipFill>
        <p:spPr bwMode="auto">
          <a:xfrm flipH="1">
            <a:off x="4357686" y="0"/>
            <a:ext cx="1933554" cy="142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0811" t="53406" b="155"/>
          <a:stretch>
            <a:fillRect/>
          </a:stretch>
        </p:blipFill>
        <p:spPr bwMode="auto">
          <a:xfrm flipH="1">
            <a:off x="6429388" y="1428736"/>
            <a:ext cx="1933554" cy="142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4" descr="C:\Users\Максим\Documents\Детский сад\пособие\картинки\i50LA1B8B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l="42226"/>
          <a:stretch>
            <a:fillRect/>
          </a:stretch>
        </p:blipFill>
        <p:spPr bwMode="auto">
          <a:xfrm>
            <a:off x="5429256" y="4214818"/>
            <a:ext cx="1270629" cy="1643049"/>
          </a:xfrm>
          <a:prstGeom prst="rect">
            <a:avLst/>
          </a:prstGeom>
          <a:noFill/>
        </p:spPr>
      </p:pic>
      <p:pic>
        <p:nvPicPr>
          <p:cNvPr id="8196" name="Picture 4" descr="C:\Users\Максим\Documents\Детский сад\пособие\картинки\i50LA1B8B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r="56929"/>
          <a:stretch>
            <a:fillRect/>
          </a:stretch>
        </p:blipFill>
        <p:spPr bwMode="auto">
          <a:xfrm>
            <a:off x="5786446" y="3143248"/>
            <a:ext cx="947278" cy="1643049"/>
          </a:xfrm>
          <a:prstGeom prst="rect">
            <a:avLst/>
          </a:prstGeom>
          <a:noFill/>
        </p:spPr>
      </p:pic>
      <p:pic>
        <p:nvPicPr>
          <p:cNvPr id="8201" name="Picture 9" descr="C:\Users\Максим\Documents\Детский сад\пособие\картинки\765363.png"/>
          <p:cNvPicPr>
            <a:picLocks noChangeAspect="1" noChangeArrowheads="1"/>
          </p:cNvPicPr>
          <p:nvPr/>
        </p:nvPicPr>
        <p:blipFill>
          <a:blip r:embed="rId7" cstate="print">
            <a:lum contrast="-20000"/>
          </a:blip>
          <a:srcRect t="33825"/>
          <a:stretch>
            <a:fillRect/>
          </a:stretch>
        </p:blipFill>
        <p:spPr bwMode="auto">
          <a:xfrm>
            <a:off x="2428860" y="3857628"/>
            <a:ext cx="3219745" cy="1714512"/>
          </a:xfrm>
          <a:prstGeom prst="rect">
            <a:avLst/>
          </a:prstGeom>
          <a:noFill/>
        </p:spPr>
      </p:pic>
      <p:pic>
        <p:nvPicPr>
          <p:cNvPr id="8202" name="Picture 10" descr="C:\Users\Максим\Documents\Детский сад\пособие\картинки\vehicle-clipart-transparent-car-7.png"/>
          <p:cNvPicPr>
            <a:picLocks noChangeAspect="1" noChangeArrowheads="1"/>
          </p:cNvPicPr>
          <p:nvPr/>
        </p:nvPicPr>
        <p:blipFill>
          <a:blip r:embed="rId8" cstate="print">
            <a:lum contrast="-40000"/>
          </a:blip>
          <a:srcRect/>
          <a:stretch>
            <a:fillRect/>
          </a:stretch>
        </p:blipFill>
        <p:spPr bwMode="auto">
          <a:xfrm flipH="1">
            <a:off x="4643438" y="3500438"/>
            <a:ext cx="857224" cy="428612"/>
          </a:xfrm>
          <a:prstGeom prst="rect">
            <a:avLst/>
          </a:prstGeom>
          <a:noFill/>
        </p:spPr>
      </p:pic>
      <p:pic>
        <p:nvPicPr>
          <p:cNvPr id="8203" name="Picture 11" descr="C:\Users\Максим\Documents\Детский сад\пособие\картинки\i9PLI7WEV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-40000"/>
          </a:blip>
          <a:srcRect/>
          <a:stretch>
            <a:fillRect/>
          </a:stretch>
        </p:blipFill>
        <p:spPr bwMode="auto">
          <a:xfrm>
            <a:off x="4500562" y="4572008"/>
            <a:ext cx="928694" cy="928694"/>
          </a:xfrm>
          <a:prstGeom prst="rect">
            <a:avLst/>
          </a:prstGeom>
          <a:noFill/>
        </p:spPr>
      </p:pic>
      <p:pic>
        <p:nvPicPr>
          <p:cNvPr id="8204" name="Picture 12" descr="C:\Users\Максим\Documents\Детский сад\пособие\картинки\0_19e419_a12d943c_S.png"/>
          <p:cNvPicPr>
            <a:picLocks noChangeAspect="1" noChangeArrowheads="1"/>
          </p:cNvPicPr>
          <p:nvPr/>
        </p:nvPicPr>
        <p:blipFill>
          <a:blip r:embed="rId10">
            <a:lum bright="-20000" contrast="-30000"/>
          </a:blip>
          <a:srcRect/>
          <a:stretch>
            <a:fillRect/>
          </a:stretch>
        </p:blipFill>
        <p:spPr bwMode="auto">
          <a:xfrm>
            <a:off x="6715140" y="4643446"/>
            <a:ext cx="428628" cy="730616"/>
          </a:xfrm>
          <a:prstGeom prst="rect">
            <a:avLst/>
          </a:prstGeom>
          <a:noFill/>
        </p:spPr>
      </p:pic>
      <p:pic>
        <p:nvPicPr>
          <p:cNvPr id="8206" name="Picture 14" descr="C:\Users\Максим\Documents\Детский сад\пособие\картинки\tool-clip-art-images-tool-stock-photos-clipart-tool-pictures-dLMuNF-clipart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20000"/>
          </a:blip>
          <a:srcRect/>
          <a:stretch>
            <a:fillRect/>
          </a:stretch>
        </p:blipFill>
        <p:spPr bwMode="auto">
          <a:xfrm rot="515034" flipH="1">
            <a:off x="6475138" y="3536315"/>
            <a:ext cx="1564638" cy="1687699"/>
          </a:xfrm>
          <a:prstGeom prst="rect">
            <a:avLst/>
          </a:prstGeom>
          <a:noFill/>
        </p:spPr>
      </p:pic>
      <p:pic>
        <p:nvPicPr>
          <p:cNvPr id="8209" name="Picture 17" descr="C:\Users\Максим\Documents\Детский сад\пособие\картинки\depositphotos_6494266-stock-illustration-bottle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20000"/>
          </a:blip>
          <a:srcRect/>
          <a:stretch>
            <a:fillRect/>
          </a:stretch>
        </p:blipFill>
        <p:spPr bwMode="auto">
          <a:xfrm>
            <a:off x="3000364" y="3214686"/>
            <a:ext cx="714380" cy="714380"/>
          </a:xfrm>
          <a:prstGeom prst="rect">
            <a:avLst/>
          </a:prstGeom>
          <a:noFill/>
        </p:spPr>
      </p:pic>
      <p:pic>
        <p:nvPicPr>
          <p:cNvPr id="8208" name="Picture 16" descr="C:\Users\Максим\Documents\Детский сад\пособие\картинки\depositphotos_36404993-Cartoon-image-of-fishing-rod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2876512"/>
            <a:ext cx="2428892" cy="2428892"/>
          </a:xfrm>
          <a:prstGeom prst="rect">
            <a:avLst/>
          </a:prstGeom>
          <a:noFill/>
        </p:spPr>
      </p:pic>
      <p:pic>
        <p:nvPicPr>
          <p:cNvPr id="8207" name="Picture 15" descr="C:\Users\Максим\Documents\Детский сад\пособие\картинки\blue-children-bucket-isolated-19237774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-30000"/>
          </a:blip>
          <a:srcRect r="8860"/>
          <a:stretch>
            <a:fillRect/>
          </a:stretch>
        </p:blipFill>
        <p:spPr bwMode="auto">
          <a:xfrm>
            <a:off x="1428728" y="4000504"/>
            <a:ext cx="1143008" cy="1542774"/>
          </a:xfrm>
          <a:prstGeom prst="rect">
            <a:avLst/>
          </a:prstGeom>
          <a:noFill/>
        </p:spPr>
      </p:pic>
      <p:pic>
        <p:nvPicPr>
          <p:cNvPr id="4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142844" y="2571744"/>
            <a:ext cx="642942" cy="1150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2928926" y="1785926"/>
            <a:ext cx="518976" cy="928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6643702" y="2786058"/>
            <a:ext cx="500066" cy="894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4572000" y="1357298"/>
            <a:ext cx="500066" cy="894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2143108" y="3000372"/>
            <a:ext cx="523178" cy="93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2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5715008" y="2071678"/>
            <a:ext cx="479054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4786314" y="2928934"/>
            <a:ext cx="523178" cy="93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2" name="Прямоугольник 71"/>
          <p:cNvSpPr/>
          <p:nvPr/>
        </p:nvSpPr>
        <p:spPr>
          <a:xfrm rot="5400000">
            <a:off x="4000496" y="3429000"/>
            <a:ext cx="857256" cy="557216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" name="Picture 1" descr="C:\Users\Максим\Documents\Детский сад\пособие\картинки\i679OK9U8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5786454"/>
            <a:ext cx="857256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3" name="Picture 1" descr="C:\Users\Максим\Documents\Детский сад\пособие\картинки\i679OK9U8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5786454"/>
            <a:ext cx="857256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4" name="Picture 1" descr="C:\Users\Максим\Documents\Детский сад\пособие\картинки\i679OK9U8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5786454"/>
            <a:ext cx="857256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5" name="Picture 1" descr="C:\Users\Максим\Documents\Детский сад\пособие\картинки\i679OK9U8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5786454"/>
            <a:ext cx="857256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6" name="Picture 1" descr="C:\Users\Максим\Documents\Детский сад\пособие\картинки\i679OK9U8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5786454"/>
            <a:ext cx="857256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7" name="Picture 1" descr="C:\Users\Максим\Documents\Детский сад\пособие\картинки\i679OK9U8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5786454"/>
            <a:ext cx="857256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" name="Picture 2" descr="C:\Users\Максим\Documents\Детский сад\пособие\картинки\1776931_stock-photo-cartoon-cats-set.jpg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-10000"/>
          </a:blip>
          <a:srcRect l="73750" t="65202" r="-6250" b="-4475"/>
          <a:stretch>
            <a:fillRect/>
          </a:stretch>
        </p:blipFill>
        <p:spPr bwMode="auto">
          <a:xfrm>
            <a:off x="285720" y="4143380"/>
            <a:ext cx="1083092" cy="1291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Максим\Documents\Детский сад\пособие\картинки\трубы-14037627.jpg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 l="54613" t="28935" r="36985" b="58205"/>
          <a:stretch>
            <a:fillRect/>
          </a:stretch>
        </p:blipFill>
        <p:spPr bwMode="auto">
          <a:xfrm>
            <a:off x="6072198" y="928670"/>
            <a:ext cx="642942" cy="676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4" name="Picture 1" descr="C:\Users\Максим\Documents\Детский сад\пособие\картинки\i679OK9U8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5786454"/>
            <a:ext cx="857256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Picture 5" descr="C:\Users\Максим\Documents\Детский сад\пособие\картинки\трубы-14037627.jpg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 l="54613" t="28935" r="36985" b="58205"/>
          <a:stretch>
            <a:fillRect/>
          </a:stretch>
        </p:blipFill>
        <p:spPr bwMode="auto">
          <a:xfrm>
            <a:off x="7215206" y="1714488"/>
            <a:ext cx="642942" cy="676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" name="Picture 5" descr="C:\Users\Максим\Documents\Детский сад\пособие\картинки\трубы-14037627.jpg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 l="54613" t="28935" r="36985" b="58205"/>
          <a:stretch>
            <a:fillRect/>
          </a:stretch>
        </p:blipFill>
        <p:spPr bwMode="auto">
          <a:xfrm>
            <a:off x="5143504" y="285728"/>
            <a:ext cx="642942" cy="676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" name="Picture 5" descr="C:\Users\Максим\Documents\Детский сад\пособие\картинки\трубы-14037627.jpg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 l="54613" t="28935" r="36985" b="58205"/>
          <a:stretch>
            <a:fillRect/>
          </a:stretch>
        </p:blipFill>
        <p:spPr bwMode="auto">
          <a:xfrm>
            <a:off x="3571868" y="428604"/>
            <a:ext cx="642942" cy="676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6" name="Picture 5" descr="C:\Users\Максим\Documents\Детский сад\пособие\картинки\трубы-14037627.jpg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 l="54613" t="28935" r="36985" b="58205"/>
          <a:stretch>
            <a:fillRect/>
          </a:stretch>
        </p:blipFill>
        <p:spPr bwMode="auto">
          <a:xfrm>
            <a:off x="428596" y="1071546"/>
            <a:ext cx="642942" cy="676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7" name="Picture 5" descr="C:\Users\Максим\Documents\Детский сад\пособие\картинки\трубы-14037627.jpg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 l="54613" t="28935" r="36985" b="58205"/>
          <a:stretch>
            <a:fillRect/>
          </a:stretch>
        </p:blipFill>
        <p:spPr bwMode="auto">
          <a:xfrm>
            <a:off x="1357290" y="1928802"/>
            <a:ext cx="642942" cy="676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" name="Picture 5" descr="C:\Users\Максим\Documents\Детский сад\пособие\картинки\трубы-14037627.jpg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 l="54613" t="28935" r="36985" b="58205"/>
          <a:stretch>
            <a:fillRect/>
          </a:stretch>
        </p:blipFill>
        <p:spPr bwMode="auto">
          <a:xfrm>
            <a:off x="2285984" y="1071546"/>
            <a:ext cx="642942" cy="676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ра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2.25717E-6 L 0.47258 -0.72387 " pathEditMode="relative" ptsTypes="AA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1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ра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5717E-6 L 0.51198 -0.60846 " pathEditMode="relative" ptsTypes="AA">
                                      <p:cBhvr>
                                        <p:cTn id="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decel="100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ра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2.25717E-6 L -0.13386 -0.81822 " pathEditMode="relative" ptsTypes="AA">
                                      <p:cBhvr>
                                        <p:cTn id="3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ра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2.25717E-6 L 0.03942 -0.79718 " pathEditMode="relative" ptsTypes="AA">
                                      <p:cBhvr>
                                        <p:cTn id="5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decel="100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ра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7.12303E-7 L -0.29931 -0.5666 " pathEditMode="relative" ptsTypes="AA">
                                      <p:cBhvr>
                                        <p:cTn id="6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decel="100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ра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12303E-7 L -0.48819 -0.69241 " pathEditMode="relative" ptsTypes="AA">
                                      <p:cBhvr>
                                        <p:cTn id="8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decel="100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кра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2.25717E-6 L -0.36216 -0.70282 " pathEditMode="relative" ptsTypes="AA">
                                      <p:cBhvr>
                                        <p:cTn id="9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decel="100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3000364" y="2428868"/>
            <a:ext cx="3645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Рассортировать мусор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в правильные контейнеры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6145" name="Picture 1" descr="C:\Users\Максим\Documents\Детский сад\пособие\картинки\iXMWHS6FU.jpg"/>
          <p:cNvPicPr>
            <a:picLocks noChangeAspect="1" noChangeArrowheads="1"/>
          </p:cNvPicPr>
          <p:nvPr/>
        </p:nvPicPr>
        <p:blipFill>
          <a:blip r:embed="rId2">
            <a:lum bright="-10000" contrast="-20000"/>
          </a:blip>
          <a:srcRect/>
          <a:stretch>
            <a:fillRect/>
          </a:stretch>
        </p:blipFill>
        <p:spPr bwMode="auto">
          <a:xfrm>
            <a:off x="0" y="0"/>
            <a:ext cx="9195756" cy="6858000"/>
          </a:xfrm>
          <a:prstGeom prst="rect">
            <a:avLst/>
          </a:prstGeom>
          <a:noFill/>
        </p:spPr>
      </p:pic>
      <p:grpSp>
        <p:nvGrpSpPr>
          <p:cNvPr id="71" name="Группа 70"/>
          <p:cNvGrpSpPr/>
          <p:nvPr/>
        </p:nvGrpSpPr>
        <p:grpSpPr>
          <a:xfrm>
            <a:off x="0" y="-157628"/>
            <a:ext cx="9120571" cy="7015628"/>
            <a:chOff x="23429" y="-157628"/>
            <a:chExt cx="9120571" cy="7015628"/>
          </a:xfrm>
        </p:grpSpPr>
        <p:grpSp>
          <p:nvGrpSpPr>
            <p:cNvPr id="3" name="Группа 23"/>
            <p:cNvGrpSpPr/>
            <p:nvPr/>
          </p:nvGrpSpPr>
          <p:grpSpPr>
            <a:xfrm>
              <a:off x="23429" y="-157628"/>
              <a:ext cx="9120571" cy="7015628"/>
              <a:chOff x="714412" y="-157628"/>
              <a:chExt cx="8429588" cy="7015628"/>
            </a:xfrm>
          </p:grpSpPr>
          <p:pic>
            <p:nvPicPr>
              <p:cNvPr id="27650" name="Picture 2" descr="C:\Users\Максим\Documents\Детский сад\пособие\картинки\89af202b.png"/>
              <p:cNvPicPr>
                <a:picLocks noChangeAspect="1" noChangeArrowheads="1"/>
              </p:cNvPicPr>
              <p:nvPr/>
            </p:nvPicPr>
            <p:blipFill>
              <a:blip r:embed="rId3">
                <a:lum contrast="10000"/>
              </a:blip>
              <a:srcRect l="16455" t="20834"/>
              <a:stretch>
                <a:fillRect/>
              </a:stretch>
            </p:blipFill>
            <p:spPr bwMode="auto">
              <a:xfrm>
                <a:off x="714412" y="0"/>
                <a:ext cx="8429588" cy="6858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7651" name="Picture 3" descr="C:\Users\Максим\Documents\Детский сад\пособие\картинки\25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3263211">
                <a:off x="4416027" y="425581"/>
                <a:ext cx="683739" cy="31907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7652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/>
              </a:blip>
              <a:srcRect/>
              <a:stretch>
                <a:fillRect/>
              </a:stretch>
            </p:blipFill>
            <p:spPr bwMode="auto">
              <a:xfrm rot="7589214">
                <a:off x="5914595" y="-157628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7653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/>
              </a:blip>
              <a:srcRect/>
              <a:stretch>
                <a:fillRect/>
              </a:stretch>
            </p:blipFill>
            <p:spPr bwMode="auto">
              <a:xfrm rot="5400000" flipH="1">
                <a:off x="850152" y="4030334"/>
                <a:ext cx="700480" cy="35506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7654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>
                <a:off x="3170390" y="0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1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/>
              </a:blip>
              <a:srcRect/>
              <a:stretch>
                <a:fillRect/>
              </a:stretch>
            </p:blipFill>
            <p:spPr bwMode="auto">
              <a:xfrm rot="12691939">
                <a:off x="3406772" y="549260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2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lum/>
              </a:blip>
              <a:srcRect/>
              <a:stretch>
                <a:fillRect/>
              </a:stretch>
            </p:blipFill>
            <p:spPr bwMode="auto">
              <a:xfrm rot="8064631" flipH="1">
                <a:off x="5252711" y="168395"/>
                <a:ext cx="476226" cy="28259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3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1447995">
                <a:off x="3458479" y="1237068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66" name="Группа 65"/>
            <p:cNvGrpSpPr/>
            <p:nvPr/>
          </p:nvGrpSpPr>
          <p:grpSpPr>
            <a:xfrm>
              <a:off x="801488" y="1674278"/>
              <a:ext cx="2243675" cy="2073691"/>
              <a:chOff x="801488" y="1674278"/>
              <a:chExt cx="2243675" cy="2073691"/>
            </a:xfrm>
          </p:grpSpPr>
          <p:pic>
            <p:nvPicPr>
              <p:cNvPr id="75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/>
              </a:blip>
              <a:srcRect/>
              <a:stretch>
                <a:fillRect/>
              </a:stretch>
            </p:blipFill>
            <p:spPr bwMode="auto">
              <a:xfrm rot="16781665">
                <a:off x="886480" y="1589286"/>
                <a:ext cx="2073691" cy="224367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73" name="TextBox 72"/>
              <p:cNvSpPr txBox="1"/>
              <p:nvPr/>
            </p:nvSpPr>
            <p:spPr>
              <a:xfrm rot="19982494">
                <a:off x="1071538" y="2285992"/>
                <a:ext cx="178606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rgbClr val="FF0000"/>
                    </a:solidFill>
                    <a:latin typeface="Comic Sans MS" pitchFamily="66" charset="0"/>
                  </a:rPr>
                  <a:t>ЗАДАЧА</a:t>
                </a:r>
                <a:r>
                  <a:rPr lang="ru-RU" sz="2800" b="1" dirty="0" smtClean="0">
                    <a:solidFill>
                      <a:srgbClr val="FF0000"/>
                    </a:solidFill>
                  </a:rPr>
                  <a:t>:</a:t>
                </a:r>
                <a:endParaRPr lang="ru-RU" sz="2800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30" name="Прямоугольник 29"/>
          <p:cNvSpPr/>
          <p:nvPr/>
        </p:nvSpPr>
        <p:spPr>
          <a:xfrm>
            <a:off x="2500298" y="300037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Отключить все источники электроэнергии (всего 11), даже самые маленькие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1" name="Picture 2" descr="C:\Users\Максим\Documents\Детский сад\пособие\картинки\extension-cord-147581_1280-1024x830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57356" y="4214818"/>
            <a:ext cx="2478985" cy="2009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7620" y="4286256"/>
            <a:ext cx="309554" cy="309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5" descr="C:\Users\Максим\Documents\Детский сад\пособие\картинки\63de2bdb87df489da7ce8a4bed6f8247-psdvectorNET.jpg"/>
          <p:cNvPicPr>
            <a:picLocks noChangeAspect="1" noChangeArrowheads="1"/>
          </p:cNvPicPr>
          <p:nvPr/>
        </p:nvPicPr>
        <p:blipFill>
          <a:blip r:embed="rId3"/>
          <a:srcRect r="17147" b="42267"/>
          <a:stretch>
            <a:fillRect/>
          </a:stretch>
        </p:blipFill>
        <p:spPr bwMode="auto">
          <a:xfrm>
            <a:off x="0" y="0"/>
            <a:ext cx="9144000" cy="5214950"/>
          </a:xfrm>
          <a:prstGeom prst="rect">
            <a:avLst/>
          </a:prstGeom>
          <a:noFill/>
        </p:spPr>
      </p:pic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" name="Группа 39"/>
          <p:cNvGrpSpPr/>
          <p:nvPr/>
        </p:nvGrpSpPr>
        <p:grpSpPr>
          <a:xfrm>
            <a:off x="0" y="0"/>
            <a:ext cx="9236984" cy="6858000"/>
            <a:chOff x="0" y="0"/>
            <a:chExt cx="9236984" cy="6858000"/>
          </a:xfrm>
        </p:grpSpPr>
        <p:pic>
          <p:nvPicPr>
            <p:cNvPr id="16" name="Picture 8" descr="C:\Users\Максим\Documents\Детский сад\пособие\картинки\kartinkijane.ru-49870.jpg"/>
            <p:cNvPicPr>
              <a:picLocks noChangeAspect="1" noChangeArrowheads="1"/>
            </p:cNvPicPr>
            <p:nvPr/>
          </p:nvPicPr>
          <p:blipFill>
            <a:blip r:embed="rId4">
              <a:lum bright="20000"/>
            </a:blip>
            <a:srcRect l="6123" t="43860" r="6803"/>
            <a:stretch>
              <a:fillRect/>
            </a:stretch>
          </p:blipFill>
          <p:spPr bwMode="auto">
            <a:xfrm>
              <a:off x="0" y="3286124"/>
              <a:ext cx="9144000" cy="2500330"/>
            </a:xfrm>
            <a:prstGeom prst="rect">
              <a:avLst/>
            </a:prstGeom>
            <a:noFill/>
            <a:effectLst/>
          </p:spPr>
        </p:pic>
        <p:pic>
          <p:nvPicPr>
            <p:cNvPr id="6158" name="Picture 14" descr="http://www.clker.com/cliparts/b/5/d/2/13076470851186919197cars%20city.png"/>
            <p:cNvPicPr>
              <a:picLocks noChangeAspect="1" noChangeArrowheads="1"/>
            </p:cNvPicPr>
            <p:nvPr/>
          </p:nvPicPr>
          <p:blipFill>
            <a:blip r:embed="rId5">
              <a:lum bright="30000"/>
            </a:blip>
            <a:srcRect/>
            <a:stretch>
              <a:fillRect/>
            </a:stretch>
          </p:blipFill>
          <p:spPr bwMode="auto">
            <a:xfrm>
              <a:off x="0" y="0"/>
              <a:ext cx="9236984" cy="3833349"/>
            </a:xfrm>
            <a:prstGeom prst="rect">
              <a:avLst/>
            </a:prstGeom>
            <a:noFill/>
          </p:spPr>
        </p:pic>
        <p:pic>
          <p:nvPicPr>
            <p:cNvPr id="6166" name="Picture 22" descr="C:\Users\Максим\Documents\Детский сад\пособие\картинки\depositphotos_24080929-Vector-street.jpg"/>
            <p:cNvPicPr>
              <a:picLocks noChangeAspect="1" noChangeArrowheads="1"/>
            </p:cNvPicPr>
            <p:nvPr/>
          </p:nvPicPr>
          <p:blipFill>
            <a:blip r:embed="rId6"/>
            <a:srcRect t="79458"/>
            <a:stretch>
              <a:fillRect/>
            </a:stretch>
          </p:blipFill>
          <p:spPr bwMode="auto">
            <a:xfrm>
              <a:off x="0" y="5143512"/>
              <a:ext cx="9144000" cy="1714488"/>
            </a:xfrm>
            <a:prstGeom prst="rect">
              <a:avLst/>
            </a:prstGeom>
            <a:noFill/>
          </p:spPr>
        </p:pic>
      </p:grpSp>
      <p:pic>
        <p:nvPicPr>
          <p:cNvPr id="64" name="Picture 2" descr="http://spare-belarus.by/sites/default/files/ecokids_waste.jpg"/>
          <p:cNvPicPr>
            <a:picLocks noChangeAspect="1" noChangeArrowheads="1"/>
          </p:cNvPicPr>
          <p:nvPr/>
        </p:nvPicPr>
        <p:blipFill>
          <a:blip r:embed="rId7"/>
          <a:srcRect t="84487" r="28283"/>
          <a:stretch>
            <a:fillRect/>
          </a:stretch>
        </p:blipFill>
        <p:spPr bwMode="auto">
          <a:xfrm>
            <a:off x="0" y="6072206"/>
            <a:ext cx="9144000" cy="785794"/>
          </a:xfrm>
          <a:prstGeom prst="rect">
            <a:avLst/>
          </a:prstGeom>
          <a:noFill/>
        </p:spPr>
      </p:pic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5" name="Picture 1" descr="C:\Users\Максим\Documents\Детский сад\пособие\картинки\iXMWHS6FU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50" name="Picture 6" descr="C:\Users\Максим\Documents\Детский сад\пособие\картинки\461710_a28f2ece677049fc88396506056a81fe~mv2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1357298"/>
            <a:ext cx="2000264" cy="2292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9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8992" y="2786058"/>
            <a:ext cx="309554" cy="309554"/>
          </a:xfrm>
          <a:prstGeom prst="rect">
            <a:avLst/>
          </a:prstGeom>
          <a:noFill/>
        </p:spPr>
      </p:pic>
      <p:pic>
        <p:nvPicPr>
          <p:cNvPr id="6151" name="Picture 7" descr="C:\Users\Максим\Documents\Детский сад\пособие\картинки\tablet-clipart-png-1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2143116"/>
            <a:ext cx="1071538" cy="840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85786" y="2571744"/>
            <a:ext cx="214314" cy="214314"/>
          </a:xfrm>
          <a:prstGeom prst="rect">
            <a:avLst/>
          </a:prstGeom>
          <a:noFill/>
        </p:spPr>
      </p:pic>
      <p:pic>
        <p:nvPicPr>
          <p:cNvPr id="25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34" y="3786190"/>
            <a:ext cx="309554" cy="309554"/>
          </a:xfrm>
          <a:prstGeom prst="rect">
            <a:avLst/>
          </a:prstGeom>
          <a:noFill/>
        </p:spPr>
      </p:pic>
      <p:pic>
        <p:nvPicPr>
          <p:cNvPr id="3" name="Picture 8" descr="C:\Users\Максим\Documents\Детский сад\пособие\картинки\iL2FR05R4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983" t="70357" r="2966"/>
          <a:stretch>
            <a:fillRect/>
          </a:stretch>
        </p:blipFill>
        <p:spPr bwMode="auto">
          <a:xfrm>
            <a:off x="7286644" y="571480"/>
            <a:ext cx="928694" cy="988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00958" y="1071546"/>
            <a:ext cx="309554" cy="309554"/>
          </a:xfrm>
          <a:prstGeom prst="rect">
            <a:avLst/>
          </a:prstGeom>
          <a:noFill/>
        </p:spPr>
      </p:pic>
      <p:pic>
        <p:nvPicPr>
          <p:cNvPr id="1026" name="Picture 2" descr="C:\Users\Максим\Documents\Детский сад\пособие\картинки\extension-cord-147581_1280-1024x830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5786" y="5526212"/>
            <a:ext cx="1643074" cy="1331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Максим\Documents\Детский сад\пособие\картинки\depositphotos_4334530-stock-illustration-illustration-of-isolated-flashlight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4143380"/>
            <a:ext cx="928679" cy="928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3" descr="C:\Users\Максим\Documents\Детский сад\пособие\картинки\desk-lamp-transparent-clipart-9.png"/>
          <p:cNvPicPr>
            <a:picLocks noChangeAspect="1" noChangeArrowheads="1"/>
          </p:cNvPicPr>
          <p:nvPr/>
        </p:nvPicPr>
        <p:blipFill>
          <a:blip r:embed="rId16" cstate="print"/>
          <a:srcRect r="25928"/>
          <a:stretch>
            <a:fillRect/>
          </a:stretch>
        </p:blipFill>
        <p:spPr bwMode="auto">
          <a:xfrm>
            <a:off x="7715272" y="2786058"/>
            <a:ext cx="1428728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58214" y="3571876"/>
            <a:ext cx="309554" cy="309554"/>
          </a:xfrm>
          <a:prstGeom prst="rect">
            <a:avLst/>
          </a:prstGeom>
          <a:noFill/>
        </p:spPr>
      </p:pic>
      <p:pic>
        <p:nvPicPr>
          <p:cNvPr id="29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7620" y="4500570"/>
            <a:ext cx="309554" cy="309554"/>
          </a:xfrm>
          <a:prstGeom prst="rect">
            <a:avLst/>
          </a:prstGeom>
          <a:noFill/>
        </p:spPr>
      </p:pic>
      <p:pic>
        <p:nvPicPr>
          <p:cNvPr id="30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71670" y="5500702"/>
            <a:ext cx="309554" cy="309554"/>
          </a:xfrm>
          <a:prstGeom prst="rect">
            <a:avLst/>
          </a:prstGeom>
          <a:noFill/>
        </p:spPr>
      </p:pic>
      <p:pic>
        <p:nvPicPr>
          <p:cNvPr id="33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57884" y="1500174"/>
            <a:ext cx="357190" cy="357190"/>
          </a:xfrm>
          <a:prstGeom prst="rect">
            <a:avLst/>
          </a:prstGeom>
          <a:noFill/>
        </p:spPr>
      </p:pic>
      <p:pic>
        <p:nvPicPr>
          <p:cNvPr id="35" name="Picture 5" descr="C:\Users\Максим\Documents\Детский сад\пособие\картинки\depositphotos_8048083-Collection-of-vector-illustrations-of-lamps.jpg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778" t="3647" r="20989" b="67943"/>
          <a:stretch>
            <a:fillRect/>
          </a:stretch>
        </p:blipFill>
        <p:spPr bwMode="auto">
          <a:xfrm>
            <a:off x="5500694" y="0"/>
            <a:ext cx="1054495" cy="1643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Picture 6" descr="C:\Users\Максим\Documents\Детский сад\пособие\картинки\lamp-clipart-17.png"/>
          <p:cNvPicPr>
            <a:picLocks noChangeAspect="1" noChangeArrowheads="1"/>
          </p:cNvPicPr>
          <p:nvPr/>
        </p:nvPicPr>
        <p:blipFill>
          <a:blip r:embed="rId18"/>
          <a:srcRect b="21739"/>
          <a:stretch>
            <a:fillRect/>
          </a:stretch>
        </p:blipFill>
        <p:spPr bwMode="auto">
          <a:xfrm>
            <a:off x="4214810" y="1785926"/>
            <a:ext cx="855818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00562" y="1643050"/>
            <a:ext cx="309554" cy="309554"/>
          </a:xfrm>
          <a:prstGeom prst="rect">
            <a:avLst/>
          </a:prstGeom>
          <a:noFill/>
        </p:spPr>
      </p:pic>
      <p:pic>
        <p:nvPicPr>
          <p:cNvPr id="39" name="Picture 10" descr="https://cdn.pixabay.com/photo/2014/04/02/10/46/christmas-304506_1280.png"/>
          <p:cNvPicPr>
            <a:picLocks noChangeAspect="1" noChangeArrowheads="1"/>
          </p:cNvPicPr>
          <p:nvPr/>
        </p:nvPicPr>
        <p:blipFill>
          <a:blip r:embed="rId19"/>
          <a:srcRect t="24772" b="33944"/>
          <a:stretch>
            <a:fillRect/>
          </a:stretch>
        </p:blipFill>
        <p:spPr bwMode="auto">
          <a:xfrm>
            <a:off x="0" y="0"/>
            <a:ext cx="5191125" cy="1071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2" cstate="print">
            <a:lum contrast="-10000"/>
          </a:blip>
          <a:srcRect/>
          <a:stretch>
            <a:fillRect/>
          </a:stretch>
        </p:blipFill>
        <p:spPr bwMode="auto">
          <a:xfrm>
            <a:off x="214282" y="642918"/>
            <a:ext cx="214314" cy="214314"/>
          </a:xfrm>
          <a:prstGeom prst="rect">
            <a:avLst/>
          </a:prstGeom>
          <a:noFill/>
        </p:spPr>
      </p:pic>
      <p:sp>
        <p:nvSpPr>
          <p:cNvPr id="41" name="Прямоугольник 40"/>
          <p:cNvSpPr/>
          <p:nvPr/>
        </p:nvSpPr>
        <p:spPr>
          <a:xfrm>
            <a:off x="2571736" y="6000768"/>
            <a:ext cx="4286280" cy="64294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2" cstate="print">
            <a:lum contrast="-10000"/>
          </a:blip>
          <a:srcRect/>
          <a:stretch>
            <a:fillRect/>
          </a:stretch>
        </p:blipFill>
        <p:spPr bwMode="auto">
          <a:xfrm>
            <a:off x="4357686" y="428604"/>
            <a:ext cx="214314" cy="214314"/>
          </a:xfrm>
          <a:prstGeom prst="rect">
            <a:avLst/>
          </a:prstGeom>
          <a:noFill/>
        </p:spPr>
      </p:pic>
      <p:pic>
        <p:nvPicPr>
          <p:cNvPr id="38" name="Picture 2" descr="C:\Users\Максим\Documents\Детский сад\пособие\картинки\1776931_stock-photo-cartoon-cats-set.jpg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10000"/>
          </a:blip>
          <a:srcRect l="62500" t="39866" r="-3750" b="33530"/>
          <a:stretch>
            <a:fillRect/>
          </a:stretch>
        </p:blipFill>
        <p:spPr bwMode="auto">
          <a:xfrm>
            <a:off x="7929586" y="5429263"/>
            <a:ext cx="1214414" cy="772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14612" y="6143644"/>
            <a:ext cx="309554" cy="309554"/>
          </a:xfrm>
          <a:prstGeom prst="rect">
            <a:avLst/>
          </a:prstGeom>
          <a:noFill/>
        </p:spPr>
      </p:pic>
      <p:pic>
        <p:nvPicPr>
          <p:cNvPr id="44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3240" y="6143644"/>
            <a:ext cx="309554" cy="309554"/>
          </a:xfrm>
          <a:prstGeom prst="rect">
            <a:avLst/>
          </a:prstGeom>
          <a:noFill/>
        </p:spPr>
      </p:pic>
      <p:pic>
        <p:nvPicPr>
          <p:cNvPr id="45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7620" y="6143644"/>
            <a:ext cx="309554" cy="309554"/>
          </a:xfrm>
          <a:prstGeom prst="rect">
            <a:avLst/>
          </a:prstGeom>
          <a:noFill/>
        </p:spPr>
      </p:pic>
      <p:pic>
        <p:nvPicPr>
          <p:cNvPr id="46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00430" y="6143644"/>
            <a:ext cx="309554" cy="309554"/>
          </a:xfrm>
          <a:prstGeom prst="rect">
            <a:avLst/>
          </a:prstGeom>
          <a:noFill/>
        </p:spPr>
      </p:pic>
      <p:pic>
        <p:nvPicPr>
          <p:cNvPr id="47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6143644"/>
            <a:ext cx="309554" cy="309554"/>
          </a:xfrm>
          <a:prstGeom prst="rect">
            <a:avLst/>
          </a:prstGeom>
          <a:noFill/>
        </p:spPr>
      </p:pic>
      <p:pic>
        <p:nvPicPr>
          <p:cNvPr id="48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14810" y="6143644"/>
            <a:ext cx="309554" cy="309554"/>
          </a:xfrm>
          <a:prstGeom prst="rect">
            <a:avLst/>
          </a:prstGeom>
          <a:noFill/>
        </p:spPr>
      </p:pic>
      <p:pic>
        <p:nvPicPr>
          <p:cNvPr id="49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43570" y="6143644"/>
            <a:ext cx="309554" cy="309554"/>
          </a:xfrm>
          <a:prstGeom prst="rect">
            <a:avLst/>
          </a:prstGeom>
          <a:noFill/>
        </p:spPr>
      </p:pic>
      <p:pic>
        <p:nvPicPr>
          <p:cNvPr id="50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86380" y="6143644"/>
            <a:ext cx="309554" cy="309554"/>
          </a:xfrm>
          <a:prstGeom prst="rect">
            <a:avLst/>
          </a:prstGeom>
          <a:noFill/>
        </p:spPr>
      </p:pic>
      <p:pic>
        <p:nvPicPr>
          <p:cNvPr id="51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29190" y="6143644"/>
            <a:ext cx="309554" cy="309554"/>
          </a:xfrm>
          <a:prstGeom prst="rect">
            <a:avLst/>
          </a:prstGeom>
          <a:noFill/>
        </p:spPr>
      </p:pic>
      <p:pic>
        <p:nvPicPr>
          <p:cNvPr id="52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57950" y="6143644"/>
            <a:ext cx="309554" cy="309554"/>
          </a:xfrm>
          <a:prstGeom prst="rect">
            <a:avLst/>
          </a:prstGeom>
          <a:noFill/>
        </p:spPr>
      </p:pic>
      <p:pic>
        <p:nvPicPr>
          <p:cNvPr id="53" name="Picture 5" descr="C:\Users\Максим\Documents\Детский сад\пособие\картинки\gooftster-ksksfinblog-global-analyst-695271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00760" y="6143644"/>
            <a:ext cx="309554" cy="309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клчате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клчате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клчате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клчате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клчате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клчате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клчате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клчате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клчате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клчате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ыклчател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" name="Picture 8" descr="C:\Users\Максим\Documents\Детский сад\пособие\картинки\kartinkijane.ru-49870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l="6123" t="76378" r="6803"/>
          <a:stretch>
            <a:fillRect/>
          </a:stretch>
        </p:blipFill>
        <p:spPr bwMode="auto">
          <a:xfrm>
            <a:off x="0" y="5715016"/>
            <a:ext cx="9144000" cy="1142984"/>
          </a:xfrm>
          <a:prstGeom prst="rect">
            <a:avLst/>
          </a:prstGeom>
          <a:noFill/>
          <a:effectLst/>
        </p:spPr>
      </p:pic>
      <p:pic>
        <p:nvPicPr>
          <p:cNvPr id="17" name="Picture 2" descr="C:\Users\Максим\Documents\Детский сад\пособие\картинки\shutterstock_161295461.jpg"/>
          <p:cNvPicPr>
            <a:picLocks noChangeAspect="1" noChangeArrowheads="1"/>
          </p:cNvPicPr>
          <p:nvPr/>
        </p:nvPicPr>
        <p:blipFill>
          <a:blip r:embed="rId3">
            <a:lum bright="-10000" contrast="-10000"/>
          </a:blip>
          <a:srcRect r="272" b="26667"/>
          <a:stretch>
            <a:fillRect/>
          </a:stretch>
        </p:blipFill>
        <p:spPr bwMode="auto">
          <a:xfrm>
            <a:off x="0" y="0"/>
            <a:ext cx="9144000" cy="3929066"/>
          </a:xfrm>
          <a:prstGeom prst="rect">
            <a:avLst/>
          </a:prstGeom>
          <a:noFill/>
        </p:spPr>
      </p:pic>
      <p:pic>
        <p:nvPicPr>
          <p:cNvPr id="16" name="Picture 8" descr="C:\Users\Максим\Documents\Детский сад\пособие\картинки\kartinkijane.ru-49870.jpg"/>
          <p:cNvPicPr>
            <a:picLocks noChangeAspect="1" noChangeArrowheads="1"/>
          </p:cNvPicPr>
          <p:nvPr/>
        </p:nvPicPr>
        <p:blipFill>
          <a:blip r:embed="rId2">
            <a:lum bright="-10000" contrast="-10000"/>
          </a:blip>
          <a:srcRect l="6123" t="56064" r="6803"/>
          <a:stretch>
            <a:fillRect/>
          </a:stretch>
        </p:blipFill>
        <p:spPr bwMode="auto">
          <a:xfrm>
            <a:off x="0" y="3857628"/>
            <a:ext cx="9144000" cy="3000372"/>
          </a:xfrm>
          <a:prstGeom prst="rect">
            <a:avLst/>
          </a:prstGeom>
          <a:noFill/>
          <a:effectLst/>
        </p:spPr>
      </p:pic>
      <p:pic>
        <p:nvPicPr>
          <p:cNvPr id="12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990" t="28186" r="38725" b="50980"/>
          <a:stretch>
            <a:fillRect/>
          </a:stretch>
        </p:blipFill>
        <p:spPr bwMode="auto">
          <a:xfrm>
            <a:off x="785786" y="4214818"/>
            <a:ext cx="1357322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990" t="28186" r="38725" b="50980"/>
          <a:stretch>
            <a:fillRect/>
          </a:stretch>
        </p:blipFill>
        <p:spPr bwMode="auto">
          <a:xfrm>
            <a:off x="2786050" y="4214818"/>
            <a:ext cx="1357322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990" t="28186" r="38725" b="50980"/>
          <a:stretch>
            <a:fillRect/>
          </a:stretch>
        </p:blipFill>
        <p:spPr bwMode="auto">
          <a:xfrm>
            <a:off x="4714876" y="4214818"/>
            <a:ext cx="1357322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990" t="28186" r="38725" b="50980"/>
          <a:stretch>
            <a:fillRect/>
          </a:stretch>
        </p:blipFill>
        <p:spPr bwMode="auto">
          <a:xfrm>
            <a:off x="6572264" y="4214818"/>
            <a:ext cx="1357322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77" t="19607" r="5636" b="50980"/>
          <a:stretch>
            <a:fillRect/>
          </a:stretch>
        </p:blipFill>
        <p:spPr bwMode="auto">
          <a:xfrm>
            <a:off x="642910" y="2643182"/>
            <a:ext cx="1643074" cy="1714512"/>
          </a:xfrm>
          <a:prstGeom prst="rect">
            <a:avLst/>
          </a:prstGeom>
          <a:noFill/>
        </p:spPr>
      </p:pic>
      <p:pic>
        <p:nvPicPr>
          <p:cNvPr id="20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77" t="19607" r="5636" b="50980"/>
          <a:stretch>
            <a:fillRect/>
          </a:stretch>
        </p:blipFill>
        <p:spPr bwMode="auto">
          <a:xfrm>
            <a:off x="2714612" y="2571744"/>
            <a:ext cx="1643074" cy="1714512"/>
          </a:xfrm>
          <a:prstGeom prst="rect">
            <a:avLst/>
          </a:prstGeom>
          <a:noFill/>
        </p:spPr>
      </p:pic>
      <p:pic>
        <p:nvPicPr>
          <p:cNvPr id="21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77" t="19607" r="5636" b="50980"/>
          <a:stretch>
            <a:fillRect/>
          </a:stretch>
        </p:blipFill>
        <p:spPr bwMode="auto">
          <a:xfrm>
            <a:off x="4500562" y="2571744"/>
            <a:ext cx="1643074" cy="1714512"/>
          </a:xfrm>
          <a:prstGeom prst="rect">
            <a:avLst/>
          </a:prstGeom>
          <a:noFill/>
        </p:spPr>
      </p:pic>
      <p:pic>
        <p:nvPicPr>
          <p:cNvPr id="22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77" t="19607" r="5636" b="50980"/>
          <a:stretch>
            <a:fillRect/>
          </a:stretch>
        </p:blipFill>
        <p:spPr bwMode="auto">
          <a:xfrm>
            <a:off x="6500826" y="2571744"/>
            <a:ext cx="1643074" cy="1714512"/>
          </a:xfrm>
          <a:prstGeom prst="rect">
            <a:avLst/>
          </a:prstGeom>
          <a:noFill/>
        </p:spPr>
      </p:pic>
      <p:pic>
        <p:nvPicPr>
          <p:cNvPr id="24" name="Picture 3" descr="C:\Users\Максим\Documents\Детский сад\пособие\картинки\clipart-sun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5715016"/>
            <a:ext cx="892215" cy="892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4" descr="C:\Users\Максим\Documents\Детский сад\пособие\картинки\9dfbb99b81165e641e3588ebeed9d68c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763" t="24623" r="23861" b="35917"/>
          <a:stretch>
            <a:fillRect/>
          </a:stretch>
        </p:blipFill>
        <p:spPr bwMode="auto">
          <a:xfrm>
            <a:off x="1285852" y="5715016"/>
            <a:ext cx="1071570" cy="923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4" descr="C:\Users\Максим\Documents\Детский сад\пособие\картинки\9dfbb99b81165e641e3588ebeed9d68c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3910" t="-631" r="71237" b="69063"/>
          <a:stretch>
            <a:fillRect/>
          </a:stretch>
        </p:blipFill>
        <p:spPr bwMode="auto">
          <a:xfrm>
            <a:off x="2500298" y="5786454"/>
            <a:ext cx="928694" cy="928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Группа 28"/>
          <p:cNvGrpSpPr/>
          <p:nvPr/>
        </p:nvGrpSpPr>
        <p:grpSpPr>
          <a:xfrm>
            <a:off x="3643306" y="5715016"/>
            <a:ext cx="857256" cy="954914"/>
            <a:chOff x="4214810" y="2290942"/>
            <a:chExt cx="3857651" cy="4307550"/>
          </a:xfrm>
        </p:grpSpPr>
        <p:pic>
          <p:nvPicPr>
            <p:cNvPr id="28" name="Picture 7" descr="C:\Users\Максим\Documents\Детский сад\пособие\картинки\iD4EWFKUE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14810" y="2290942"/>
              <a:ext cx="3857651" cy="43075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1746" name="Picture 2" descr="C:\Users\Максим\Documents\Детский сад\пособие\картинки\0_12be97_90e6f639_orig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786314" y="4143380"/>
              <a:ext cx="2214578" cy="18156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30" name="Picture 8" descr="C:\Users\Максим\Documents\Детский сад\пособие\картинки\Hedgeshear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9119505">
            <a:off x="4627160" y="5947241"/>
            <a:ext cx="893296" cy="504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7" name="Picture 3" descr="C:\Users\Максим\Documents\Детский сад\пособие\картинки\big1202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5786454"/>
            <a:ext cx="1203327" cy="856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8" name="Picture 4" descr="C:\Users\Максим\Documents\Детский сад\пособие\картинки\KinXg7eXT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58016" y="5572140"/>
            <a:ext cx="857256" cy="1056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Picture 10" descr="C:\Users\Максим\Documents\Детский сад\пособие\картинки\i2K22NNJ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572140"/>
            <a:ext cx="1095360" cy="1095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1" name="Группа 30"/>
          <p:cNvGrpSpPr/>
          <p:nvPr/>
        </p:nvGrpSpPr>
        <p:grpSpPr>
          <a:xfrm>
            <a:off x="0" y="-157628"/>
            <a:ext cx="9120571" cy="7015628"/>
            <a:chOff x="23429" y="-157628"/>
            <a:chExt cx="9120571" cy="7015628"/>
          </a:xfrm>
        </p:grpSpPr>
        <p:grpSp>
          <p:nvGrpSpPr>
            <p:cNvPr id="33" name="Группа 23"/>
            <p:cNvGrpSpPr/>
            <p:nvPr/>
          </p:nvGrpSpPr>
          <p:grpSpPr>
            <a:xfrm>
              <a:off x="23429" y="-157628"/>
              <a:ext cx="9120571" cy="7015628"/>
              <a:chOff x="714412" y="-157628"/>
              <a:chExt cx="8429588" cy="7015628"/>
            </a:xfrm>
          </p:grpSpPr>
          <p:pic>
            <p:nvPicPr>
              <p:cNvPr id="37" name="Picture 2" descr="C:\Users\Максим\Documents\Детский сад\пособие\картинки\89af202b.png"/>
              <p:cNvPicPr>
                <a:picLocks noChangeAspect="1" noChangeArrowheads="1"/>
              </p:cNvPicPr>
              <p:nvPr/>
            </p:nvPicPr>
            <p:blipFill>
              <a:blip r:embed="rId14">
                <a:lum contrast="10000"/>
              </a:blip>
              <a:srcRect l="16455" t="20834"/>
              <a:stretch>
                <a:fillRect/>
              </a:stretch>
            </p:blipFill>
            <p:spPr bwMode="auto">
              <a:xfrm>
                <a:off x="714412" y="0"/>
                <a:ext cx="8429588" cy="6858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8" name="Picture 3" descr="C:\Users\Максим\Documents\Детский сад\пособие\картинки\25.jpg"/>
              <p:cNvPicPr>
                <a:picLocks noChangeAspect="1" noChangeArrowheads="1"/>
              </p:cNvPicPr>
              <p:nvPr/>
            </p:nvPicPr>
            <p:blipFill>
              <a:blip r:embed="rId1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3263211">
                <a:off x="4416027" y="425581"/>
                <a:ext cx="683739" cy="31907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9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16" cstate="print">
                <a:lum/>
              </a:blip>
              <a:srcRect/>
              <a:stretch>
                <a:fillRect/>
              </a:stretch>
            </p:blipFill>
            <p:spPr bwMode="auto">
              <a:xfrm rot="7589214">
                <a:off x="5914595" y="-157628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0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17" cstate="print">
                <a:lum/>
              </a:blip>
              <a:srcRect/>
              <a:stretch>
                <a:fillRect/>
              </a:stretch>
            </p:blipFill>
            <p:spPr bwMode="auto">
              <a:xfrm rot="5400000" flipH="1">
                <a:off x="850152" y="4030334"/>
                <a:ext cx="700480" cy="35506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1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>
                <a:off x="3170390" y="0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2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16" cstate="print">
                <a:lum/>
              </a:blip>
              <a:srcRect/>
              <a:stretch>
                <a:fillRect/>
              </a:stretch>
            </p:blipFill>
            <p:spPr bwMode="auto">
              <a:xfrm rot="12691939">
                <a:off x="3406772" y="549260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3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19" cstate="print">
                <a:lum/>
              </a:blip>
              <a:srcRect/>
              <a:stretch>
                <a:fillRect/>
              </a:stretch>
            </p:blipFill>
            <p:spPr bwMode="auto">
              <a:xfrm rot="8064631" flipH="1">
                <a:off x="5252711" y="168395"/>
                <a:ext cx="476226" cy="28259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4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1447995">
                <a:off x="3458479" y="1237068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34" name="Группа 65"/>
            <p:cNvGrpSpPr/>
            <p:nvPr/>
          </p:nvGrpSpPr>
          <p:grpSpPr>
            <a:xfrm>
              <a:off x="801488" y="1674278"/>
              <a:ext cx="2243675" cy="2073691"/>
              <a:chOff x="801488" y="1674278"/>
              <a:chExt cx="2243675" cy="2073691"/>
            </a:xfrm>
          </p:grpSpPr>
          <p:pic>
            <p:nvPicPr>
              <p:cNvPr id="35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16" cstate="print">
                <a:lum/>
              </a:blip>
              <a:srcRect/>
              <a:stretch>
                <a:fillRect/>
              </a:stretch>
            </p:blipFill>
            <p:spPr bwMode="auto">
              <a:xfrm rot="16781665">
                <a:off x="886480" y="1589286"/>
                <a:ext cx="2073691" cy="224367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36" name="TextBox 35"/>
              <p:cNvSpPr txBox="1"/>
              <p:nvPr/>
            </p:nvSpPr>
            <p:spPr>
              <a:xfrm rot="20052512">
                <a:off x="1071538" y="2285992"/>
                <a:ext cx="178606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bg1"/>
                    </a:solidFill>
                    <a:latin typeface="Comic Sans MS" pitchFamily="66" charset="0"/>
                  </a:rPr>
                  <a:t>ЗАДАЧА</a:t>
                </a:r>
                <a:r>
                  <a:rPr lang="ru-RU" sz="2800" b="1" dirty="0" smtClean="0">
                    <a:solidFill>
                      <a:schemeClr val="bg1"/>
                    </a:solidFill>
                  </a:rPr>
                  <a:t>:</a:t>
                </a:r>
                <a:endParaRPr lang="ru-RU" sz="28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5" name="Прямоугольник 44"/>
          <p:cNvSpPr/>
          <p:nvPr/>
        </p:nvSpPr>
        <p:spPr>
          <a:xfrm>
            <a:off x="2786050" y="235743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Вырасти деревья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6" name="Picture 3" descr="C:\Users\Максим\Documents\Детский сад\пособие\картинки\clipart-sun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5214950"/>
            <a:ext cx="892215" cy="892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" name="Picture 4" descr="C:\Users\Максим\Documents\Детский сад\пособие\картинки\9dfbb99b81165e641e3588ebeed9d68c.pn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3910" t="-631" r="71237" b="69063"/>
          <a:stretch>
            <a:fillRect/>
          </a:stretch>
        </p:blipFill>
        <p:spPr bwMode="auto">
          <a:xfrm flipH="1">
            <a:off x="4643438" y="5214950"/>
            <a:ext cx="857256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" name="Picture 4" descr="C:\Users\Максим\Documents\Детский сад\пособие\картинки\KinXg7eXT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488" y="5143512"/>
            <a:ext cx="741320" cy="913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77" t="50245" r="5636" b="9312"/>
          <a:stretch>
            <a:fillRect/>
          </a:stretch>
        </p:blipFill>
        <p:spPr bwMode="auto">
          <a:xfrm>
            <a:off x="5143504" y="2643182"/>
            <a:ext cx="1428760" cy="2049960"/>
          </a:xfrm>
          <a:prstGeom prst="rect">
            <a:avLst/>
          </a:prstGeom>
          <a:noFill/>
        </p:spPr>
      </p:pic>
      <p:pic>
        <p:nvPicPr>
          <p:cNvPr id="51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77" t="50245" r="5636" b="9312"/>
          <a:stretch>
            <a:fillRect/>
          </a:stretch>
        </p:blipFill>
        <p:spPr bwMode="auto">
          <a:xfrm>
            <a:off x="2571736" y="2643182"/>
            <a:ext cx="1428760" cy="2049960"/>
          </a:xfrm>
          <a:prstGeom prst="rect">
            <a:avLst/>
          </a:prstGeom>
          <a:noFill/>
        </p:spPr>
      </p:pic>
      <p:cxnSp>
        <p:nvCxnSpPr>
          <p:cNvPr id="52" name="Прямая со стрелкой 51"/>
          <p:cNvCxnSpPr/>
          <p:nvPr/>
        </p:nvCxnSpPr>
        <p:spPr>
          <a:xfrm rot="16200000" flipV="1">
            <a:off x="3012438" y="4774248"/>
            <a:ext cx="548944" cy="1588"/>
          </a:xfrm>
          <a:prstGeom prst="straightConnector1">
            <a:avLst/>
          </a:prstGeom>
          <a:ln w="381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16200000" flipV="1">
            <a:off x="5584206" y="4774248"/>
            <a:ext cx="548944" cy="1588"/>
          </a:xfrm>
          <a:prstGeom prst="straightConnector1">
            <a:avLst/>
          </a:prstGeom>
          <a:ln w="381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22" descr="C:\Users\Максим\Documents\Детский сад\пособие\картинки\red-x-icon-clip-art-at-clkercom-vector-online-royalty-340604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143240" y="4572008"/>
            <a:ext cx="377819" cy="485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" name="Picture 8" descr="C:\Users\Максим\Documents\Детский сад\пособие\картинки\kartinkijane.ru-49870.jpg"/>
          <p:cNvPicPr>
            <a:picLocks noChangeAspect="1" noChangeArrowheads="1"/>
          </p:cNvPicPr>
          <p:nvPr/>
        </p:nvPicPr>
        <p:blipFill>
          <a:blip r:embed="rId4">
            <a:lum bright="20000"/>
          </a:blip>
          <a:srcRect l="6123" t="76378" r="6803"/>
          <a:stretch>
            <a:fillRect/>
          </a:stretch>
        </p:blipFill>
        <p:spPr bwMode="auto">
          <a:xfrm>
            <a:off x="0" y="5715016"/>
            <a:ext cx="9144000" cy="1142984"/>
          </a:xfrm>
          <a:prstGeom prst="rect">
            <a:avLst/>
          </a:prstGeom>
          <a:noFill/>
          <a:effectLst/>
        </p:spPr>
      </p:pic>
      <p:pic>
        <p:nvPicPr>
          <p:cNvPr id="17" name="Picture 2" descr="C:\Users\Максим\Documents\Детский сад\пособие\картинки\shutterstock_161295461.jpg"/>
          <p:cNvPicPr>
            <a:picLocks noChangeAspect="1" noChangeArrowheads="1"/>
          </p:cNvPicPr>
          <p:nvPr/>
        </p:nvPicPr>
        <p:blipFill>
          <a:blip r:embed="rId5"/>
          <a:srcRect r="272" b="26667"/>
          <a:stretch>
            <a:fillRect/>
          </a:stretch>
        </p:blipFill>
        <p:spPr bwMode="auto">
          <a:xfrm>
            <a:off x="0" y="0"/>
            <a:ext cx="9144000" cy="3929066"/>
          </a:xfrm>
          <a:prstGeom prst="rect">
            <a:avLst/>
          </a:prstGeom>
          <a:noFill/>
        </p:spPr>
      </p:pic>
      <p:pic>
        <p:nvPicPr>
          <p:cNvPr id="16" name="Picture 8" descr="C:\Users\Максим\Documents\Детский сад\пособие\картинки\kartinkijane.ru-49870.jpg"/>
          <p:cNvPicPr>
            <a:picLocks noChangeAspect="1" noChangeArrowheads="1"/>
          </p:cNvPicPr>
          <p:nvPr/>
        </p:nvPicPr>
        <p:blipFill>
          <a:blip r:embed="rId4">
            <a:lum/>
          </a:blip>
          <a:srcRect l="6123" t="56064" r="6803"/>
          <a:stretch>
            <a:fillRect/>
          </a:stretch>
        </p:blipFill>
        <p:spPr bwMode="auto">
          <a:xfrm>
            <a:off x="0" y="3857628"/>
            <a:ext cx="9144000" cy="3000372"/>
          </a:xfrm>
          <a:prstGeom prst="rect">
            <a:avLst/>
          </a:prstGeom>
          <a:noFill/>
          <a:effectLst/>
        </p:spPr>
      </p:pic>
      <p:pic>
        <p:nvPicPr>
          <p:cNvPr id="12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990" t="28186" r="38725" b="50980"/>
          <a:stretch>
            <a:fillRect/>
          </a:stretch>
        </p:blipFill>
        <p:spPr bwMode="auto">
          <a:xfrm>
            <a:off x="785786" y="4214818"/>
            <a:ext cx="1357322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990" t="28186" r="38725" b="50980"/>
          <a:stretch>
            <a:fillRect/>
          </a:stretch>
        </p:blipFill>
        <p:spPr bwMode="auto">
          <a:xfrm>
            <a:off x="2786050" y="4214818"/>
            <a:ext cx="1357322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990" t="28186" r="38725" b="50980"/>
          <a:stretch>
            <a:fillRect/>
          </a:stretch>
        </p:blipFill>
        <p:spPr bwMode="auto">
          <a:xfrm>
            <a:off x="4714876" y="4214818"/>
            <a:ext cx="1357322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990" t="28186" r="38725" b="50980"/>
          <a:stretch>
            <a:fillRect/>
          </a:stretch>
        </p:blipFill>
        <p:spPr bwMode="auto">
          <a:xfrm>
            <a:off x="6572264" y="4214818"/>
            <a:ext cx="1357322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77" t="19607" r="5636" b="50980"/>
          <a:stretch>
            <a:fillRect/>
          </a:stretch>
        </p:blipFill>
        <p:spPr bwMode="auto">
          <a:xfrm>
            <a:off x="571472" y="3714752"/>
            <a:ext cx="1643074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77" t="19607" r="5636" b="50980"/>
          <a:stretch>
            <a:fillRect/>
          </a:stretch>
        </p:blipFill>
        <p:spPr bwMode="auto">
          <a:xfrm>
            <a:off x="2643174" y="3714752"/>
            <a:ext cx="1643074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77" t="19607" r="5636" b="50980"/>
          <a:stretch>
            <a:fillRect/>
          </a:stretch>
        </p:blipFill>
        <p:spPr bwMode="auto">
          <a:xfrm>
            <a:off x="4572000" y="3714752"/>
            <a:ext cx="1643074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177" t="19607" r="5636" b="50980"/>
          <a:stretch>
            <a:fillRect/>
          </a:stretch>
        </p:blipFill>
        <p:spPr bwMode="auto">
          <a:xfrm>
            <a:off x="6357950" y="3714752"/>
            <a:ext cx="1643074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3" descr="C:\Users\Максим\Documents\Детский сад\пособие\картинки\clipart-sun-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5786454"/>
            <a:ext cx="749339" cy="749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4" descr="C:\Users\Максим\Documents\Детский сад\пособие\картинки\9dfbb99b81165e641e3588ebeed9d68c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763" t="24623" r="23861" b="35917"/>
          <a:stretch>
            <a:fillRect/>
          </a:stretch>
        </p:blipFill>
        <p:spPr bwMode="auto">
          <a:xfrm>
            <a:off x="6286512" y="5715016"/>
            <a:ext cx="1071570" cy="923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4" descr="C:\Users\Максим\Documents\Детский сад\пособие\картинки\9dfbb99b81165e641e3588ebeed9d68c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3910" t="-631" r="71237" b="69063"/>
          <a:stretch>
            <a:fillRect/>
          </a:stretch>
        </p:blipFill>
        <p:spPr bwMode="auto">
          <a:xfrm>
            <a:off x="4572000" y="5786454"/>
            <a:ext cx="857256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9" name="Группа 28"/>
          <p:cNvGrpSpPr/>
          <p:nvPr/>
        </p:nvGrpSpPr>
        <p:grpSpPr>
          <a:xfrm>
            <a:off x="3571868" y="5715016"/>
            <a:ext cx="857256" cy="857256"/>
            <a:chOff x="4214810" y="2290942"/>
            <a:chExt cx="3857651" cy="4307550"/>
          </a:xfrm>
        </p:grpSpPr>
        <p:pic>
          <p:nvPicPr>
            <p:cNvPr id="28" name="Picture 7" descr="C:\Users\Максим\Documents\Детский сад\пособие\картинки\iD4EWFKUE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14810" y="2290942"/>
              <a:ext cx="3857651" cy="43075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1746" name="Picture 2" descr="C:\Users\Максим\Documents\Детский сад\пособие\картинки\0_12be97_90e6f639_orig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786314" y="4143380"/>
              <a:ext cx="2214578" cy="18156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31747" name="Picture 3" descr="C:\Users\Максим\Documents\Детский сад\пособие\картинки\big1202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714612" y="5857892"/>
            <a:ext cx="928694" cy="661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48" name="Picture 4" descr="C:\Users\Максим\Documents\Детский сад\пособие\картинки\KinXg7eXT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72132" y="5786454"/>
            <a:ext cx="625383" cy="770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Picture 10" descr="C:\Users\Максим\Documents\Детский сад\пособие\картинки\i2K22NNJ2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5643578"/>
            <a:ext cx="1023922" cy="1023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2" descr="C:\Users\Максим\Documents\Детский сад\пособие\картинки\1776931_stock-photo-cartoon-cats-set.jpg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10000"/>
          </a:blip>
          <a:srcRect l="66250" t="-1941" r="-2500" b="60135"/>
          <a:stretch>
            <a:fillRect/>
          </a:stretch>
        </p:blipFill>
        <p:spPr bwMode="auto">
          <a:xfrm>
            <a:off x="0" y="3500438"/>
            <a:ext cx="1000132" cy="1138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" name="Прямоугольник 33"/>
          <p:cNvSpPr/>
          <p:nvPr/>
        </p:nvSpPr>
        <p:spPr>
          <a:xfrm>
            <a:off x="1571604" y="5643578"/>
            <a:ext cx="6715172" cy="100013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26" t="60049" r="70589" b="9312"/>
          <a:stretch>
            <a:fillRect/>
          </a:stretch>
        </p:blipFill>
        <p:spPr bwMode="auto">
          <a:xfrm>
            <a:off x="6429388" y="3786190"/>
            <a:ext cx="1357322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26" t="60049" r="70589" b="9312"/>
          <a:stretch>
            <a:fillRect/>
          </a:stretch>
        </p:blipFill>
        <p:spPr bwMode="auto">
          <a:xfrm>
            <a:off x="4643438" y="3786190"/>
            <a:ext cx="1357322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26" t="60049" r="70589" b="9312"/>
          <a:stretch>
            <a:fillRect/>
          </a:stretch>
        </p:blipFill>
        <p:spPr bwMode="auto">
          <a:xfrm>
            <a:off x="714348" y="3786190"/>
            <a:ext cx="1357322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26" t="60049" r="70589" b="9312"/>
          <a:stretch>
            <a:fillRect/>
          </a:stretch>
        </p:blipFill>
        <p:spPr bwMode="auto">
          <a:xfrm>
            <a:off x="2714612" y="3786190"/>
            <a:ext cx="1357322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39" t="52695" r="35048" b="9312"/>
          <a:stretch>
            <a:fillRect/>
          </a:stretch>
        </p:blipFill>
        <p:spPr bwMode="auto">
          <a:xfrm>
            <a:off x="6357950" y="3357562"/>
            <a:ext cx="1714512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39" t="52695" r="35048" b="9312"/>
          <a:stretch>
            <a:fillRect/>
          </a:stretch>
        </p:blipFill>
        <p:spPr bwMode="auto">
          <a:xfrm>
            <a:off x="2643174" y="3357562"/>
            <a:ext cx="1714512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39" t="52695" r="35048" b="9312"/>
          <a:stretch>
            <a:fillRect/>
          </a:stretch>
        </p:blipFill>
        <p:spPr bwMode="auto">
          <a:xfrm>
            <a:off x="4572000" y="3357562"/>
            <a:ext cx="1714512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39" t="52695" r="35048" b="9312"/>
          <a:stretch>
            <a:fillRect/>
          </a:stretch>
        </p:blipFill>
        <p:spPr bwMode="auto">
          <a:xfrm>
            <a:off x="642910" y="3357562"/>
            <a:ext cx="1714512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404" t="51470" r="1958" b="9312"/>
          <a:stretch>
            <a:fillRect/>
          </a:stretch>
        </p:blipFill>
        <p:spPr bwMode="auto">
          <a:xfrm>
            <a:off x="6357950" y="3286124"/>
            <a:ext cx="1785950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404" t="51470" r="1958" b="9312"/>
          <a:stretch>
            <a:fillRect/>
          </a:stretch>
        </p:blipFill>
        <p:spPr bwMode="auto">
          <a:xfrm>
            <a:off x="4572000" y="3286124"/>
            <a:ext cx="1785950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404" t="51470" r="1958" b="9312"/>
          <a:stretch>
            <a:fillRect/>
          </a:stretch>
        </p:blipFill>
        <p:spPr bwMode="auto">
          <a:xfrm>
            <a:off x="2643174" y="3286124"/>
            <a:ext cx="1785950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" name="Picture 4" descr="C:\Users\Максим\Documents\Детский сад\пособие\картинки\544326422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404" t="51470" r="1958" b="9312"/>
          <a:stretch>
            <a:fillRect/>
          </a:stretch>
        </p:blipFill>
        <p:spPr bwMode="auto">
          <a:xfrm>
            <a:off x="642910" y="3286124"/>
            <a:ext cx="1785950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_-_Volshebnaya_palochka__iPleer.fm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17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_-_Volshebnaya_palochka__iPleer.fm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_-_Volshebnaya_palochka__iPleer.fm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17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_-_Volshebnaya_palochka__iPleer.fm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" name="Picture 2" descr="C:\Users\Максим\Documents\Детский сад\пособие\картинки\shutterstock_161295461.jpg"/>
          <p:cNvPicPr>
            <a:picLocks noChangeAspect="1" noChangeArrowheads="1"/>
          </p:cNvPicPr>
          <p:nvPr/>
        </p:nvPicPr>
        <p:blipFill>
          <a:blip r:embed="rId3"/>
          <a:srcRect r="272" b="27711"/>
          <a:stretch>
            <a:fillRect/>
          </a:stretch>
        </p:blipFill>
        <p:spPr bwMode="auto">
          <a:xfrm>
            <a:off x="0" y="0"/>
            <a:ext cx="9144000" cy="4286256"/>
          </a:xfrm>
          <a:prstGeom prst="rect">
            <a:avLst/>
          </a:prstGeom>
          <a:noFill/>
        </p:spPr>
      </p:pic>
      <p:pic>
        <p:nvPicPr>
          <p:cNvPr id="16" name="Picture 8" descr="C:\Users\Максим\Documents\Детский сад\пособие\картинки\kartinkijane.ru-49870.jpg"/>
          <p:cNvPicPr>
            <a:picLocks noChangeAspect="1" noChangeArrowheads="1"/>
          </p:cNvPicPr>
          <p:nvPr/>
        </p:nvPicPr>
        <p:blipFill>
          <a:blip r:embed="rId4">
            <a:lum bright="20000"/>
          </a:blip>
          <a:srcRect l="6123" t="56088" r="6803"/>
          <a:stretch>
            <a:fillRect/>
          </a:stretch>
        </p:blipFill>
        <p:spPr bwMode="auto">
          <a:xfrm>
            <a:off x="0" y="4143380"/>
            <a:ext cx="9144000" cy="2714620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C:\Users\Максим\Documents\Детский сад\пособие\картинки\curly-arrow-hand-drawn-arrows-stock-image-86405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 l="4114" t="32473" r="76047" b="38147"/>
          <a:stretch>
            <a:fillRect/>
          </a:stretch>
        </p:blipFill>
        <p:spPr bwMode="auto">
          <a:xfrm>
            <a:off x="4786314" y="1857364"/>
            <a:ext cx="857256" cy="1357322"/>
          </a:xfrm>
          <a:prstGeom prst="rect">
            <a:avLst/>
          </a:prstGeom>
          <a:noFill/>
        </p:spPr>
      </p:pic>
      <p:grpSp>
        <p:nvGrpSpPr>
          <p:cNvPr id="25" name="Группа 24"/>
          <p:cNvGrpSpPr/>
          <p:nvPr/>
        </p:nvGrpSpPr>
        <p:grpSpPr>
          <a:xfrm>
            <a:off x="0" y="-157628"/>
            <a:ext cx="9120571" cy="7015628"/>
            <a:chOff x="23429" y="-157628"/>
            <a:chExt cx="9120571" cy="7015628"/>
          </a:xfrm>
        </p:grpSpPr>
        <p:grpSp>
          <p:nvGrpSpPr>
            <p:cNvPr id="26" name="Группа 23"/>
            <p:cNvGrpSpPr/>
            <p:nvPr/>
          </p:nvGrpSpPr>
          <p:grpSpPr>
            <a:xfrm>
              <a:off x="23429" y="-157628"/>
              <a:ext cx="9120571" cy="7015628"/>
              <a:chOff x="714412" y="-157628"/>
              <a:chExt cx="8429588" cy="7015628"/>
            </a:xfrm>
          </p:grpSpPr>
          <p:pic>
            <p:nvPicPr>
              <p:cNvPr id="32" name="Picture 2" descr="C:\Users\Максим\Documents\Детский сад\пособие\картинки\89af202b.png"/>
              <p:cNvPicPr>
                <a:picLocks noChangeAspect="1" noChangeArrowheads="1"/>
              </p:cNvPicPr>
              <p:nvPr/>
            </p:nvPicPr>
            <p:blipFill>
              <a:blip r:embed="rId6">
                <a:lum contrast="10000"/>
              </a:blip>
              <a:srcRect l="16455" t="20834"/>
              <a:stretch>
                <a:fillRect/>
              </a:stretch>
            </p:blipFill>
            <p:spPr bwMode="auto">
              <a:xfrm>
                <a:off x="714412" y="0"/>
                <a:ext cx="8429588" cy="6858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3" name="Picture 3" descr="C:\Users\Максим\Documents\Детский сад\пособие\картинки\25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3263211">
                <a:off x="4416027" y="425581"/>
                <a:ext cx="683739" cy="31907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4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lum/>
              </a:blip>
              <a:srcRect/>
              <a:stretch>
                <a:fillRect/>
              </a:stretch>
            </p:blipFill>
            <p:spPr bwMode="auto">
              <a:xfrm rot="7589214">
                <a:off x="5914595" y="-157628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5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lum/>
              </a:blip>
              <a:srcRect/>
              <a:stretch>
                <a:fillRect/>
              </a:stretch>
            </p:blipFill>
            <p:spPr bwMode="auto">
              <a:xfrm rot="5400000" flipH="1">
                <a:off x="850152" y="4030334"/>
                <a:ext cx="700480" cy="35506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6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>
                <a:off x="3170390" y="0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7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lum/>
              </a:blip>
              <a:srcRect/>
              <a:stretch>
                <a:fillRect/>
              </a:stretch>
            </p:blipFill>
            <p:spPr bwMode="auto">
              <a:xfrm rot="12691939">
                <a:off x="3406772" y="549260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8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11" cstate="print">
                <a:lum/>
              </a:blip>
              <a:srcRect/>
              <a:stretch>
                <a:fillRect/>
              </a:stretch>
            </p:blipFill>
            <p:spPr bwMode="auto">
              <a:xfrm rot="8064631" flipH="1">
                <a:off x="5252711" y="168395"/>
                <a:ext cx="476226" cy="28259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9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1447995">
                <a:off x="3458479" y="1237068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30" name="Picture 4" descr="C:\Users\Максим\Documents\Детский сад\пособие\картинки\1497261.png"/>
            <p:cNvPicPr>
              <a:picLocks noChangeAspect="1" noChangeArrowheads="1"/>
            </p:cNvPicPr>
            <p:nvPr/>
          </p:nvPicPr>
          <p:blipFill>
            <a:blip r:embed="rId8" cstate="print">
              <a:lum/>
            </a:blip>
            <a:srcRect/>
            <a:stretch>
              <a:fillRect/>
            </a:stretch>
          </p:blipFill>
          <p:spPr bwMode="auto">
            <a:xfrm rot="16781665">
              <a:off x="886480" y="1589286"/>
              <a:ext cx="2073691" cy="22436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2054" name="Picture 6" descr="C:\Users\Максим\Documents\Детский сад\пособие\картинки\user_file_56cf228c1641d_0_1.png"/>
          <p:cNvPicPr>
            <a:picLocks noChangeAspect="1" noChangeArrowheads="1"/>
          </p:cNvPicPr>
          <p:nvPr/>
        </p:nvPicPr>
        <p:blipFill>
          <a:blip r:embed="rId12"/>
          <a:srcRect l="39622"/>
          <a:stretch>
            <a:fillRect/>
          </a:stretch>
        </p:blipFill>
        <p:spPr bwMode="auto">
          <a:xfrm>
            <a:off x="6572264" y="2849254"/>
            <a:ext cx="2286016" cy="4008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 descr="C:\Users\Максим\Documents\Детский сад\пособие\картинки\user_file_56cf228c1641d_0_1.png"/>
          <p:cNvPicPr>
            <a:picLocks noChangeAspect="1" noChangeArrowheads="1"/>
          </p:cNvPicPr>
          <p:nvPr/>
        </p:nvPicPr>
        <p:blipFill>
          <a:blip r:embed="rId12"/>
          <a:srcRect r="59259"/>
          <a:stretch>
            <a:fillRect/>
          </a:stretch>
        </p:blipFill>
        <p:spPr bwMode="auto">
          <a:xfrm>
            <a:off x="1643042" y="2643182"/>
            <a:ext cx="1571636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7" name="TextBox 76"/>
          <p:cNvSpPr txBox="1"/>
          <p:nvPr/>
        </p:nvSpPr>
        <p:spPr>
          <a:xfrm rot="20114539">
            <a:off x="714348" y="2285992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Segoe Script" pitchFamily="66" charset="0"/>
              </a:rPr>
              <a:t>МОЛОДЕЦ</a:t>
            </a:r>
            <a:endParaRPr lang="ru-RU" sz="2400" dirty="0">
              <a:solidFill>
                <a:srgbClr val="FF0000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5572132" y="5357826"/>
            <a:ext cx="1643074" cy="928694"/>
            <a:chOff x="4878815" y="5324760"/>
            <a:chExt cx="1643074" cy="928694"/>
          </a:xfrm>
        </p:grpSpPr>
        <p:sp>
          <p:nvSpPr>
            <p:cNvPr id="40" name="Овальная выноска 39"/>
            <p:cNvSpPr/>
            <p:nvPr/>
          </p:nvSpPr>
          <p:spPr>
            <a:xfrm rot="10637192">
              <a:off x="4878815" y="5324760"/>
              <a:ext cx="1643074" cy="928694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rgbClr val="92D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Box 40"/>
            <p:cNvSpPr txBox="1"/>
            <p:nvPr/>
          </p:nvSpPr>
          <p:spPr>
            <a:xfrm rot="20454704">
              <a:off x="5091902" y="5426954"/>
              <a:ext cx="12077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Comic Sans MS" pitchFamily="66" charset="0"/>
                </a:rPr>
                <a:t>Твоя награда</a:t>
              </a:r>
              <a:endParaRPr lang="ru-RU" b="1" dirty="0">
                <a:latin typeface="Comic Sans MS" pitchFamily="66" charset="0"/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3643306" y="2428868"/>
            <a:ext cx="2714644" cy="2997754"/>
            <a:chOff x="1785918" y="1431671"/>
            <a:chExt cx="4000528" cy="4709331"/>
          </a:xfrm>
        </p:grpSpPr>
        <p:pic>
          <p:nvPicPr>
            <p:cNvPr id="83" name="Picture 5" descr="C:\Users\Максим\Documents\Детский сад\пособие\картинки\there-is-32-door-prize-winner-free-cliparts-all-used-for-free-430278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785918" y="1431671"/>
              <a:ext cx="4000528" cy="47093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4" name="Picture 9" descr="C:\Users\Максим\Documents\Детский сад\пособие\картинки\i7XKRCHMG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D2E9DF"/>
                </a:clrFrom>
                <a:clrTo>
                  <a:srgbClr val="D2E9DF">
                    <a:alpha val="0"/>
                  </a:srgbClr>
                </a:clrTo>
              </a:clrChange>
            </a:blip>
            <a:srcRect l="48802" t="9265" r="28434" b="70368"/>
            <a:stretch>
              <a:fillRect/>
            </a:stretch>
          </p:blipFill>
          <p:spPr bwMode="auto">
            <a:xfrm>
              <a:off x="2071670" y="1857364"/>
              <a:ext cx="2038085" cy="182354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5" name="Овал 84"/>
            <p:cNvSpPr/>
            <p:nvPr/>
          </p:nvSpPr>
          <p:spPr>
            <a:xfrm>
              <a:off x="2357422" y="2000240"/>
              <a:ext cx="1571636" cy="1500198"/>
            </a:xfrm>
            <a:prstGeom prst="ellipse">
              <a:avLst/>
            </a:prstGeom>
            <a:noFill/>
            <a:ln w="57150">
              <a:solidFill>
                <a:srgbClr val="74B23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Овал 85"/>
            <p:cNvSpPr/>
            <p:nvPr/>
          </p:nvSpPr>
          <p:spPr>
            <a:xfrm>
              <a:off x="2428860" y="2071678"/>
              <a:ext cx="1428760" cy="1357322"/>
            </a:xfrm>
            <a:prstGeom prst="ellipse">
              <a:avLst/>
            </a:prstGeom>
            <a:noFill/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" name="Picture 2" descr="C:\Users\Максим\Documents\Детский сад\пособие\картинки\shutterstock_161295461.jpg"/>
          <p:cNvPicPr>
            <a:picLocks noChangeAspect="1" noChangeArrowheads="1"/>
          </p:cNvPicPr>
          <p:nvPr/>
        </p:nvPicPr>
        <p:blipFill>
          <a:blip r:embed="rId2"/>
          <a:srcRect r="272" b="27711"/>
          <a:stretch>
            <a:fillRect/>
          </a:stretch>
        </p:blipFill>
        <p:spPr bwMode="auto">
          <a:xfrm>
            <a:off x="0" y="0"/>
            <a:ext cx="9144000" cy="4286256"/>
          </a:xfrm>
          <a:prstGeom prst="rect">
            <a:avLst/>
          </a:prstGeom>
          <a:noFill/>
        </p:spPr>
      </p:pic>
      <p:pic>
        <p:nvPicPr>
          <p:cNvPr id="16" name="Picture 8" descr="C:\Users\Максим\Documents\Детский сад\пособие\картинки\kartinkijane.ru-49870.jp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 l="6123" t="56088" r="6803"/>
          <a:stretch>
            <a:fillRect/>
          </a:stretch>
        </p:blipFill>
        <p:spPr bwMode="auto">
          <a:xfrm>
            <a:off x="0" y="4143380"/>
            <a:ext cx="9144000" cy="2714620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C:\Users\Максим\Documents\Детский сад\пособие\картинки\curly-arrow-hand-drawn-arrows-stock-image-86405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 l="4114" t="32473" r="76047" b="38147"/>
          <a:stretch>
            <a:fillRect/>
          </a:stretch>
        </p:blipFill>
        <p:spPr bwMode="auto">
          <a:xfrm>
            <a:off x="4786314" y="1857364"/>
            <a:ext cx="857256" cy="1357322"/>
          </a:xfrm>
          <a:prstGeom prst="rect">
            <a:avLst/>
          </a:prstGeom>
          <a:noFill/>
        </p:spPr>
      </p:pic>
      <p:pic>
        <p:nvPicPr>
          <p:cNvPr id="2054" name="Picture 6" descr="C:\Users\Максим\Documents\Детский сад\пособие\картинки\user_file_56cf228c1641d_0_1.png"/>
          <p:cNvPicPr>
            <a:picLocks noChangeAspect="1" noChangeArrowheads="1"/>
          </p:cNvPicPr>
          <p:nvPr/>
        </p:nvPicPr>
        <p:blipFill>
          <a:blip r:embed="rId5"/>
          <a:srcRect l="39622"/>
          <a:stretch>
            <a:fillRect/>
          </a:stretch>
        </p:blipFill>
        <p:spPr bwMode="auto">
          <a:xfrm>
            <a:off x="4286248" y="428604"/>
            <a:ext cx="2286016" cy="4008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 descr="C:\Users\Максим\Documents\Детский сад\пособие\картинки\user_file_56cf228c1641d_0_1.png"/>
          <p:cNvPicPr>
            <a:picLocks noChangeAspect="1" noChangeArrowheads="1"/>
          </p:cNvPicPr>
          <p:nvPr/>
        </p:nvPicPr>
        <p:blipFill>
          <a:blip r:embed="rId5"/>
          <a:srcRect r="59259"/>
          <a:stretch>
            <a:fillRect/>
          </a:stretch>
        </p:blipFill>
        <p:spPr bwMode="auto">
          <a:xfrm>
            <a:off x="2857488" y="428604"/>
            <a:ext cx="1571636" cy="4084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Picture 13" descr="C:\Users\Максим\Documents\Детский сад\пособие\картинки\2414918_stock-photo-recycling-paper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71548" b="51111"/>
          <a:stretch>
            <a:fillRect/>
          </a:stretch>
        </p:blipFill>
        <p:spPr bwMode="auto">
          <a:xfrm rot="2868227">
            <a:off x="6873777" y="5313368"/>
            <a:ext cx="806805" cy="78581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0" name="Picture 14" descr="C:\Users\Максим\Documents\Детский сад\пособие\картинки\2414929_stock-photo-funny-recycling-bin-and-plastic-bottles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18625" t="56830" r="59885"/>
          <a:stretch>
            <a:fillRect/>
          </a:stretch>
        </p:blipFill>
        <p:spPr bwMode="auto">
          <a:xfrm>
            <a:off x="6786578" y="3357562"/>
            <a:ext cx="785818" cy="955101"/>
          </a:xfrm>
          <a:prstGeom prst="rect">
            <a:avLst/>
          </a:prstGeom>
          <a:noFill/>
        </p:spPr>
      </p:pic>
      <p:pic>
        <p:nvPicPr>
          <p:cNvPr id="71" name="Picture 15" descr="C:\Users\Максим\Documents\Детский сад\пособие\картинки\stock-vector-a-vector-cartoon-representing-a-funny-recycling-bin-and-some-glass-objects-11525231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r="76563" b="61658"/>
          <a:stretch>
            <a:fillRect/>
          </a:stretch>
        </p:blipFill>
        <p:spPr bwMode="auto">
          <a:xfrm rot="20893092">
            <a:off x="1329030" y="4031421"/>
            <a:ext cx="1130441" cy="1239305"/>
          </a:xfrm>
          <a:prstGeom prst="rect">
            <a:avLst/>
          </a:prstGeom>
          <a:noFill/>
        </p:spPr>
      </p:pic>
      <p:grpSp>
        <p:nvGrpSpPr>
          <p:cNvPr id="3" name="Группа 71"/>
          <p:cNvGrpSpPr/>
          <p:nvPr/>
        </p:nvGrpSpPr>
        <p:grpSpPr>
          <a:xfrm rot="19303126">
            <a:off x="1274377" y="5107798"/>
            <a:ext cx="1285884" cy="1143008"/>
            <a:chOff x="4071934" y="928670"/>
            <a:chExt cx="1571636" cy="1928826"/>
          </a:xfrm>
        </p:grpSpPr>
        <p:pic>
          <p:nvPicPr>
            <p:cNvPr id="73" name="Picture 18" descr="C:\Users\Максим\Documents\Детский сад\пособие\картинки\i6HVZW1T8.jp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6238" r="35289" b="65056"/>
            <a:stretch>
              <a:fillRect/>
            </a:stretch>
          </p:blipFill>
          <p:spPr bwMode="auto">
            <a:xfrm>
              <a:off x="4071934" y="928670"/>
              <a:ext cx="1571636" cy="1928826"/>
            </a:xfrm>
            <a:prstGeom prst="rect">
              <a:avLst/>
            </a:prstGeom>
            <a:noFill/>
          </p:spPr>
        </p:pic>
        <p:pic>
          <p:nvPicPr>
            <p:cNvPr id="74" name="Picture 19" descr="C:\Users\Максим\Documents\Детский сад\пособие\картинки\iORB3LMAR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1571612"/>
              <a:ext cx="514326" cy="514326"/>
            </a:xfrm>
            <a:prstGeom prst="rect">
              <a:avLst/>
            </a:prstGeom>
            <a:noFill/>
          </p:spPr>
        </p:pic>
      </p:grpSp>
      <p:pic>
        <p:nvPicPr>
          <p:cNvPr id="75" name="Picture 13" descr="C:\Users\Максим\Documents\Детский сад\пособие\картинки\2414918_stock-photo-recycling-paper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l="9558" t="62223" r="62731" b="4443"/>
          <a:stretch>
            <a:fillRect/>
          </a:stretch>
        </p:blipFill>
        <p:spPr bwMode="auto">
          <a:xfrm rot="555513">
            <a:off x="1144049" y="3685898"/>
            <a:ext cx="1500198" cy="10228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6" name="Picture 14" descr="C:\Users\Максим\Documents\Детский сад\пособие\картинки\2414929_stock-photo-funny-recycling-bin-and-plastic-bottles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bright="-10000"/>
          </a:blip>
          <a:srcRect l="18625" t="7104" r="68481" b="45538"/>
          <a:stretch>
            <a:fillRect/>
          </a:stretch>
        </p:blipFill>
        <p:spPr bwMode="auto">
          <a:xfrm rot="2424779">
            <a:off x="6967272" y="4039298"/>
            <a:ext cx="657230" cy="1460510"/>
          </a:xfrm>
          <a:prstGeom prst="rect">
            <a:avLst/>
          </a:prstGeom>
          <a:noFill/>
        </p:spPr>
      </p:pic>
      <p:sp>
        <p:nvSpPr>
          <p:cNvPr id="61" name="Скругленная прямоугольная выноска 60"/>
          <p:cNvSpPr/>
          <p:nvPr/>
        </p:nvSpPr>
        <p:spPr>
          <a:xfrm flipH="1" flipV="1">
            <a:off x="2071670" y="2571744"/>
            <a:ext cx="5000660" cy="3714776"/>
          </a:xfrm>
          <a:prstGeom prst="wedgeRoundRectCallout">
            <a:avLst/>
          </a:prstGeom>
          <a:solidFill>
            <a:schemeClr val="bg1"/>
          </a:solidFill>
          <a:ln>
            <a:solidFill>
              <a:srgbClr val="92D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7" name="TextBox 76"/>
          <p:cNvSpPr txBox="1"/>
          <p:nvPr/>
        </p:nvSpPr>
        <p:spPr>
          <a:xfrm>
            <a:off x="2000232" y="2643182"/>
            <a:ext cx="507209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Segoe Script" pitchFamily="66" charset="0"/>
              </a:rPr>
              <a:t>Хочешь узнать о том, что тебя окружает? Зачем в твоем дворе стоят цветные контейнеры? Или почему, когда ты уходишь из комнаты надолго, то надо выключать из розетки все электроприборы?</a:t>
            </a:r>
          </a:p>
          <a:p>
            <a:pPr algn="ctr"/>
            <a:r>
              <a:rPr lang="ru-RU" b="1" dirty="0" smtClean="0">
                <a:latin typeface="Segoe Script" pitchFamily="66" charset="0"/>
              </a:rPr>
              <a:t>Играя ты научишься правильно сортировать мусор, следить за потреблением воды, помогать родителям беречь электроэнергию. Играя ты узнаешь, как каждый день можно помогать природе.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8" name="Picture 5" descr="C:\Users\Максим\Documents\Детский сад\пособие\картинки\1776931_stock-photo-cartoon-cats-set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 l="27500" r="31250" b="72804"/>
          <a:stretch>
            <a:fillRect/>
          </a:stretch>
        </p:blipFill>
        <p:spPr bwMode="auto">
          <a:xfrm>
            <a:off x="3857620" y="6114499"/>
            <a:ext cx="1142976" cy="743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C:\Users\Максим\Documents\Детский сад\пособие\картинки\56709f12550d4b424d89ee3255b5ce76.jpg"/>
          <p:cNvPicPr>
            <a:picLocks noChangeAspect="1" noChangeArrowheads="1"/>
          </p:cNvPicPr>
          <p:nvPr/>
        </p:nvPicPr>
        <p:blipFill>
          <a:blip r:embed="rId2">
            <a:lum bright="-10000" contrast="-20000"/>
          </a:blip>
          <a:srcRect l="11133" t="31836" r="138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1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827" t="59534" r="33994" b="8110"/>
          <a:stretch>
            <a:fillRect/>
          </a:stretch>
        </p:blipFill>
        <p:spPr bwMode="auto">
          <a:xfrm>
            <a:off x="8143900" y="3000372"/>
            <a:ext cx="571504" cy="680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827" t="59534" r="33994" b="8110"/>
          <a:stretch>
            <a:fillRect/>
          </a:stretch>
        </p:blipFill>
        <p:spPr bwMode="auto">
          <a:xfrm>
            <a:off x="3857620" y="3714752"/>
            <a:ext cx="513402" cy="611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5" name="Picture 9" descr="C:\Users\Максим\Documents\Детский сад\пособие\картинки\установ-енные-машины-конструкции-вектора-33478749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197" t="31472" b="38179"/>
          <a:stretch>
            <a:fillRect/>
          </a:stretch>
        </p:blipFill>
        <p:spPr bwMode="auto">
          <a:xfrm flipH="1">
            <a:off x="-214346" y="5157420"/>
            <a:ext cx="2714612" cy="1700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t="11996" r="61049" b="62750"/>
          <a:stretch>
            <a:fillRect/>
          </a:stretch>
        </p:blipFill>
        <p:spPr bwMode="auto">
          <a:xfrm>
            <a:off x="3714744" y="6131851"/>
            <a:ext cx="1119974" cy="726149"/>
          </a:xfrm>
          <a:prstGeom prst="rect">
            <a:avLst/>
          </a:prstGeom>
          <a:noFill/>
        </p:spPr>
      </p:pic>
      <p:pic>
        <p:nvPicPr>
          <p:cNvPr id="34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407" r="66025" b="39207"/>
          <a:stretch>
            <a:fillRect/>
          </a:stretch>
        </p:blipFill>
        <p:spPr bwMode="auto">
          <a:xfrm>
            <a:off x="0" y="4500570"/>
            <a:ext cx="714348" cy="428628"/>
          </a:xfrm>
          <a:prstGeom prst="rect">
            <a:avLst/>
          </a:prstGeom>
          <a:noFill/>
        </p:spPr>
      </p:pic>
      <p:pic>
        <p:nvPicPr>
          <p:cNvPr id="35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206" t="5682" r="2647" b="65907"/>
          <a:stretch>
            <a:fillRect/>
          </a:stretch>
        </p:blipFill>
        <p:spPr bwMode="auto">
          <a:xfrm>
            <a:off x="7715272" y="5959923"/>
            <a:ext cx="1047757" cy="898077"/>
          </a:xfrm>
          <a:prstGeom prst="rect">
            <a:avLst/>
          </a:prstGeom>
          <a:noFill/>
        </p:spPr>
      </p:pic>
      <p:pic>
        <p:nvPicPr>
          <p:cNvPr id="37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69" t="65661" r="67362" b="7506"/>
          <a:stretch>
            <a:fillRect/>
          </a:stretch>
        </p:blipFill>
        <p:spPr bwMode="auto">
          <a:xfrm>
            <a:off x="7643834" y="4357694"/>
            <a:ext cx="714380" cy="607223"/>
          </a:xfrm>
          <a:prstGeom prst="rect">
            <a:avLst/>
          </a:prstGeom>
          <a:noFill/>
        </p:spPr>
      </p:pic>
      <p:pic>
        <p:nvPicPr>
          <p:cNvPr id="38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69" t="65661" r="67362" b="7506"/>
          <a:stretch>
            <a:fillRect/>
          </a:stretch>
        </p:blipFill>
        <p:spPr bwMode="auto">
          <a:xfrm>
            <a:off x="642910" y="3846912"/>
            <a:ext cx="642942" cy="546501"/>
          </a:xfrm>
          <a:prstGeom prst="rect">
            <a:avLst/>
          </a:prstGeom>
          <a:noFill/>
        </p:spPr>
      </p:pic>
      <p:pic>
        <p:nvPicPr>
          <p:cNvPr id="39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373" t="4103" r="35793" b="64329"/>
          <a:stretch>
            <a:fillRect/>
          </a:stretch>
        </p:blipFill>
        <p:spPr bwMode="auto">
          <a:xfrm rot="17512381">
            <a:off x="5704815" y="5912139"/>
            <a:ext cx="571504" cy="672358"/>
          </a:xfrm>
          <a:prstGeom prst="rect">
            <a:avLst/>
          </a:prstGeom>
          <a:noFill/>
        </p:spPr>
      </p:pic>
      <p:pic>
        <p:nvPicPr>
          <p:cNvPr id="40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373" t="4103" r="35793" b="64329"/>
          <a:stretch>
            <a:fillRect/>
          </a:stretch>
        </p:blipFill>
        <p:spPr bwMode="auto">
          <a:xfrm rot="3388468">
            <a:off x="6072198" y="5643578"/>
            <a:ext cx="571504" cy="672358"/>
          </a:xfrm>
          <a:prstGeom prst="rect">
            <a:avLst/>
          </a:prstGeom>
          <a:noFill/>
        </p:spPr>
      </p:pic>
      <p:pic>
        <p:nvPicPr>
          <p:cNvPr id="41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638" t="34093" r="35793" b="39074"/>
          <a:stretch>
            <a:fillRect/>
          </a:stretch>
        </p:blipFill>
        <p:spPr bwMode="auto">
          <a:xfrm>
            <a:off x="5786446" y="5000636"/>
            <a:ext cx="642942" cy="546501"/>
          </a:xfrm>
          <a:prstGeom prst="rect">
            <a:avLst/>
          </a:prstGeom>
          <a:noFill/>
        </p:spPr>
      </p:pic>
      <p:pic>
        <p:nvPicPr>
          <p:cNvPr id="42" name="Picture 2" descr="C:\Users\Максим\Documents\Детский сад\пособие\картинки\5420152_stock-vector-food-bottles-cans-paper-trash-recycle-pack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07" t="19727" r="43828" b="58903"/>
          <a:stretch>
            <a:fillRect/>
          </a:stretch>
        </p:blipFill>
        <p:spPr bwMode="auto">
          <a:xfrm>
            <a:off x="2571736" y="4786322"/>
            <a:ext cx="714380" cy="773912"/>
          </a:xfrm>
          <a:prstGeom prst="rect">
            <a:avLst/>
          </a:prstGeom>
          <a:noFill/>
        </p:spPr>
      </p:pic>
      <p:pic>
        <p:nvPicPr>
          <p:cNvPr id="43" name="Picture 2" descr="C:\Users\Максим\Documents\Детский сад\пособие\картинки\5420152_stock-vector-food-bottles-cans-paper-trash-recycle-pack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07" t="19727" r="43828" b="58903"/>
          <a:stretch>
            <a:fillRect/>
          </a:stretch>
        </p:blipFill>
        <p:spPr bwMode="auto">
          <a:xfrm>
            <a:off x="8286776" y="5715016"/>
            <a:ext cx="500066" cy="541738"/>
          </a:xfrm>
          <a:prstGeom prst="rect">
            <a:avLst/>
          </a:prstGeom>
          <a:noFill/>
        </p:spPr>
      </p:pic>
      <p:pic>
        <p:nvPicPr>
          <p:cNvPr id="44" name="Picture 2" descr="C:\Users\Максим\Documents\Детский сад\пособие\картинки\5420152_stock-vector-food-bottles-cans-paper-trash-recycle-pack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252" t="19727" r="16783" b="60547"/>
          <a:stretch>
            <a:fillRect/>
          </a:stretch>
        </p:blipFill>
        <p:spPr bwMode="auto">
          <a:xfrm>
            <a:off x="6858016" y="4857760"/>
            <a:ext cx="642942" cy="642942"/>
          </a:xfrm>
          <a:prstGeom prst="rect">
            <a:avLst/>
          </a:prstGeom>
          <a:noFill/>
        </p:spPr>
      </p:pic>
      <p:pic>
        <p:nvPicPr>
          <p:cNvPr id="45" name="Picture 2" descr="C:\Users\Максим\Documents\Детский сад\пособие\картинки\5420152_stock-vector-food-bottles-cans-paper-trash-recycle-pack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689" t="37809" r="31346" b="40821"/>
          <a:stretch>
            <a:fillRect/>
          </a:stretch>
        </p:blipFill>
        <p:spPr bwMode="auto">
          <a:xfrm>
            <a:off x="2214546" y="3714752"/>
            <a:ext cx="461599" cy="500066"/>
          </a:xfrm>
          <a:prstGeom prst="rect">
            <a:avLst/>
          </a:prstGeom>
          <a:noFill/>
        </p:spPr>
      </p:pic>
      <p:pic>
        <p:nvPicPr>
          <p:cNvPr id="46" name="Picture 3" descr="C:\Users\Максим\Documents\Детский сад\пособие\картинки\608px-Wooden_Stick_KHII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57950" y="5835156"/>
            <a:ext cx="1038212" cy="1022844"/>
          </a:xfrm>
          <a:prstGeom prst="rect">
            <a:avLst/>
          </a:prstGeom>
          <a:noFill/>
        </p:spPr>
      </p:pic>
      <p:pic>
        <p:nvPicPr>
          <p:cNvPr id="47" name="Picture 3" descr="C:\Users\Максим\Documents\Детский сад\пособие\картинки\608px-Wooden_Stick_KHII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4030934">
            <a:off x="7836103" y="3698358"/>
            <a:ext cx="626995" cy="617714"/>
          </a:xfrm>
          <a:prstGeom prst="rect">
            <a:avLst/>
          </a:prstGeom>
          <a:noFill/>
        </p:spPr>
      </p:pic>
      <p:grpSp>
        <p:nvGrpSpPr>
          <p:cNvPr id="61" name="Группа 60"/>
          <p:cNvGrpSpPr/>
          <p:nvPr/>
        </p:nvGrpSpPr>
        <p:grpSpPr>
          <a:xfrm>
            <a:off x="0" y="-157628"/>
            <a:ext cx="9120571" cy="7015628"/>
            <a:chOff x="0" y="-157628"/>
            <a:chExt cx="9120571" cy="7015628"/>
          </a:xfrm>
        </p:grpSpPr>
        <p:grpSp>
          <p:nvGrpSpPr>
            <p:cNvPr id="28" name="Группа 23"/>
            <p:cNvGrpSpPr/>
            <p:nvPr/>
          </p:nvGrpSpPr>
          <p:grpSpPr>
            <a:xfrm>
              <a:off x="0" y="-157628"/>
              <a:ext cx="9120571" cy="7015628"/>
              <a:chOff x="714412" y="-157628"/>
              <a:chExt cx="8429588" cy="7015628"/>
            </a:xfrm>
          </p:grpSpPr>
          <p:pic>
            <p:nvPicPr>
              <p:cNvPr id="29" name="Picture 2" descr="C:\Users\Максим\Documents\Детский сад\пособие\картинки\89af202b.png"/>
              <p:cNvPicPr>
                <a:picLocks noChangeAspect="1" noChangeArrowheads="1"/>
              </p:cNvPicPr>
              <p:nvPr/>
            </p:nvPicPr>
            <p:blipFill>
              <a:blip r:embed="rId14">
                <a:lum contrast="10000"/>
              </a:blip>
              <a:srcRect l="16455" t="20834"/>
              <a:stretch>
                <a:fillRect/>
              </a:stretch>
            </p:blipFill>
            <p:spPr bwMode="auto">
              <a:xfrm>
                <a:off x="714412" y="0"/>
                <a:ext cx="8429588" cy="6858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0" name="Picture 3" descr="C:\Users\Максим\Documents\Детский сад\пособие\картинки\25.jpg"/>
              <p:cNvPicPr>
                <a:picLocks noChangeAspect="1" noChangeArrowheads="1"/>
              </p:cNvPicPr>
              <p:nvPr/>
            </p:nvPicPr>
            <p:blipFill>
              <a:blip r:embed="rId1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3263211">
                <a:off x="4416027" y="425581"/>
                <a:ext cx="683739" cy="31907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1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16" cstate="print">
                <a:lum/>
              </a:blip>
              <a:srcRect/>
              <a:stretch>
                <a:fillRect/>
              </a:stretch>
            </p:blipFill>
            <p:spPr bwMode="auto">
              <a:xfrm rot="7589214">
                <a:off x="5914595" y="-157628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2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17" cstate="print">
                <a:lum/>
              </a:blip>
              <a:srcRect/>
              <a:stretch>
                <a:fillRect/>
              </a:stretch>
            </p:blipFill>
            <p:spPr bwMode="auto">
              <a:xfrm rot="5400000" flipH="1">
                <a:off x="850152" y="4030334"/>
                <a:ext cx="700480" cy="35506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36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>
                <a:off x="3170390" y="0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8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16" cstate="print">
                <a:lum/>
              </a:blip>
              <a:srcRect/>
              <a:stretch>
                <a:fillRect/>
              </a:stretch>
            </p:blipFill>
            <p:spPr bwMode="auto">
              <a:xfrm rot="12691939">
                <a:off x="3406772" y="549260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49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19" cstate="print">
                <a:lum/>
              </a:blip>
              <a:srcRect/>
              <a:stretch>
                <a:fillRect/>
              </a:stretch>
            </p:blipFill>
            <p:spPr bwMode="auto">
              <a:xfrm rot="8064631" flipH="1">
                <a:off x="5252711" y="168395"/>
                <a:ext cx="476226" cy="28259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50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1447995">
                <a:off x="3458479" y="1237068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51" name="Picture 4" descr="C:\Users\Максим\Documents\Детский сад\пособие\картинки\1497261.png"/>
            <p:cNvPicPr>
              <a:picLocks noChangeAspect="1" noChangeArrowheads="1"/>
            </p:cNvPicPr>
            <p:nvPr/>
          </p:nvPicPr>
          <p:blipFill>
            <a:blip r:embed="rId16" cstate="print">
              <a:lum/>
            </a:blip>
            <a:srcRect/>
            <a:stretch>
              <a:fillRect/>
            </a:stretch>
          </p:blipFill>
          <p:spPr bwMode="auto">
            <a:xfrm rot="16781665">
              <a:off x="886480" y="1589286"/>
              <a:ext cx="2073691" cy="22436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2" name="TextBox 51"/>
            <p:cNvSpPr txBox="1"/>
            <p:nvPr/>
          </p:nvSpPr>
          <p:spPr>
            <a:xfrm rot="19978376">
              <a:off x="1071538" y="2285992"/>
              <a:ext cx="17860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chemeClr val="bg1"/>
                  </a:solidFill>
                  <a:latin typeface="Comic Sans MS" pitchFamily="66" charset="0"/>
                </a:rPr>
                <a:t>ЗАДАЧА</a:t>
              </a:r>
              <a:r>
                <a:rPr lang="ru-RU" sz="2800" b="1" dirty="0" smtClean="0">
                  <a:solidFill>
                    <a:schemeClr val="bg1"/>
                  </a:solidFill>
                </a:rPr>
                <a:t>:</a:t>
              </a:r>
              <a:endParaRPr lang="ru-RU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143240" y="2428868"/>
              <a:ext cx="40005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Comic Sans MS" pitchFamily="66" charset="0"/>
                </a:rPr>
                <a:t>Собрать весь мусор,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Comic Sans MS" pitchFamily="66" charset="0"/>
                </a:rPr>
                <a:t> даже самый мелкий</a:t>
              </a:r>
              <a:endParaRPr lang="ru-RU" sz="2000" b="1" dirty="0">
                <a:solidFill>
                  <a:schemeClr val="bg1"/>
                </a:solidFill>
                <a:latin typeface="Comic Sans MS" pitchFamily="66" charset="0"/>
              </a:endParaRPr>
            </a:p>
          </p:txBody>
        </p:sp>
        <p:pic>
          <p:nvPicPr>
            <p:cNvPr id="54" name="Picture 9" descr="C:\Users\Максим\Documents\Детский сад\пособие\картинки\установ-енные-машины-конструкции-вектора-33478749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8197" t="31472" b="38179"/>
            <a:stretch>
              <a:fillRect/>
            </a:stretch>
          </p:blipFill>
          <p:spPr bwMode="auto">
            <a:xfrm flipH="1">
              <a:off x="1500166" y="3714752"/>
              <a:ext cx="2714612" cy="17005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5" name="Picture 2" descr="C:\Users\Максим\Documents\Детский сад\пособие\картинки\5420152_stock-vector-food-bottles-cans-paper-trash-recycle-pack.jpg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3689" t="39453" r="31346" b="40821"/>
            <a:stretch>
              <a:fillRect/>
            </a:stretch>
          </p:blipFill>
          <p:spPr bwMode="auto">
            <a:xfrm>
              <a:off x="5715008" y="3429000"/>
              <a:ext cx="857256" cy="8572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6" name="Picture 5" descr="C:\Users\Максим\Documents\Детский сад\пособие\картинки\i6HVZW1T8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069" t="65661" r="67362" b="7506"/>
            <a:stretch>
              <a:fillRect/>
            </a:stretch>
          </p:blipFill>
          <p:spPr bwMode="auto">
            <a:xfrm>
              <a:off x="5643570" y="4429132"/>
              <a:ext cx="1033750" cy="878688"/>
            </a:xfrm>
            <a:prstGeom prst="rect">
              <a:avLst/>
            </a:prstGeom>
            <a:noFill/>
          </p:spPr>
        </p:pic>
        <p:pic>
          <p:nvPicPr>
            <p:cNvPr id="57" name="Picture 5" descr="C:\Users\Максим\Documents\Детский сад\пособие\картинки\i6HVZW1T8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 t="11996" r="61049" b="62750"/>
            <a:stretch>
              <a:fillRect/>
            </a:stretch>
          </p:blipFill>
          <p:spPr bwMode="auto">
            <a:xfrm>
              <a:off x="5643570" y="5429264"/>
              <a:ext cx="1322187" cy="857256"/>
            </a:xfrm>
            <a:prstGeom prst="rect">
              <a:avLst/>
            </a:prstGeom>
            <a:noFill/>
          </p:spPr>
        </p:pic>
        <p:sp>
          <p:nvSpPr>
            <p:cNvPr id="58" name="Дуга 57"/>
            <p:cNvSpPr/>
            <p:nvPr/>
          </p:nvSpPr>
          <p:spPr>
            <a:xfrm rot="16200000">
              <a:off x="5286380" y="2857496"/>
              <a:ext cx="500066" cy="2786082"/>
            </a:xfrm>
            <a:prstGeom prst="arc">
              <a:avLst>
                <a:gd name="adj1" fmla="val 16243256"/>
                <a:gd name="adj2" fmla="val 0"/>
              </a:avLst>
            </a:prstGeom>
            <a:ln w="38100">
              <a:solidFill>
                <a:schemeClr val="bg1"/>
              </a:solidFill>
              <a:headEnd type="triangl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Дуга 58"/>
            <p:cNvSpPr/>
            <p:nvPr/>
          </p:nvSpPr>
          <p:spPr>
            <a:xfrm rot="17499203" flipH="1">
              <a:off x="5532202" y="3728815"/>
              <a:ext cx="500066" cy="3635505"/>
            </a:xfrm>
            <a:prstGeom prst="arc">
              <a:avLst>
                <a:gd name="adj1" fmla="val 16243256"/>
                <a:gd name="adj2" fmla="val 0"/>
              </a:avLst>
            </a:prstGeom>
            <a:ln w="38100">
              <a:solidFill>
                <a:schemeClr val="bg1"/>
              </a:solidFill>
              <a:headEnd type="triangl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Дуга 59"/>
            <p:cNvSpPr/>
            <p:nvPr/>
          </p:nvSpPr>
          <p:spPr>
            <a:xfrm rot="17405490">
              <a:off x="5066556" y="3769533"/>
              <a:ext cx="446003" cy="2429907"/>
            </a:xfrm>
            <a:prstGeom prst="arc">
              <a:avLst>
                <a:gd name="adj1" fmla="val 16435058"/>
                <a:gd name="adj2" fmla="val 3403159"/>
              </a:avLst>
            </a:prstGeom>
            <a:ln w="38100">
              <a:solidFill>
                <a:schemeClr val="bg1"/>
              </a:solidFill>
              <a:headEnd type="triangl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C:\Users\Максим\Documents\Детский сад\пособие\картинки\56709f12550d4b424d89ee3255b5ce76.jpg"/>
          <p:cNvPicPr>
            <a:picLocks noChangeAspect="1" noChangeArrowheads="1"/>
          </p:cNvPicPr>
          <p:nvPr/>
        </p:nvPicPr>
        <p:blipFill>
          <a:blip r:embed="rId4"/>
          <a:srcRect l="11133" t="31836" r="138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1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827" t="59534" r="33994" b="8110"/>
          <a:stretch>
            <a:fillRect/>
          </a:stretch>
        </p:blipFill>
        <p:spPr bwMode="auto">
          <a:xfrm>
            <a:off x="8143900" y="3000372"/>
            <a:ext cx="571504" cy="680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827" t="59534" r="33994" b="8110"/>
          <a:stretch>
            <a:fillRect/>
          </a:stretch>
        </p:blipFill>
        <p:spPr bwMode="auto">
          <a:xfrm>
            <a:off x="3857620" y="3714752"/>
            <a:ext cx="513402" cy="611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t="11996" r="61049" b="62750"/>
          <a:stretch>
            <a:fillRect/>
          </a:stretch>
        </p:blipFill>
        <p:spPr bwMode="auto">
          <a:xfrm>
            <a:off x="3714744" y="6131851"/>
            <a:ext cx="1119974" cy="726149"/>
          </a:xfrm>
          <a:prstGeom prst="rect">
            <a:avLst/>
          </a:prstGeom>
          <a:noFill/>
        </p:spPr>
      </p:pic>
      <p:pic>
        <p:nvPicPr>
          <p:cNvPr id="34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407" r="66025" b="39207"/>
          <a:stretch>
            <a:fillRect/>
          </a:stretch>
        </p:blipFill>
        <p:spPr bwMode="auto">
          <a:xfrm>
            <a:off x="0" y="4500570"/>
            <a:ext cx="714348" cy="428628"/>
          </a:xfrm>
          <a:prstGeom prst="rect">
            <a:avLst/>
          </a:prstGeom>
          <a:noFill/>
        </p:spPr>
      </p:pic>
      <p:pic>
        <p:nvPicPr>
          <p:cNvPr id="35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206" t="5682" r="2647" b="65907"/>
          <a:stretch>
            <a:fillRect/>
          </a:stretch>
        </p:blipFill>
        <p:spPr bwMode="auto">
          <a:xfrm>
            <a:off x="7715272" y="5959923"/>
            <a:ext cx="1047757" cy="898077"/>
          </a:xfrm>
          <a:prstGeom prst="rect">
            <a:avLst/>
          </a:prstGeom>
          <a:noFill/>
        </p:spPr>
      </p:pic>
      <p:pic>
        <p:nvPicPr>
          <p:cNvPr id="37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69" t="65661" r="67362" b="7506"/>
          <a:stretch>
            <a:fillRect/>
          </a:stretch>
        </p:blipFill>
        <p:spPr bwMode="auto">
          <a:xfrm>
            <a:off x="7643834" y="4357694"/>
            <a:ext cx="714380" cy="607223"/>
          </a:xfrm>
          <a:prstGeom prst="rect">
            <a:avLst/>
          </a:prstGeom>
          <a:noFill/>
        </p:spPr>
      </p:pic>
      <p:pic>
        <p:nvPicPr>
          <p:cNvPr id="38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69" t="65661" r="67362" b="7506"/>
          <a:stretch>
            <a:fillRect/>
          </a:stretch>
        </p:blipFill>
        <p:spPr bwMode="auto">
          <a:xfrm>
            <a:off x="1571604" y="4214818"/>
            <a:ext cx="642942" cy="546501"/>
          </a:xfrm>
          <a:prstGeom prst="rect">
            <a:avLst/>
          </a:prstGeom>
          <a:noFill/>
        </p:spPr>
      </p:pic>
      <p:pic>
        <p:nvPicPr>
          <p:cNvPr id="39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373" t="4103" r="35793" b="64329"/>
          <a:stretch>
            <a:fillRect/>
          </a:stretch>
        </p:blipFill>
        <p:spPr bwMode="auto">
          <a:xfrm rot="17512381">
            <a:off x="5704815" y="5912139"/>
            <a:ext cx="571504" cy="672358"/>
          </a:xfrm>
          <a:prstGeom prst="rect">
            <a:avLst/>
          </a:prstGeom>
          <a:noFill/>
        </p:spPr>
      </p:pic>
      <p:pic>
        <p:nvPicPr>
          <p:cNvPr id="40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373" t="4103" r="35793" b="64329"/>
          <a:stretch>
            <a:fillRect/>
          </a:stretch>
        </p:blipFill>
        <p:spPr bwMode="auto">
          <a:xfrm rot="3388468">
            <a:off x="6072198" y="5643578"/>
            <a:ext cx="571504" cy="672358"/>
          </a:xfrm>
          <a:prstGeom prst="rect">
            <a:avLst/>
          </a:prstGeom>
          <a:noFill/>
        </p:spPr>
      </p:pic>
      <p:pic>
        <p:nvPicPr>
          <p:cNvPr id="41" name="Picture 5" descr="C:\Users\Максим\Documents\Детский сад\пособие\картинки\i6HVZW1T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638" t="34093" r="35793" b="39074"/>
          <a:stretch>
            <a:fillRect/>
          </a:stretch>
        </p:blipFill>
        <p:spPr bwMode="auto">
          <a:xfrm>
            <a:off x="5786446" y="5000636"/>
            <a:ext cx="642942" cy="546501"/>
          </a:xfrm>
          <a:prstGeom prst="rect">
            <a:avLst/>
          </a:prstGeom>
          <a:noFill/>
        </p:spPr>
      </p:pic>
      <p:pic>
        <p:nvPicPr>
          <p:cNvPr id="42" name="Picture 2" descr="C:\Users\Максим\Documents\Детский сад\пособие\картинки\5420152_stock-vector-food-bottles-cans-paper-trash-recycle-pack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07" t="19727" r="43828" b="60547"/>
          <a:stretch>
            <a:fillRect/>
          </a:stretch>
        </p:blipFill>
        <p:spPr bwMode="auto">
          <a:xfrm>
            <a:off x="2571736" y="4786322"/>
            <a:ext cx="714380" cy="714380"/>
          </a:xfrm>
          <a:prstGeom prst="rect">
            <a:avLst/>
          </a:prstGeom>
          <a:noFill/>
        </p:spPr>
      </p:pic>
      <p:pic>
        <p:nvPicPr>
          <p:cNvPr id="43" name="Picture 2" descr="C:\Users\Максим\Documents\Детский сад\пособие\картинки\5420152_stock-vector-food-bottles-cans-paper-trash-recycle-pack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07" t="19727" r="43828" b="58903"/>
          <a:stretch>
            <a:fillRect/>
          </a:stretch>
        </p:blipFill>
        <p:spPr bwMode="auto">
          <a:xfrm>
            <a:off x="8286776" y="5715016"/>
            <a:ext cx="500066" cy="541738"/>
          </a:xfrm>
          <a:prstGeom prst="rect">
            <a:avLst/>
          </a:prstGeom>
          <a:noFill/>
        </p:spPr>
      </p:pic>
      <p:pic>
        <p:nvPicPr>
          <p:cNvPr id="44" name="Picture 2" descr="C:\Users\Максим\Documents\Детский сад\пособие\картинки\5420152_stock-vector-food-bottles-cans-paper-trash-recycle-pack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252" t="19727" r="16783" b="60547"/>
          <a:stretch>
            <a:fillRect/>
          </a:stretch>
        </p:blipFill>
        <p:spPr bwMode="auto">
          <a:xfrm>
            <a:off x="6858016" y="4857760"/>
            <a:ext cx="642942" cy="642942"/>
          </a:xfrm>
          <a:prstGeom prst="rect">
            <a:avLst/>
          </a:prstGeom>
          <a:noFill/>
        </p:spPr>
      </p:pic>
      <p:pic>
        <p:nvPicPr>
          <p:cNvPr id="45" name="Picture 2" descr="C:\Users\Максим\Documents\Детский сад\пособие\картинки\5420152_stock-vector-food-bottles-cans-paper-trash-recycle-pack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689" t="40862" r="31346" b="40821"/>
          <a:stretch>
            <a:fillRect/>
          </a:stretch>
        </p:blipFill>
        <p:spPr bwMode="auto">
          <a:xfrm>
            <a:off x="2214546" y="3786190"/>
            <a:ext cx="461599" cy="428628"/>
          </a:xfrm>
          <a:prstGeom prst="rect">
            <a:avLst/>
          </a:prstGeom>
          <a:noFill/>
        </p:spPr>
      </p:pic>
      <p:pic>
        <p:nvPicPr>
          <p:cNvPr id="46" name="Picture 3" descr="C:\Users\Максим\Documents\Детский сад\пособие\картинки\608px-Wooden_Stick_KHII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57950" y="5835156"/>
            <a:ext cx="1038212" cy="1022844"/>
          </a:xfrm>
          <a:prstGeom prst="rect">
            <a:avLst/>
          </a:prstGeom>
          <a:noFill/>
        </p:spPr>
      </p:pic>
      <p:pic>
        <p:nvPicPr>
          <p:cNvPr id="47" name="Picture 3" descr="C:\Users\Максим\Documents\Детский сад\пособие\картинки\608px-Wooden_Stick_KHII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030934">
            <a:off x="7836103" y="3698358"/>
            <a:ext cx="626995" cy="617714"/>
          </a:xfrm>
          <a:prstGeom prst="rect">
            <a:avLst/>
          </a:prstGeom>
          <a:noFill/>
        </p:spPr>
      </p:pic>
      <p:pic>
        <p:nvPicPr>
          <p:cNvPr id="28" name="Picture 2" descr="C:\Users\Максим\Documents\Детский сад\пособие\картинки\1776931_stock-photo-cartoon-cats-set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10000"/>
          </a:blip>
          <a:srcRect l="-3750" t="34798" r="66250" b="30997"/>
          <a:stretch>
            <a:fillRect/>
          </a:stretch>
        </p:blipFill>
        <p:spPr bwMode="auto">
          <a:xfrm>
            <a:off x="285720" y="3571876"/>
            <a:ext cx="873130" cy="785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5" name="Picture 9" descr="C:\Users\Максим\Documents\Детский сад\пособие\картинки\установ-енные-машины-конструкции-вектора-33478749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197" t="31472" b="38179"/>
          <a:stretch>
            <a:fillRect/>
          </a:stretch>
        </p:blipFill>
        <p:spPr bwMode="auto">
          <a:xfrm flipH="1">
            <a:off x="-214346" y="5157420"/>
            <a:ext cx="2714612" cy="1700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_-_Volshebnaya_palochka__iPleer.fm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vuk_-_Volshebnaya_palochka__iPleer.fm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5" descr="C:\Users\Максим\Documents\Детский сад\пособие\картинки\63de2bdb87df489da7ce8a4bed6f8247-psdvectorNET.jpg"/>
          <p:cNvPicPr>
            <a:picLocks noChangeAspect="1" noChangeArrowheads="1"/>
          </p:cNvPicPr>
          <p:nvPr/>
        </p:nvPicPr>
        <p:blipFill>
          <a:blip r:embed="rId2"/>
          <a:srcRect r="17147" b="42267"/>
          <a:stretch>
            <a:fillRect/>
          </a:stretch>
        </p:blipFill>
        <p:spPr bwMode="auto">
          <a:xfrm>
            <a:off x="0" y="0"/>
            <a:ext cx="9144000" cy="5214950"/>
          </a:xfrm>
          <a:prstGeom prst="rect">
            <a:avLst/>
          </a:prstGeom>
          <a:noFill/>
        </p:spPr>
      </p:pic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" name="Группа 39"/>
          <p:cNvGrpSpPr/>
          <p:nvPr/>
        </p:nvGrpSpPr>
        <p:grpSpPr>
          <a:xfrm>
            <a:off x="0" y="3286124"/>
            <a:ext cx="9144000" cy="3571876"/>
            <a:chOff x="0" y="3286124"/>
            <a:chExt cx="9144000" cy="3571876"/>
          </a:xfrm>
        </p:grpSpPr>
        <p:pic>
          <p:nvPicPr>
            <p:cNvPr id="16" name="Picture 8" descr="C:\Users\Максим\Documents\Детский сад\пособие\картинки\kartinkijane.ru-49870.jpg"/>
            <p:cNvPicPr>
              <a:picLocks noChangeAspect="1" noChangeArrowheads="1"/>
            </p:cNvPicPr>
            <p:nvPr/>
          </p:nvPicPr>
          <p:blipFill>
            <a:blip r:embed="rId3">
              <a:lum bright="20000"/>
            </a:blip>
            <a:srcRect l="6123" t="43860" r="6803"/>
            <a:stretch>
              <a:fillRect/>
            </a:stretch>
          </p:blipFill>
          <p:spPr bwMode="auto">
            <a:xfrm>
              <a:off x="0" y="3286124"/>
              <a:ext cx="9144000" cy="2500330"/>
            </a:xfrm>
            <a:prstGeom prst="rect">
              <a:avLst/>
            </a:prstGeom>
            <a:noFill/>
            <a:effectLst/>
          </p:spPr>
        </p:pic>
        <p:pic>
          <p:nvPicPr>
            <p:cNvPr id="6166" name="Picture 22" descr="C:\Users\Максим\Documents\Детский сад\пособие\картинки\depositphotos_24080929-Vector-street.jpg"/>
            <p:cNvPicPr>
              <a:picLocks noChangeAspect="1" noChangeArrowheads="1"/>
            </p:cNvPicPr>
            <p:nvPr/>
          </p:nvPicPr>
          <p:blipFill>
            <a:blip r:embed="rId4"/>
            <a:srcRect t="79458"/>
            <a:stretch>
              <a:fillRect/>
            </a:stretch>
          </p:blipFill>
          <p:spPr bwMode="auto">
            <a:xfrm>
              <a:off x="0" y="5143512"/>
              <a:ext cx="9144000" cy="1714488"/>
            </a:xfrm>
            <a:prstGeom prst="rect">
              <a:avLst/>
            </a:prstGeom>
            <a:noFill/>
          </p:spPr>
        </p:pic>
      </p:grpSp>
      <p:pic>
        <p:nvPicPr>
          <p:cNvPr id="64" name="Picture 2" descr="http://spare-belarus.by/sites/default/files/ecokids_waste.jpg"/>
          <p:cNvPicPr>
            <a:picLocks noChangeAspect="1" noChangeArrowheads="1"/>
          </p:cNvPicPr>
          <p:nvPr/>
        </p:nvPicPr>
        <p:blipFill>
          <a:blip r:embed="rId5"/>
          <a:srcRect t="84487" r="28283"/>
          <a:stretch>
            <a:fillRect/>
          </a:stretch>
        </p:blipFill>
        <p:spPr bwMode="auto">
          <a:xfrm>
            <a:off x="0" y="6072206"/>
            <a:ext cx="9144000" cy="785794"/>
          </a:xfrm>
          <a:prstGeom prst="rect">
            <a:avLst/>
          </a:prstGeom>
          <a:noFill/>
        </p:spPr>
      </p:pic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6" name="Picture 2" descr="C:\Users\Максим\Documents\Детский сад\пособие\картинки\depositphotos_8179972-stock-illustration-factory-vector-illustration.jpg"/>
          <p:cNvPicPr>
            <a:picLocks noChangeAspect="1" noChangeArrowheads="1"/>
          </p:cNvPicPr>
          <p:nvPr/>
        </p:nvPicPr>
        <p:blipFill>
          <a:blip r:embed="rId6">
            <a:lum bright="-10000"/>
          </a:blip>
          <a:srcRect t="10127" b="24050"/>
          <a:stretch>
            <a:fillRect/>
          </a:stretch>
        </p:blipFill>
        <p:spPr bwMode="auto">
          <a:xfrm>
            <a:off x="0" y="0"/>
            <a:ext cx="9144000" cy="3714752"/>
          </a:xfrm>
          <a:prstGeom prst="rect">
            <a:avLst/>
          </a:prstGeom>
          <a:noFill/>
        </p:spPr>
      </p:pic>
      <p:grpSp>
        <p:nvGrpSpPr>
          <p:cNvPr id="3" name="Группа 23"/>
          <p:cNvGrpSpPr/>
          <p:nvPr/>
        </p:nvGrpSpPr>
        <p:grpSpPr>
          <a:xfrm>
            <a:off x="0" y="-157628"/>
            <a:ext cx="9120571" cy="7015628"/>
            <a:chOff x="714412" y="-157628"/>
            <a:chExt cx="8429588" cy="7015628"/>
          </a:xfrm>
        </p:grpSpPr>
        <p:pic>
          <p:nvPicPr>
            <p:cNvPr id="27650" name="Picture 2" descr="C:\Users\Максим\Documents\Детский сад\пособие\картинки\89af202b.png"/>
            <p:cNvPicPr>
              <a:picLocks noChangeAspect="1" noChangeArrowheads="1"/>
            </p:cNvPicPr>
            <p:nvPr/>
          </p:nvPicPr>
          <p:blipFill>
            <a:blip r:embed="rId7">
              <a:lum contrast="10000"/>
            </a:blip>
            <a:srcRect l="16455" t="20834"/>
            <a:stretch>
              <a:fillRect/>
            </a:stretch>
          </p:blipFill>
          <p:spPr bwMode="auto">
            <a:xfrm>
              <a:off x="714412" y="0"/>
              <a:ext cx="8429588" cy="685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7651" name="Picture 3" descr="C:\Users\Максим\Documents\Детский сад\пособие\картинки\25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/>
            </a:blip>
            <a:srcRect/>
            <a:stretch>
              <a:fillRect/>
            </a:stretch>
          </p:blipFill>
          <p:spPr bwMode="auto">
            <a:xfrm rot="3263211">
              <a:off x="4416027" y="425581"/>
              <a:ext cx="683739" cy="3190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7652" name="Picture 4" descr="C:\Users\Максим\Documents\Детский сад\пособие\картинки\1497261.png"/>
            <p:cNvPicPr>
              <a:picLocks noChangeAspect="1" noChangeArrowheads="1"/>
            </p:cNvPicPr>
            <p:nvPr/>
          </p:nvPicPr>
          <p:blipFill>
            <a:blip r:embed="rId9" cstate="print">
              <a:lum/>
            </a:blip>
            <a:srcRect/>
            <a:stretch>
              <a:fillRect/>
            </a:stretch>
          </p:blipFill>
          <p:spPr bwMode="auto">
            <a:xfrm rot="7589214">
              <a:off x="5914595" y="-157628"/>
              <a:ext cx="642942" cy="6429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7653" name="Picture 5" descr="C:\Users\Максим\Documents\Детский сад\пособие\картинки\green-leaves-images-green-leaf-hi.png"/>
            <p:cNvPicPr>
              <a:picLocks noChangeAspect="1" noChangeArrowheads="1"/>
            </p:cNvPicPr>
            <p:nvPr/>
          </p:nvPicPr>
          <p:blipFill>
            <a:blip r:embed="rId10" cstate="print">
              <a:lum/>
            </a:blip>
            <a:srcRect/>
            <a:stretch>
              <a:fillRect/>
            </a:stretch>
          </p:blipFill>
          <p:spPr bwMode="auto">
            <a:xfrm rot="5400000" flipH="1">
              <a:off x="850152" y="4030334"/>
              <a:ext cx="700480" cy="3550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7654" name="Picture 6" descr="C:\Users\Максим\Documents\Детский сад\пособие\картинки\iX6Y81P58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/>
            </a:blip>
            <a:srcRect/>
            <a:stretch>
              <a:fillRect/>
            </a:stretch>
          </p:blipFill>
          <p:spPr bwMode="auto">
            <a:xfrm>
              <a:off x="3170390" y="0"/>
              <a:ext cx="510039" cy="4286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1" name="Picture 4" descr="C:\Users\Максим\Documents\Детский сад\пособие\картинки\1497261.png"/>
            <p:cNvPicPr>
              <a:picLocks noChangeAspect="1" noChangeArrowheads="1"/>
            </p:cNvPicPr>
            <p:nvPr/>
          </p:nvPicPr>
          <p:blipFill>
            <a:blip r:embed="rId9" cstate="print">
              <a:lum/>
            </a:blip>
            <a:srcRect/>
            <a:stretch>
              <a:fillRect/>
            </a:stretch>
          </p:blipFill>
          <p:spPr bwMode="auto">
            <a:xfrm rot="12691939">
              <a:off x="3406772" y="549260"/>
              <a:ext cx="642942" cy="6429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2" name="Picture 5" descr="C:\Users\Максим\Documents\Детский сад\пособие\картинки\green-leaves-images-green-leaf-hi.png"/>
            <p:cNvPicPr>
              <a:picLocks noChangeAspect="1" noChangeArrowheads="1"/>
            </p:cNvPicPr>
            <p:nvPr/>
          </p:nvPicPr>
          <p:blipFill>
            <a:blip r:embed="rId12" cstate="print">
              <a:lum/>
            </a:blip>
            <a:srcRect/>
            <a:stretch>
              <a:fillRect/>
            </a:stretch>
          </p:blipFill>
          <p:spPr bwMode="auto">
            <a:xfrm rot="8064631" flipH="1">
              <a:off x="5252711" y="168395"/>
              <a:ext cx="476226" cy="2825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3" name="Picture 6" descr="C:\Users\Максим\Documents\Детский сад\пособие\картинки\iX6Y81P58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/>
            </a:blip>
            <a:srcRect/>
            <a:stretch>
              <a:fillRect/>
            </a:stretch>
          </p:blipFill>
          <p:spPr bwMode="auto">
            <a:xfrm rot="1447995">
              <a:off x="3458479" y="1237068"/>
              <a:ext cx="510039" cy="42860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4" name="Группа 25"/>
          <p:cNvGrpSpPr/>
          <p:nvPr/>
        </p:nvGrpSpPr>
        <p:grpSpPr>
          <a:xfrm rot="21426875">
            <a:off x="2428860" y="3214686"/>
            <a:ext cx="957722" cy="1361755"/>
            <a:chOff x="1285852" y="2285992"/>
            <a:chExt cx="1428760" cy="2662331"/>
          </a:xfrm>
        </p:grpSpPr>
        <p:pic>
          <p:nvPicPr>
            <p:cNvPr id="27" name="Picture 10" descr="C:\Users\Максим\Documents\Детский сад\пособие\картинки\e7a16d2f1999c10ac48181057de4074b0b3bd3b5_750.jp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694" r="40529"/>
            <a:stretch>
              <a:fillRect/>
            </a:stretch>
          </p:blipFill>
          <p:spPr bwMode="auto">
            <a:xfrm>
              <a:off x="1285852" y="2285992"/>
              <a:ext cx="1428760" cy="26623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8" name="Picture 12" descr="C:\Users\Максим\Documents\Детский сад\пособие\картинки\depositphotos_74773157-stock-illustration-colorful-recycle-trash-bins-with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  <a:biLevel thresh="50000"/>
            </a:blip>
            <a:srcRect l="24340" r="58065" b="64340"/>
            <a:stretch>
              <a:fillRect/>
            </a:stretch>
          </p:blipFill>
          <p:spPr bwMode="auto">
            <a:xfrm>
              <a:off x="1571604" y="3143248"/>
              <a:ext cx="827387" cy="8572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5" name="Группа 28"/>
          <p:cNvGrpSpPr/>
          <p:nvPr/>
        </p:nvGrpSpPr>
        <p:grpSpPr>
          <a:xfrm>
            <a:off x="3357554" y="2881157"/>
            <a:ext cx="1134149" cy="1833727"/>
            <a:chOff x="2714612" y="1553752"/>
            <a:chExt cx="1643074" cy="3696917"/>
          </a:xfrm>
          <a:effectLst/>
        </p:grpSpPr>
        <p:pic>
          <p:nvPicPr>
            <p:cNvPr id="30" name="Picture 10" descr="C:\Users\Максим\Documents\Детский сад\пособие\картинки\e7a16d2f1999c10ac48181057de4074b0b3bd3b5_750.jpg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5255" r="7909" b="43177"/>
            <a:stretch>
              <a:fillRect/>
            </a:stretch>
          </p:blipFill>
          <p:spPr bwMode="auto">
            <a:xfrm>
              <a:off x="2714612" y="1553752"/>
              <a:ext cx="1643074" cy="36969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1" name="Picture 12" descr="C:\Users\Максим\Documents\Детский сад\пособие\картинки\depositphotos_74773157-stock-illustration-colorful-recycle-trash-bins-with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  <a:biLevel thresh="50000"/>
            </a:blip>
            <a:srcRect l="74193" r="7478" b="64340"/>
            <a:stretch>
              <a:fillRect/>
            </a:stretch>
          </p:blipFill>
          <p:spPr bwMode="auto">
            <a:xfrm>
              <a:off x="3143240" y="3143248"/>
              <a:ext cx="861861" cy="85725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6" name="Группа 31"/>
          <p:cNvGrpSpPr/>
          <p:nvPr/>
        </p:nvGrpSpPr>
        <p:grpSpPr>
          <a:xfrm rot="215229">
            <a:off x="4270410" y="2900585"/>
            <a:ext cx="1434424" cy="1822229"/>
            <a:chOff x="4143372" y="1500174"/>
            <a:chExt cx="1960577" cy="3714776"/>
          </a:xfrm>
          <a:effectLst/>
        </p:grpSpPr>
        <p:pic>
          <p:nvPicPr>
            <p:cNvPr id="33" name="Picture 10" descr="C:\Users\Максим\Documents\Детский сад\пособие\картинки\e7a16d2f1999c10ac48181057de4074b0b3bd3b5_750.jpg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49" r="77358" b="43177"/>
            <a:stretch>
              <a:fillRect/>
            </a:stretch>
          </p:blipFill>
          <p:spPr bwMode="auto">
            <a:xfrm>
              <a:off x="4143372" y="1500174"/>
              <a:ext cx="1960577" cy="3714776"/>
            </a:xfrm>
            <a:prstGeom prst="rect">
              <a:avLst/>
            </a:prstGeom>
            <a:noFill/>
          </p:spPr>
        </p:pic>
        <p:pic>
          <p:nvPicPr>
            <p:cNvPr id="34" name="Picture 12" descr="C:\Users\Максим\Documents\Детский сад\пособие\картинки\depositphotos_74773157-stock-illustration-colorful-recycle-trash-bins-with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  <a:biLevel thresh="50000"/>
            </a:blip>
            <a:srcRect l="6009" r="75662" b="64340"/>
            <a:stretch>
              <a:fillRect/>
            </a:stretch>
          </p:blipFill>
          <p:spPr bwMode="auto">
            <a:xfrm>
              <a:off x="4786314" y="3143248"/>
              <a:ext cx="857256" cy="8526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7" name="Группа 34"/>
          <p:cNvGrpSpPr/>
          <p:nvPr/>
        </p:nvGrpSpPr>
        <p:grpSpPr>
          <a:xfrm rot="150815">
            <a:off x="5606216" y="3239586"/>
            <a:ext cx="1170155" cy="1580053"/>
            <a:chOff x="6072198" y="2027029"/>
            <a:chExt cx="1643074" cy="3183456"/>
          </a:xfrm>
        </p:grpSpPr>
        <p:pic>
          <p:nvPicPr>
            <p:cNvPr id="36" name="Picture 10" descr="C:\Users\Максим\Documents\Детский сад\пособие\картинки\e7a16d2f1999c10ac48181057de4074b0b3bd3b5_750.jpg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8419" t="7892" r="24745" b="43177"/>
            <a:stretch>
              <a:fillRect/>
            </a:stretch>
          </p:blipFill>
          <p:spPr bwMode="auto">
            <a:xfrm>
              <a:off x="6072198" y="2027029"/>
              <a:ext cx="1643074" cy="3183456"/>
            </a:xfrm>
            <a:prstGeom prst="rect">
              <a:avLst/>
            </a:prstGeom>
            <a:noFill/>
          </p:spPr>
        </p:pic>
        <p:pic>
          <p:nvPicPr>
            <p:cNvPr id="37" name="Picture 12" descr="C:\Users\Максим\Documents\Детский сад\пособие\картинки\depositphotos_74773157-stock-illustration-colorful-recycle-trash-bins-with.jpg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  <a:biLevel thresh="50000"/>
            </a:blip>
            <a:srcRect l="41201" r="41936" b="64340"/>
            <a:stretch>
              <a:fillRect/>
            </a:stretch>
          </p:blipFill>
          <p:spPr bwMode="auto">
            <a:xfrm>
              <a:off x="6572264" y="3143248"/>
              <a:ext cx="785818" cy="8495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8" name="TextBox 37"/>
          <p:cNvSpPr txBox="1"/>
          <p:nvPr/>
        </p:nvSpPr>
        <p:spPr>
          <a:xfrm>
            <a:off x="3000364" y="2428868"/>
            <a:ext cx="3645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Рассортировать мусор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omic Sans MS" pitchFamily="66" charset="0"/>
              </a:rPr>
              <a:t> в правильные контейнеры</a:t>
            </a:r>
            <a:endParaRPr lang="ru-RU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9" name="Picture 13" descr="C:\Users\Максим\Documents\Детский сад\пособие\картинки\2414918_stock-photo-recycling-paper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71548" b="51111"/>
          <a:stretch>
            <a:fillRect/>
          </a:stretch>
        </p:blipFill>
        <p:spPr bwMode="auto">
          <a:xfrm>
            <a:off x="6072198" y="5429264"/>
            <a:ext cx="586767" cy="57150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0" name="Picture 13" descr="C:\Users\Максим\Documents\Детский сад\пособие\картинки\2414918_stock-photo-recycling-paper.jpg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l="9558" t="62223" r="62731" b="4443"/>
          <a:stretch>
            <a:fillRect/>
          </a:stretch>
        </p:blipFill>
        <p:spPr bwMode="auto">
          <a:xfrm>
            <a:off x="6500826" y="5786454"/>
            <a:ext cx="976320" cy="66567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1" name="Picture 15" descr="C:\Users\Максим\Documents\Детский сад\пособие\картинки\stock-vector-a-vector-cartoon-representing-a-funny-recycling-bin-and-some-glass-objects-115252312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31249" t="17357" r="54688" b="50000"/>
          <a:stretch>
            <a:fillRect/>
          </a:stretch>
        </p:blipFill>
        <p:spPr bwMode="auto">
          <a:xfrm>
            <a:off x="2500298" y="5429264"/>
            <a:ext cx="571504" cy="889006"/>
          </a:xfrm>
          <a:prstGeom prst="rect">
            <a:avLst/>
          </a:prstGeom>
          <a:noFill/>
        </p:spPr>
      </p:pic>
      <p:pic>
        <p:nvPicPr>
          <p:cNvPr id="42" name="Picture 16" descr="C:\Users\Максим\Documents\Детский сад\пособие\картинки\iI8CZVSYK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r="46770"/>
          <a:stretch>
            <a:fillRect/>
          </a:stretch>
        </p:blipFill>
        <p:spPr bwMode="auto">
          <a:xfrm rot="19718993">
            <a:off x="2171222" y="5034155"/>
            <a:ext cx="340088" cy="752752"/>
          </a:xfrm>
          <a:prstGeom prst="rect">
            <a:avLst/>
          </a:prstGeom>
          <a:noFill/>
        </p:spPr>
      </p:pic>
      <p:pic>
        <p:nvPicPr>
          <p:cNvPr id="43" name="Picture 15" descr="C:\Users\Максим\Documents\Детский сад\пособие\картинки\stock-vector-a-vector-cartoon-representing-a-funny-recycling-bin-and-some-glass-objects-115252312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r="76563" b="61658"/>
          <a:stretch>
            <a:fillRect/>
          </a:stretch>
        </p:blipFill>
        <p:spPr bwMode="auto">
          <a:xfrm>
            <a:off x="2786050" y="5000636"/>
            <a:ext cx="869790" cy="953553"/>
          </a:xfrm>
          <a:prstGeom prst="rect">
            <a:avLst/>
          </a:prstGeom>
          <a:noFill/>
        </p:spPr>
      </p:pic>
      <p:grpSp>
        <p:nvGrpSpPr>
          <p:cNvPr id="8" name="Группа 43"/>
          <p:cNvGrpSpPr/>
          <p:nvPr/>
        </p:nvGrpSpPr>
        <p:grpSpPr>
          <a:xfrm>
            <a:off x="4214810" y="5286388"/>
            <a:ext cx="571504" cy="642942"/>
            <a:chOff x="285720" y="1428736"/>
            <a:chExt cx="1571636" cy="1285884"/>
          </a:xfrm>
        </p:grpSpPr>
        <p:pic>
          <p:nvPicPr>
            <p:cNvPr id="45" name="Picture 20" descr="C:\Users\Максим\Documents\Детский сад\пособие\картинки\i6HVZW1T8.jpg"/>
            <p:cNvPicPr>
              <a:picLocks noChangeAspect="1" noChangeArrowheads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20000"/>
            </a:blip>
            <a:srcRect l="32258" t="32258" r="32258" b="38710"/>
            <a:stretch>
              <a:fillRect/>
            </a:stretch>
          </p:blipFill>
          <p:spPr bwMode="auto">
            <a:xfrm>
              <a:off x="285720" y="1428736"/>
              <a:ext cx="1571636" cy="1285884"/>
            </a:xfrm>
            <a:prstGeom prst="rect">
              <a:avLst/>
            </a:prstGeom>
            <a:noFill/>
          </p:spPr>
        </p:pic>
        <p:pic>
          <p:nvPicPr>
            <p:cNvPr id="46" name="Picture 21" descr="C:\Users\Максим\Documents\Детский сад\пособие\картинки\iORB3LMAR.jpg"/>
            <p:cNvPicPr>
              <a:picLocks noChangeAspect="1" noChangeArrowheads="1"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20000"/>
            </a:blip>
            <a:srcRect/>
            <a:stretch>
              <a:fillRect/>
            </a:stretch>
          </p:blipFill>
          <p:spPr bwMode="auto">
            <a:xfrm>
              <a:off x="785786" y="1857364"/>
              <a:ext cx="514325" cy="514325"/>
            </a:xfrm>
            <a:prstGeom prst="rect">
              <a:avLst/>
            </a:prstGeom>
            <a:noFill/>
          </p:spPr>
        </p:pic>
      </p:grpSp>
      <p:grpSp>
        <p:nvGrpSpPr>
          <p:cNvPr id="9" name="Группа 46"/>
          <p:cNvGrpSpPr/>
          <p:nvPr/>
        </p:nvGrpSpPr>
        <p:grpSpPr>
          <a:xfrm>
            <a:off x="3643306" y="5786454"/>
            <a:ext cx="785818" cy="571504"/>
            <a:chOff x="-467594" y="2786058"/>
            <a:chExt cx="1714512" cy="1285884"/>
          </a:xfrm>
        </p:grpSpPr>
        <p:pic>
          <p:nvPicPr>
            <p:cNvPr id="48" name="Picture 20" descr="C:\Users\Максим\Documents\Детский сад\пособие\картинки\i6HVZW1T8.jpg"/>
            <p:cNvPicPr>
              <a:picLocks noChangeAspect="1" noChangeArrowheads="1"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4516" t="32258" r="-3226" b="38710"/>
            <a:stretch>
              <a:fillRect/>
            </a:stretch>
          </p:blipFill>
          <p:spPr bwMode="auto">
            <a:xfrm>
              <a:off x="-467594" y="2786058"/>
              <a:ext cx="1714512" cy="1285884"/>
            </a:xfrm>
            <a:prstGeom prst="rect">
              <a:avLst/>
            </a:prstGeom>
            <a:noFill/>
          </p:spPr>
        </p:pic>
        <p:pic>
          <p:nvPicPr>
            <p:cNvPr id="49" name="Picture 21" descr="C:\Users\Максим\Documents\Детский сад\пособие\картинки\iORB3LMAR.jpg"/>
            <p:cNvPicPr>
              <a:picLocks noChangeAspect="1" noChangeArrowheads="1"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3214686"/>
              <a:ext cx="514325" cy="514325"/>
            </a:xfrm>
            <a:prstGeom prst="rect">
              <a:avLst/>
            </a:prstGeom>
            <a:noFill/>
          </p:spPr>
        </p:pic>
      </p:grpSp>
      <p:grpSp>
        <p:nvGrpSpPr>
          <p:cNvPr id="10" name="Группа 49"/>
          <p:cNvGrpSpPr/>
          <p:nvPr/>
        </p:nvGrpSpPr>
        <p:grpSpPr>
          <a:xfrm>
            <a:off x="3714744" y="5214950"/>
            <a:ext cx="714380" cy="571504"/>
            <a:chOff x="4071934" y="928670"/>
            <a:chExt cx="1571636" cy="1928826"/>
          </a:xfrm>
        </p:grpSpPr>
        <p:pic>
          <p:nvPicPr>
            <p:cNvPr id="51" name="Picture 18" descr="C:\Users\Максим\Documents\Детский сад\пособие\картинки\i6HVZW1T8.jpg"/>
            <p:cNvPicPr>
              <a:picLocks noChangeAspect="1" noChangeArrowheads="1"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6238" r="35289" b="65056"/>
            <a:stretch>
              <a:fillRect/>
            </a:stretch>
          </p:blipFill>
          <p:spPr bwMode="auto">
            <a:xfrm>
              <a:off x="4071934" y="928670"/>
              <a:ext cx="1571636" cy="1928826"/>
            </a:xfrm>
            <a:prstGeom prst="rect">
              <a:avLst/>
            </a:prstGeom>
            <a:noFill/>
          </p:spPr>
        </p:pic>
        <p:pic>
          <p:nvPicPr>
            <p:cNvPr id="52" name="Picture 19" descr="C:\Users\Максим\Documents\Детский сад\пособие\картинки\iORB3LMAR.jpg"/>
            <p:cNvPicPr>
              <a:picLocks noChangeAspect="1" noChangeArrowheads="1"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1571612"/>
              <a:ext cx="514326" cy="514326"/>
            </a:xfrm>
            <a:prstGeom prst="rect">
              <a:avLst/>
            </a:prstGeom>
            <a:noFill/>
          </p:spPr>
        </p:pic>
      </p:grpSp>
      <p:pic>
        <p:nvPicPr>
          <p:cNvPr id="53" name="Picture 14" descr="C:\Users\Максим\Documents\Детский сад\пособие\картинки\2414929_stock-photo-funny-recycling-bin-and-plastic-bottles.jpg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18625" t="56830" r="59885"/>
          <a:stretch>
            <a:fillRect/>
          </a:stretch>
        </p:blipFill>
        <p:spPr bwMode="auto">
          <a:xfrm>
            <a:off x="5357818" y="5286388"/>
            <a:ext cx="491937" cy="597911"/>
          </a:xfrm>
          <a:prstGeom prst="rect">
            <a:avLst/>
          </a:prstGeom>
          <a:noFill/>
        </p:spPr>
      </p:pic>
      <p:pic>
        <p:nvPicPr>
          <p:cNvPr id="54" name="Picture 14" descr="C:\Users\Максим\Documents\Детский сад\пособие\картинки\2414929_stock-photo-funny-recycling-bin-and-plastic-bottles.jpg"/>
          <p:cNvPicPr>
            <a:picLocks noChangeAspect="1" noChangeArrowheads="1"/>
          </p:cNvPicPr>
          <p:nvPr/>
        </p:nvPicPr>
        <p:blipFill>
          <a:blip r:embed="rId28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bright="-10000"/>
          </a:blip>
          <a:srcRect l="18625" t="7104" r="68481" b="45538"/>
          <a:stretch>
            <a:fillRect/>
          </a:stretch>
        </p:blipFill>
        <p:spPr bwMode="auto">
          <a:xfrm>
            <a:off x="5072066" y="5643578"/>
            <a:ext cx="335759" cy="746130"/>
          </a:xfrm>
          <a:prstGeom prst="rect">
            <a:avLst/>
          </a:prstGeom>
          <a:noFill/>
        </p:spPr>
      </p:pic>
      <p:sp>
        <p:nvSpPr>
          <p:cNvPr id="56" name="Дуга 55"/>
          <p:cNvSpPr/>
          <p:nvPr/>
        </p:nvSpPr>
        <p:spPr>
          <a:xfrm rot="20748628" flipH="1">
            <a:off x="5034922" y="4738499"/>
            <a:ext cx="500066" cy="1785950"/>
          </a:xfrm>
          <a:prstGeom prst="arc">
            <a:avLst/>
          </a:prstGeom>
          <a:ln w="38100">
            <a:solidFill>
              <a:schemeClr val="bg1"/>
            </a:solidFill>
            <a:headEnd type="triangl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Дуга 56"/>
          <p:cNvSpPr/>
          <p:nvPr/>
        </p:nvSpPr>
        <p:spPr>
          <a:xfrm rot="21114538">
            <a:off x="6281911" y="4832525"/>
            <a:ext cx="500066" cy="2000240"/>
          </a:xfrm>
          <a:prstGeom prst="arc">
            <a:avLst>
              <a:gd name="adj1" fmla="val 16243256"/>
              <a:gd name="adj2" fmla="val 0"/>
            </a:avLst>
          </a:prstGeom>
          <a:ln w="38100">
            <a:solidFill>
              <a:schemeClr val="bg1"/>
            </a:solidFill>
            <a:headEnd type="triangl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Дуга 57"/>
          <p:cNvSpPr/>
          <p:nvPr/>
        </p:nvSpPr>
        <p:spPr>
          <a:xfrm rot="20422226" flipH="1">
            <a:off x="6249656" y="4765667"/>
            <a:ext cx="500066" cy="1143008"/>
          </a:xfrm>
          <a:prstGeom prst="arc">
            <a:avLst/>
          </a:prstGeom>
          <a:ln w="38100">
            <a:solidFill>
              <a:schemeClr val="bg1"/>
            </a:solidFill>
            <a:headEnd type="triangl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Дуга 58"/>
          <p:cNvSpPr/>
          <p:nvPr/>
        </p:nvSpPr>
        <p:spPr>
          <a:xfrm>
            <a:off x="4952686" y="4767567"/>
            <a:ext cx="500066" cy="1071570"/>
          </a:xfrm>
          <a:prstGeom prst="arc">
            <a:avLst/>
          </a:prstGeom>
          <a:ln w="38100">
            <a:solidFill>
              <a:schemeClr val="bg1"/>
            </a:solidFill>
            <a:headEnd type="triangl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Дуга 62"/>
          <p:cNvSpPr/>
          <p:nvPr/>
        </p:nvSpPr>
        <p:spPr>
          <a:xfrm rot="20861814">
            <a:off x="4000496" y="4643446"/>
            <a:ext cx="500066" cy="1357322"/>
          </a:xfrm>
          <a:prstGeom prst="arc">
            <a:avLst/>
          </a:prstGeom>
          <a:ln w="38100">
            <a:solidFill>
              <a:schemeClr val="bg1"/>
            </a:solidFill>
            <a:headEnd type="triangl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Дуга 64"/>
          <p:cNvSpPr/>
          <p:nvPr/>
        </p:nvSpPr>
        <p:spPr>
          <a:xfrm rot="21146888">
            <a:off x="2879376" y="4671952"/>
            <a:ext cx="500066" cy="1357322"/>
          </a:xfrm>
          <a:prstGeom prst="arc">
            <a:avLst/>
          </a:prstGeom>
          <a:ln w="38100">
            <a:solidFill>
              <a:schemeClr val="bg1"/>
            </a:solidFill>
            <a:headEnd type="triangl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Дуга 66"/>
          <p:cNvSpPr/>
          <p:nvPr/>
        </p:nvSpPr>
        <p:spPr>
          <a:xfrm rot="20748628" flipH="1">
            <a:off x="2807924" y="4611842"/>
            <a:ext cx="500066" cy="1406421"/>
          </a:xfrm>
          <a:prstGeom prst="arc">
            <a:avLst/>
          </a:prstGeom>
          <a:ln w="38100">
            <a:solidFill>
              <a:schemeClr val="bg1"/>
            </a:solidFill>
            <a:headEnd type="triangl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Дуга 67"/>
          <p:cNvSpPr/>
          <p:nvPr/>
        </p:nvSpPr>
        <p:spPr>
          <a:xfrm flipH="1">
            <a:off x="2428860" y="4714884"/>
            <a:ext cx="500066" cy="973358"/>
          </a:xfrm>
          <a:prstGeom prst="arc">
            <a:avLst/>
          </a:prstGeom>
          <a:ln w="38100">
            <a:solidFill>
              <a:schemeClr val="bg1"/>
            </a:solidFill>
            <a:headEnd type="triangl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Дуга 68"/>
          <p:cNvSpPr/>
          <p:nvPr/>
        </p:nvSpPr>
        <p:spPr>
          <a:xfrm rot="20748628" flipH="1">
            <a:off x="3982072" y="4688298"/>
            <a:ext cx="500066" cy="1077640"/>
          </a:xfrm>
          <a:prstGeom prst="arc">
            <a:avLst/>
          </a:prstGeom>
          <a:ln w="38100">
            <a:solidFill>
              <a:schemeClr val="bg1"/>
            </a:solidFill>
            <a:headEnd type="triangl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Дуга 69"/>
          <p:cNvSpPr/>
          <p:nvPr/>
        </p:nvSpPr>
        <p:spPr>
          <a:xfrm rot="21056070" flipH="1">
            <a:off x="3857308" y="4668260"/>
            <a:ext cx="500066" cy="2391117"/>
          </a:xfrm>
          <a:prstGeom prst="arc">
            <a:avLst/>
          </a:prstGeom>
          <a:ln w="38100">
            <a:solidFill>
              <a:schemeClr val="bg1"/>
            </a:solidFill>
            <a:headEnd type="triangl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5" name="Picture 4" descr="C:\Users\Максим\Documents\Детский сад\пособие\картинки\1497261.png"/>
          <p:cNvPicPr>
            <a:picLocks noChangeAspect="1" noChangeArrowheads="1"/>
          </p:cNvPicPr>
          <p:nvPr/>
        </p:nvPicPr>
        <p:blipFill>
          <a:blip r:embed="rId9" cstate="print">
            <a:lum/>
          </a:blip>
          <a:srcRect/>
          <a:stretch>
            <a:fillRect/>
          </a:stretch>
        </p:blipFill>
        <p:spPr bwMode="auto">
          <a:xfrm rot="16781665">
            <a:off x="886480" y="1589286"/>
            <a:ext cx="2073691" cy="2243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3" name="TextBox 72"/>
          <p:cNvSpPr txBox="1"/>
          <p:nvPr/>
        </p:nvSpPr>
        <p:spPr>
          <a:xfrm rot="20088386">
            <a:off x="1071538" y="2285992"/>
            <a:ext cx="17860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Comic Sans MS" pitchFamily="66" charset="0"/>
              </a:rPr>
              <a:t>ЗАДАЧА</a:t>
            </a:r>
            <a:r>
              <a:rPr lang="ru-RU" sz="2800" b="1" dirty="0" smtClean="0">
                <a:solidFill>
                  <a:schemeClr val="bg1"/>
                </a:solidFill>
              </a:rPr>
              <a:t>: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5" descr="C:\Users\Максим\Documents\Детский сад\пособие\картинки\63de2bdb87df489da7ce8a4bed6f8247-psdvectorNET.jpg"/>
          <p:cNvPicPr>
            <a:picLocks noChangeAspect="1" noChangeArrowheads="1"/>
          </p:cNvPicPr>
          <p:nvPr/>
        </p:nvPicPr>
        <p:blipFill>
          <a:blip r:embed="rId3"/>
          <a:srcRect r="17147" b="42267"/>
          <a:stretch>
            <a:fillRect/>
          </a:stretch>
        </p:blipFill>
        <p:spPr bwMode="auto">
          <a:xfrm>
            <a:off x="0" y="0"/>
            <a:ext cx="9144000" cy="5214950"/>
          </a:xfrm>
          <a:prstGeom prst="rect">
            <a:avLst/>
          </a:prstGeom>
          <a:noFill/>
        </p:spPr>
      </p:pic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0" y="3286124"/>
            <a:ext cx="9144000" cy="3571876"/>
            <a:chOff x="0" y="3286124"/>
            <a:chExt cx="9144000" cy="3571876"/>
          </a:xfrm>
        </p:grpSpPr>
        <p:pic>
          <p:nvPicPr>
            <p:cNvPr id="16" name="Picture 8" descr="C:\Users\Максим\Documents\Детский сад\пособие\картинки\kartinkijane.ru-49870.jpg"/>
            <p:cNvPicPr>
              <a:picLocks noChangeAspect="1" noChangeArrowheads="1"/>
            </p:cNvPicPr>
            <p:nvPr/>
          </p:nvPicPr>
          <p:blipFill>
            <a:blip r:embed="rId4">
              <a:lum bright="20000"/>
            </a:blip>
            <a:srcRect l="6123" t="43860" r="6803"/>
            <a:stretch>
              <a:fillRect/>
            </a:stretch>
          </p:blipFill>
          <p:spPr bwMode="auto">
            <a:xfrm>
              <a:off x="0" y="3286124"/>
              <a:ext cx="9144000" cy="2500330"/>
            </a:xfrm>
            <a:prstGeom prst="rect">
              <a:avLst/>
            </a:prstGeom>
            <a:noFill/>
            <a:effectLst/>
          </p:spPr>
        </p:pic>
        <p:pic>
          <p:nvPicPr>
            <p:cNvPr id="6166" name="Picture 22" descr="C:\Users\Максим\Documents\Детский сад\пособие\картинки\depositphotos_24080929-Vector-street.jpg"/>
            <p:cNvPicPr>
              <a:picLocks noChangeAspect="1" noChangeArrowheads="1"/>
            </p:cNvPicPr>
            <p:nvPr/>
          </p:nvPicPr>
          <p:blipFill>
            <a:blip r:embed="rId5"/>
            <a:srcRect t="79458"/>
            <a:stretch>
              <a:fillRect/>
            </a:stretch>
          </p:blipFill>
          <p:spPr bwMode="auto">
            <a:xfrm>
              <a:off x="0" y="5143512"/>
              <a:ext cx="9144000" cy="1714488"/>
            </a:xfrm>
            <a:prstGeom prst="rect">
              <a:avLst/>
            </a:prstGeom>
            <a:noFill/>
          </p:spPr>
        </p:pic>
      </p:grpSp>
      <p:pic>
        <p:nvPicPr>
          <p:cNvPr id="53" name="Picture 2" descr="C:\Users\Максим\Documents\Детский сад\пособие\картинки\depositphotos_8179972-stock-illustration-factory-vector-illustration.jpg"/>
          <p:cNvPicPr>
            <a:picLocks noChangeAspect="1" noChangeArrowheads="1"/>
          </p:cNvPicPr>
          <p:nvPr/>
        </p:nvPicPr>
        <p:blipFill>
          <a:blip r:embed="rId6">
            <a:lum bright="-10000"/>
          </a:blip>
          <a:srcRect t="10127" b="24050"/>
          <a:stretch>
            <a:fillRect/>
          </a:stretch>
        </p:blipFill>
        <p:spPr bwMode="auto">
          <a:xfrm>
            <a:off x="0" y="0"/>
            <a:ext cx="9144000" cy="3714752"/>
          </a:xfrm>
          <a:prstGeom prst="rect">
            <a:avLst/>
          </a:prstGeom>
          <a:noFill/>
        </p:spPr>
      </p:pic>
      <p:pic>
        <p:nvPicPr>
          <p:cNvPr id="41" name="Picture 13" descr="C:\Users\Максим\Documents\Детский сад\пособие\картинки\2414918_stock-photo-recycling-paper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r="71548" b="51111"/>
          <a:stretch>
            <a:fillRect/>
          </a:stretch>
        </p:blipFill>
        <p:spPr bwMode="auto">
          <a:xfrm>
            <a:off x="142844" y="5000636"/>
            <a:ext cx="806805" cy="78581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4" name="Picture 13" descr="C:\Users\Максим\Documents\Детский сад\пособие\картинки\2414918_stock-photo-recycling-paper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l="9558" t="62223" r="62731" b="4443"/>
          <a:stretch>
            <a:fillRect/>
          </a:stretch>
        </p:blipFill>
        <p:spPr bwMode="auto">
          <a:xfrm>
            <a:off x="3500430" y="5286388"/>
            <a:ext cx="1500198" cy="10228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5" name="Picture 13" descr="C:\Users\Максим\Documents\Детский сад\пособие\картинки\2414918_stock-photo-recycling-paper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l="43567" t="51112" r="35020" b="13332"/>
          <a:stretch>
            <a:fillRect/>
          </a:stretch>
        </p:blipFill>
        <p:spPr bwMode="auto">
          <a:xfrm>
            <a:off x="7715272" y="5143512"/>
            <a:ext cx="910835" cy="85725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6" name="Picture 14" descr="C:\Users\Максим\Documents\Детский сад\пособие\картинки\2414929_stock-photo-funny-recycling-bin-and-plastic-bottles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18625" t="56830" r="59885"/>
          <a:stretch>
            <a:fillRect/>
          </a:stretch>
        </p:blipFill>
        <p:spPr bwMode="auto">
          <a:xfrm>
            <a:off x="785786" y="5000636"/>
            <a:ext cx="785818" cy="955101"/>
          </a:xfrm>
          <a:prstGeom prst="rect">
            <a:avLst/>
          </a:prstGeom>
          <a:noFill/>
        </p:spPr>
      </p:pic>
      <p:pic>
        <p:nvPicPr>
          <p:cNvPr id="47" name="Picture 14" descr="C:\Users\Максим\Documents\Детский сад\пособие\картинки\2414929_stock-photo-funny-recycling-bin-and-plastic-bottles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bright="-10000"/>
          </a:blip>
          <a:srcRect l="-2865" t="-9471" r="81375" b="69217"/>
          <a:stretch>
            <a:fillRect/>
          </a:stretch>
        </p:blipFill>
        <p:spPr bwMode="auto">
          <a:xfrm>
            <a:off x="5072066" y="4919672"/>
            <a:ext cx="1143008" cy="1295410"/>
          </a:xfrm>
          <a:prstGeom prst="rect">
            <a:avLst/>
          </a:prstGeom>
          <a:noFill/>
        </p:spPr>
      </p:pic>
      <p:pic>
        <p:nvPicPr>
          <p:cNvPr id="48" name="Picture 14" descr="C:\Users\Максим\Documents\Детский сад\пособие\картинки\2414929_stock-photo-funny-recycling-bin-and-plastic-bottles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contrast="20000"/>
          </a:blip>
          <a:srcRect l="-2865" t="30783" r="85673" b="24227"/>
          <a:stretch>
            <a:fillRect/>
          </a:stretch>
        </p:blipFill>
        <p:spPr bwMode="auto">
          <a:xfrm>
            <a:off x="8501058" y="5000636"/>
            <a:ext cx="642942" cy="1017992"/>
          </a:xfrm>
          <a:prstGeom prst="rect">
            <a:avLst/>
          </a:prstGeom>
          <a:noFill/>
        </p:spPr>
      </p:pic>
      <p:pic>
        <p:nvPicPr>
          <p:cNvPr id="49" name="Picture 14" descr="C:\Users\Максим\Documents\Детский сад\пособие\картинки\2414929_stock-photo-funny-recycling-bin-and-plastic-bottles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lum bright="-10000"/>
          </a:blip>
          <a:srcRect l="18625" t="7104" r="68481" b="45538"/>
          <a:stretch>
            <a:fillRect/>
          </a:stretch>
        </p:blipFill>
        <p:spPr bwMode="auto">
          <a:xfrm>
            <a:off x="3071802" y="4786322"/>
            <a:ext cx="657230" cy="1460510"/>
          </a:xfrm>
          <a:prstGeom prst="rect">
            <a:avLst/>
          </a:prstGeom>
          <a:noFill/>
        </p:spPr>
      </p:pic>
      <p:pic>
        <p:nvPicPr>
          <p:cNvPr id="50" name="Picture 15" descr="C:\Users\Максим\Documents\Детский сад\пособие\картинки\stock-vector-a-vector-cartoon-representing-a-funny-recycling-bin-and-some-glass-objects-115252312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r="76563" b="61658"/>
          <a:stretch>
            <a:fillRect/>
          </a:stretch>
        </p:blipFill>
        <p:spPr bwMode="auto">
          <a:xfrm>
            <a:off x="6858016" y="4786322"/>
            <a:ext cx="1130441" cy="1239305"/>
          </a:xfrm>
          <a:prstGeom prst="rect">
            <a:avLst/>
          </a:prstGeom>
          <a:noFill/>
        </p:spPr>
      </p:pic>
      <p:pic>
        <p:nvPicPr>
          <p:cNvPr id="51" name="Picture 15" descr="C:\Users\Максим\Documents\Детский сад\пособие\картинки\stock-vector-a-vector-cartoon-representing-a-funny-recycling-bin-and-some-glass-objects-115252312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31249" t="17357" r="54688" b="50000"/>
          <a:stretch>
            <a:fillRect/>
          </a:stretch>
        </p:blipFill>
        <p:spPr bwMode="auto">
          <a:xfrm>
            <a:off x="5929322" y="4929198"/>
            <a:ext cx="642942" cy="1000132"/>
          </a:xfrm>
          <a:prstGeom prst="rect">
            <a:avLst/>
          </a:prstGeom>
          <a:noFill/>
        </p:spPr>
      </p:pic>
      <p:pic>
        <p:nvPicPr>
          <p:cNvPr id="52" name="Picture 16" descr="C:\Users\Максим\Documents\Детский сад\пособие\картинки\iI8CZVSYK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r="46770"/>
          <a:stretch>
            <a:fillRect/>
          </a:stretch>
        </p:blipFill>
        <p:spPr bwMode="auto">
          <a:xfrm rot="19718993">
            <a:off x="1638391" y="4970299"/>
            <a:ext cx="417008" cy="923006"/>
          </a:xfrm>
          <a:prstGeom prst="rect">
            <a:avLst/>
          </a:prstGeom>
          <a:noFill/>
        </p:spPr>
      </p:pic>
      <p:grpSp>
        <p:nvGrpSpPr>
          <p:cNvPr id="54" name="Группа 53"/>
          <p:cNvGrpSpPr/>
          <p:nvPr/>
        </p:nvGrpSpPr>
        <p:grpSpPr>
          <a:xfrm>
            <a:off x="2000232" y="4929198"/>
            <a:ext cx="1285884" cy="1143008"/>
            <a:chOff x="4071934" y="928670"/>
            <a:chExt cx="1571636" cy="1928826"/>
          </a:xfrm>
        </p:grpSpPr>
        <p:pic>
          <p:nvPicPr>
            <p:cNvPr id="55" name="Picture 18" descr="C:\Users\Максим\Documents\Детский сад\пособие\картинки\i6HVZW1T8.jpg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6238" r="35289" b="65056"/>
            <a:stretch>
              <a:fillRect/>
            </a:stretch>
          </p:blipFill>
          <p:spPr bwMode="auto">
            <a:xfrm>
              <a:off x="4071934" y="928670"/>
              <a:ext cx="1571636" cy="1928826"/>
            </a:xfrm>
            <a:prstGeom prst="rect">
              <a:avLst/>
            </a:prstGeom>
            <a:noFill/>
          </p:spPr>
        </p:pic>
        <p:pic>
          <p:nvPicPr>
            <p:cNvPr id="56" name="Picture 19" descr="C:\Users\Максим\Documents\Детский сад\пособие\картинки\iORB3LMAR.jpg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1571612"/>
              <a:ext cx="514326" cy="514326"/>
            </a:xfrm>
            <a:prstGeom prst="rect">
              <a:avLst/>
            </a:prstGeom>
            <a:noFill/>
          </p:spPr>
        </p:pic>
      </p:grpSp>
      <p:grpSp>
        <p:nvGrpSpPr>
          <p:cNvPr id="58" name="Группа 57"/>
          <p:cNvGrpSpPr/>
          <p:nvPr/>
        </p:nvGrpSpPr>
        <p:grpSpPr>
          <a:xfrm>
            <a:off x="6357950" y="5357826"/>
            <a:ext cx="1071538" cy="785818"/>
            <a:chOff x="0" y="2786058"/>
            <a:chExt cx="1714512" cy="1285884"/>
          </a:xfrm>
        </p:grpSpPr>
        <p:pic>
          <p:nvPicPr>
            <p:cNvPr id="59" name="Picture 20" descr="C:\Users\Максим\Documents\Детский сад\пособие\картинки\i6HVZW1T8.jpg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4516" t="32258" r="-3226" b="38710"/>
            <a:stretch>
              <a:fillRect/>
            </a:stretch>
          </p:blipFill>
          <p:spPr bwMode="auto">
            <a:xfrm>
              <a:off x="0" y="2786058"/>
              <a:ext cx="1714512" cy="1285884"/>
            </a:xfrm>
            <a:prstGeom prst="rect">
              <a:avLst/>
            </a:prstGeom>
            <a:noFill/>
          </p:spPr>
        </p:pic>
        <p:pic>
          <p:nvPicPr>
            <p:cNvPr id="60" name="Picture 21" descr="C:\Users\Максим\Documents\Детский сад\пособие\картинки\iORB3LMAR.jpg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158" y="3214686"/>
              <a:ext cx="514325" cy="514325"/>
            </a:xfrm>
            <a:prstGeom prst="rect">
              <a:avLst/>
            </a:prstGeom>
            <a:noFill/>
          </p:spPr>
        </p:pic>
      </p:grpSp>
      <p:grpSp>
        <p:nvGrpSpPr>
          <p:cNvPr id="61" name="Группа 60"/>
          <p:cNvGrpSpPr/>
          <p:nvPr/>
        </p:nvGrpSpPr>
        <p:grpSpPr>
          <a:xfrm>
            <a:off x="4643438" y="5214950"/>
            <a:ext cx="1000132" cy="928694"/>
            <a:chOff x="285720" y="1428736"/>
            <a:chExt cx="1571636" cy="1285884"/>
          </a:xfrm>
        </p:grpSpPr>
        <p:pic>
          <p:nvPicPr>
            <p:cNvPr id="62" name="Picture 20" descr="C:\Users\Максим\Documents\Детский сад\пособие\картинки\i6HVZW1T8.jpg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2258" t="32258" r="32258" b="38710"/>
            <a:stretch>
              <a:fillRect/>
            </a:stretch>
          </p:blipFill>
          <p:spPr bwMode="auto">
            <a:xfrm>
              <a:off x="285720" y="1428736"/>
              <a:ext cx="1571636" cy="1285884"/>
            </a:xfrm>
            <a:prstGeom prst="rect">
              <a:avLst/>
            </a:prstGeom>
            <a:noFill/>
          </p:spPr>
        </p:pic>
        <p:pic>
          <p:nvPicPr>
            <p:cNvPr id="63" name="Picture 21" descr="C:\Users\Максим\Documents\Детский сад\пособие\картинки\iORB3LMAR.jpg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5786" y="1857364"/>
              <a:ext cx="514325" cy="514325"/>
            </a:xfrm>
            <a:prstGeom prst="rect">
              <a:avLst/>
            </a:prstGeom>
            <a:noFill/>
          </p:spPr>
        </p:pic>
      </p:grpSp>
      <p:pic>
        <p:nvPicPr>
          <p:cNvPr id="64" name="Picture 2" descr="http://spare-belarus.by/sites/default/files/ecokids_waste.jpg"/>
          <p:cNvPicPr>
            <a:picLocks noChangeAspect="1" noChangeArrowheads="1"/>
          </p:cNvPicPr>
          <p:nvPr/>
        </p:nvPicPr>
        <p:blipFill>
          <a:blip r:embed="rId16"/>
          <a:srcRect t="84487" r="28283"/>
          <a:stretch>
            <a:fillRect/>
          </a:stretch>
        </p:blipFill>
        <p:spPr bwMode="auto">
          <a:xfrm>
            <a:off x="0" y="6072206"/>
            <a:ext cx="9144000" cy="785794"/>
          </a:xfrm>
          <a:prstGeom prst="rect">
            <a:avLst/>
          </a:prstGeom>
          <a:noFill/>
        </p:spPr>
      </p:pic>
      <p:pic>
        <p:nvPicPr>
          <p:cNvPr id="66" name="Picture 2" descr="C:\Users\Максим\Documents\Детский сад\пособие\картинки\1776931_stock-photo-cartoon-cats-set.jpg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10000"/>
          </a:blip>
          <a:srcRect l="-3750" t="69003" r="65000" b="-4475"/>
          <a:stretch>
            <a:fillRect/>
          </a:stretch>
        </p:blipFill>
        <p:spPr bwMode="auto">
          <a:xfrm>
            <a:off x="7572396" y="3929066"/>
            <a:ext cx="1000132" cy="903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6" name="Группа 35"/>
          <p:cNvGrpSpPr/>
          <p:nvPr/>
        </p:nvGrpSpPr>
        <p:grpSpPr>
          <a:xfrm rot="21026961">
            <a:off x="1068189" y="2243195"/>
            <a:ext cx="1428760" cy="2662331"/>
            <a:chOff x="1285852" y="2285992"/>
            <a:chExt cx="1428760" cy="2662331"/>
          </a:xfrm>
        </p:grpSpPr>
        <p:pic>
          <p:nvPicPr>
            <p:cNvPr id="21" name="Picture 10" descr="C:\Users\Максим\Documents\Детский сад\пособие\картинки\e7a16d2f1999c10ac48181057de4074b0b3bd3b5_750.jpg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694" r="40529"/>
            <a:stretch>
              <a:fillRect/>
            </a:stretch>
          </p:blipFill>
          <p:spPr bwMode="auto">
            <a:xfrm>
              <a:off x="1285852" y="2285992"/>
              <a:ext cx="1428760" cy="26623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8" name="Picture 12" descr="C:\Users\Максим\Documents\Детский сад\пособие\картинки\depositphotos_74773157-stock-illustration-colorful-recycle-trash-bins-with.jpg"/>
            <p:cNvPicPr>
              <a:picLocks noChangeAspect="1" noChangeArrowheads="1"/>
            </p:cNvPicPr>
            <p:nvPr/>
          </p:nvPicPr>
          <p:blipFill>
            <a:blip r:embed="rId19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  <a:biLevel thresh="50000"/>
            </a:blip>
            <a:srcRect l="24340" r="58065" b="64340"/>
            <a:stretch>
              <a:fillRect/>
            </a:stretch>
          </p:blipFill>
          <p:spPr bwMode="auto">
            <a:xfrm>
              <a:off x="1571604" y="3143248"/>
              <a:ext cx="827387" cy="8572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7" name="Группа 36"/>
          <p:cNvGrpSpPr/>
          <p:nvPr/>
        </p:nvGrpSpPr>
        <p:grpSpPr>
          <a:xfrm rot="21433113">
            <a:off x="2589029" y="1180672"/>
            <a:ext cx="1643074" cy="3696917"/>
            <a:chOff x="2714612" y="1553752"/>
            <a:chExt cx="1643074" cy="3696917"/>
          </a:xfrm>
        </p:grpSpPr>
        <p:pic>
          <p:nvPicPr>
            <p:cNvPr id="29" name="Picture 10" descr="C:\Users\Максим\Documents\Детский сад\пособие\картинки\e7a16d2f1999c10ac48181057de4074b0b3bd3b5_750.jpg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5255" r="7909" b="43177"/>
            <a:stretch>
              <a:fillRect/>
            </a:stretch>
          </p:blipFill>
          <p:spPr bwMode="auto">
            <a:xfrm>
              <a:off x="2714612" y="1553752"/>
              <a:ext cx="1643074" cy="36969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" name="Picture 12" descr="C:\Users\Максим\Documents\Детский сад\пособие\картинки\depositphotos_74773157-stock-illustration-colorful-recycle-trash-bins-with.jpg"/>
            <p:cNvPicPr>
              <a:picLocks noChangeAspect="1" noChangeArrowheads="1"/>
            </p:cNvPicPr>
            <p:nvPr/>
          </p:nvPicPr>
          <p:blipFill>
            <a:blip r:embed="rId19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  <a:biLevel thresh="50000"/>
            </a:blip>
            <a:srcRect l="74193" r="7478" b="64340"/>
            <a:stretch>
              <a:fillRect/>
            </a:stretch>
          </p:blipFill>
          <p:spPr bwMode="auto">
            <a:xfrm>
              <a:off x="3143240" y="3143248"/>
              <a:ext cx="861861" cy="85725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8" name="Группа 37"/>
          <p:cNvGrpSpPr/>
          <p:nvPr/>
        </p:nvGrpSpPr>
        <p:grpSpPr>
          <a:xfrm rot="187445">
            <a:off x="4171702" y="1193648"/>
            <a:ext cx="1960577" cy="3714776"/>
            <a:chOff x="4143372" y="1500174"/>
            <a:chExt cx="1960577" cy="3714776"/>
          </a:xfrm>
        </p:grpSpPr>
        <p:pic>
          <p:nvPicPr>
            <p:cNvPr id="31" name="Picture 10" descr="C:\Users\Максим\Documents\Детский сад\пособие\картинки\e7a16d2f1999c10ac48181057de4074b0b3bd3b5_750.jpg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49" r="77358" b="43177"/>
            <a:stretch>
              <a:fillRect/>
            </a:stretch>
          </p:blipFill>
          <p:spPr bwMode="auto">
            <a:xfrm>
              <a:off x="4143372" y="1500174"/>
              <a:ext cx="1960577" cy="3714776"/>
            </a:xfrm>
            <a:prstGeom prst="rect">
              <a:avLst/>
            </a:prstGeom>
            <a:noFill/>
          </p:spPr>
        </p:pic>
        <p:pic>
          <p:nvPicPr>
            <p:cNvPr id="32" name="Picture 12" descr="C:\Users\Максим\Documents\Детский сад\пособие\картинки\depositphotos_74773157-stock-illustration-colorful-recycle-trash-bins-with.jpg"/>
            <p:cNvPicPr>
              <a:picLocks noChangeAspect="1" noChangeArrowheads="1"/>
            </p:cNvPicPr>
            <p:nvPr/>
          </p:nvPicPr>
          <p:blipFill>
            <a:blip r:embed="rId19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  <a:biLevel thresh="50000"/>
            </a:blip>
            <a:srcRect l="6009" r="75662" b="64340"/>
            <a:stretch>
              <a:fillRect/>
            </a:stretch>
          </p:blipFill>
          <p:spPr bwMode="auto">
            <a:xfrm>
              <a:off x="4786314" y="3143248"/>
              <a:ext cx="857256" cy="8526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9" name="Группа 38"/>
          <p:cNvGrpSpPr/>
          <p:nvPr/>
        </p:nvGrpSpPr>
        <p:grpSpPr>
          <a:xfrm rot="553046">
            <a:off x="6245117" y="1968405"/>
            <a:ext cx="1643074" cy="3183456"/>
            <a:chOff x="6072198" y="2027029"/>
            <a:chExt cx="1643074" cy="3183456"/>
          </a:xfrm>
        </p:grpSpPr>
        <p:pic>
          <p:nvPicPr>
            <p:cNvPr id="33" name="Picture 10" descr="C:\Users\Максим\Documents\Детский сад\пособие\картинки\e7a16d2f1999c10ac48181057de4074b0b3bd3b5_750.jpg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8419" t="7892" r="24745" b="43177"/>
            <a:stretch>
              <a:fillRect/>
            </a:stretch>
          </p:blipFill>
          <p:spPr bwMode="auto">
            <a:xfrm>
              <a:off x="6072198" y="2027029"/>
              <a:ext cx="1643074" cy="3183456"/>
            </a:xfrm>
            <a:prstGeom prst="rect">
              <a:avLst/>
            </a:prstGeom>
            <a:noFill/>
          </p:spPr>
        </p:pic>
        <p:pic>
          <p:nvPicPr>
            <p:cNvPr id="35" name="Picture 12" descr="C:\Users\Максим\Documents\Детский сад\пособие\картинки\depositphotos_74773157-stock-illustration-colorful-recycle-trash-bins-with.jpg"/>
            <p:cNvPicPr>
              <a:picLocks noChangeAspect="1" noChangeArrowheads="1"/>
            </p:cNvPicPr>
            <p:nvPr/>
          </p:nvPicPr>
          <p:blipFill>
            <a:blip r:embed="rId19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  <a:biLevel thresh="50000"/>
            </a:blip>
            <a:srcRect l="41201" r="41936" b="64340"/>
            <a:stretch>
              <a:fillRect/>
            </a:stretch>
          </p:blipFill>
          <p:spPr bwMode="auto">
            <a:xfrm>
              <a:off x="6572264" y="3143248"/>
              <a:ext cx="785818" cy="8495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2886E-6 L 0.72379 -0.2756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00" y="-13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60777E-6 L 0.45 -0.31961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00" y="-16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8.43663E-6 L -0.00781 -0.28308 " pathEditMode="relative" ptsTypes="AA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9.71323E-7 L 0.09462 -0.35661 " pathEditMode="relative" ptsTypes="AA">
                                      <p:cBhvr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16667E-6 4.6716E-6 L 0.21268 -0.33557 " pathEditMode="relative" ptsTypes="AA">
                                      <p:cBhvr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65587E-6 L 0.31875 -0.313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00" y="-15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5.64292E-6 L -0.18906 -0.37765 " pathEditMode="relative" ptsTypes="AA">
                                      <p:cBhvr>
                                        <p:cTn id="3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5717E-6 L -0.05521 -0.3358 " pathEditMode="relative" ptsTypes="AA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65495E-6 L -0.504 -0.25162 " pathEditMode="relative" ptsTypes="AA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35708E-6 L -0.37812 -0.38806 " pathEditMode="relative" ptsTypes="AA">
                                      <p:cBhvr>
                                        <p:cTn id="5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1.68363E-6 L -0.62987 -0.27267 " pathEditMode="relative" ptsTypes="AA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5.64292E-6 L -0.11806 -0.28308 " pathEditMode="relative" ptsTypes="AA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33673E-6 L -0.37795 -0.32517 " pathEditMode="relative" ptsTypes="AA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3" name="Picture 1" descr="C:\Users\Максим\Documents\Детский сад\пособие\картинки\i.jpg"/>
          <p:cNvPicPr>
            <a:picLocks noChangeAspect="1" noChangeArrowheads="1"/>
          </p:cNvPicPr>
          <p:nvPr/>
        </p:nvPicPr>
        <p:blipFill>
          <a:blip r:embed="rId2">
            <a:lum bright="-10000" contrast="-30000"/>
          </a:blip>
          <a:srcRect l="14375" r="14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653" r="61235" b="72137"/>
          <a:stretch>
            <a:fillRect/>
          </a:stretch>
        </p:blipFill>
        <p:spPr bwMode="auto">
          <a:xfrm flipH="1">
            <a:off x="928662" y="0"/>
            <a:ext cx="2643174" cy="85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0" y="0"/>
            <a:ext cx="2857424" cy="3071810"/>
            <a:chOff x="428660" y="0"/>
            <a:chExt cx="2857424" cy="3071810"/>
          </a:xfrm>
        </p:grpSpPr>
        <p:pic>
          <p:nvPicPr>
            <p:cNvPr id="19" name="Picture 3" descr="C:\Users\Максим\Documents\Детский сад\пособие\картинки\l63402-free-pipe-pack-58726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lum bright="-10000" contrast="-20000"/>
            </a:blip>
            <a:srcRect l="9653" t="27864" r="61235" b="39628"/>
            <a:stretch>
              <a:fillRect/>
            </a:stretch>
          </p:blipFill>
          <p:spPr bwMode="auto">
            <a:xfrm>
              <a:off x="1214414" y="857232"/>
              <a:ext cx="2071670" cy="10001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Picture 3" descr="C:\Users\Максим\Documents\Детский сад\пособие\картинки\l63402-free-pipe-pack-58726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lum bright="-10000" contrast="-20000"/>
            </a:blip>
            <a:srcRect l="43437" b="155"/>
            <a:stretch>
              <a:fillRect/>
            </a:stretch>
          </p:blipFill>
          <p:spPr bwMode="auto">
            <a:xfrm>
              <a:off x="428660" y="0"/>
              <a:ext cx="2790778" cy="30718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28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4749" b="62849"/>
          <a:stretch>
            <a:fillRect/>
          </a:stretch>
        </p:blipFill>
        <p:spPr bwMode="auto">
          <a:xfrm flipH="1">
            <a:off x="4143372" y="857232"/>
            <a:ext cx="3576660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-20000"/>
          </a:blip>
          <a:srcRect l="60810" b="155"/>
          <a:stretch>
            <a:fillRect/>
          </a:stretch>
        </p:blipFill>
        <p:spPr bwMode="auto">
          <a:xfrm>
            <a:off x="3500430" y="0"/>
            <a:ext cx="1933586" cy="3071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-20000"/>
          </a:blip>
          <a:srcRect l="9653" t="58050" r="61235" b="11764"/>
          <a:stretch>
            <a:fillRect/>
          </a:stretch>
        </p:blipFill>
        <p:spPr bwMode="auto">
          <a:xfrm flipH="1">
            <a:off x="2000232" y="1000108"/>
            <a:ext cx="2071670" cy="928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9731" r="61235" b="72137"/>
          <a:stretch>
            <a:fillRect/>
          </a:stretch>
        </p:blipFill>
        <p:spPr bwMode="auto">
          <a:xfrm flipH="1">
            <a:off x="7715272" y="857232"/>
            <a:ext cx="1428728" cy="928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0811" t="53406" b="155"/>
          <a:stretch>
            <a:fillRect/>
          </a:stretch>
        </p:blipFill>
        <p:spPr bwMode="auto">
          <a:xfrm flipH="1">
            <a:off x="4357686" y="0"/>
            <a:ext cx="1933554" cy="142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0811" t="53406" b="155"/>
          <a:stretch>
            <a:fillRect/>
          </a:stretch>
        </p:blipFill>
        <p:spPr bwMode="auto">
          <a:xfrm flipH="1">
            <a:off x="6429388" y="1428736"/>
            <a:ext cx="1933554" cy="142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4" descr="C:\Users\Максим\Documents\Детский сад\пособие\картинки\i50LA1B8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l="42226"/>
          <a:stretch>
            <a:fillRect/>
          </a:stretch>
        </p:blipFill>
        <p:spPr bwMode="auto">
          <a:xfrm>
            <a:off x="5429256" y="4214818"/>
            <a:ext cx="1270629" cy="1643049"/>
          </a:xfrm>
          <a:prstGeom prst="rect">
            <a:avLst/>
          </a:prstGeom>
          <a:noFill/>
        </p:spPr>
      </p:pic>
      <p:pic>
        <p:nvPicPr>
          <p:cNvPr id="8196" name="Picture 4" descr="C:\Users\Максим\Documents\Детский сад\пособие\картинки\i50LA1B8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r="56929"/>
          <a:stretch>
            <a:fillRect/>
          </a:stretch>
        </p:blipFill>
        <p:spPr bwMode="auto">
          <a:xfrm>
            <a:off x="5786446" y="3143248"/>
            <a:ext cx="947278" cy="1643049"/>
          </a:xfrm>
          <a:prstGeom prst="rect">
            <a:avLst/>
          </a:prstGeom>
          <a:noFill/>
        </p:spPr>
      </p:pic>
      <p:pic>
        <p:nvPicPr>
          <p:cNvPr id="8201" name="Picture 9" descr="C:\Users\Максим\Documents\Детский сад\пособие\картинки\765363.png"/>
          <p:cNvPicPr>
            <a:picLocks noChangeAspect="1" noChangeArrowheads="1"/>
          </p:cNvPicPr>
          <p:nvPr/>
        </p:nvPicPr>
        <p:blipFill>
          <a:blip r:embed="rId5" cstate="print">
            <a:lum contrast="-20000"/>
          </a:blip>
          <a:srcRect t="33825"/>
          <a:stretch>
            <a:fillRect/>
          </a:stretch>
        </p:blipFill>
        <p:spPr bwMode="auto">
          <a:xfrm>
            <a:off x="2428860" y="3857628"/>
            <a:ext cx="3219745" cy="1714512"/>
          </a:xfrm>
          <a:prstGeom prst="rect">
            <a:avLst/>
          </a:prstGeom>
          <a:noFill/>
        </p:spPr>
      </p:pic>
      <p:pic>
        <p:nvPicPr>
          <p:cNvPr id="8202" name="Picture 10" descr="C:\Users\Максим\Documents\Детский сад\пособие\картинки\vehicle-clipart-transparent-car-7.png"/>
          <p:cNvPicPr>
            <a:picLocks noChangeAspect="1" noChangeArrowheads="1"/>
          </p:cNvPicPr>
          <p:nvPr/>
        </p:nvPicPr>
        <p:blipFill>
          <a:blip r:embed="rId6" cstate="print">
            <a:lum contrast="-40000"/>
          </a:blip>
          <a:srcRect/>
          <a:stretch>
            <a:fillRect/>
          </a:stretch>
        </p:blipFill>
        <p:spPr bwMode="auto">
          <a:xfrm flipH="1">
            <a:off x="4643438" y="3500438"/>
            <a:ext cx="857224" cy="428612"/>
          </a:xfrm>
          <a:prstGeom prst="rect">
            <a:avLst/>
          </a:prstGeom>
          <a:noFill/>
        </p:spPr>
      </p:pic>
      <p:pic>
        <p:nvPicPr>
          <p:cNvPr id="8203" name="Picture 11" descr="C:\Users\Максим\Documents\Детский сад\пособие\картинки\i9PLI7WEV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-40000"/>
          </a:blip>
          <a:srcRect/>
          <a:stretch>
            <a:fillRect/>
          </a:stretch>
        </p:blipFill>
        <p:spPr bwMode="auto">
          <a:xfrm>
            <a:off x="4500562" y="4572008"/>
            <a:ext cx="928694" cy="928694"/>
          </a:xfrm>
          <a:prstGeom prst="rect">
            <a:avLst/>
          </a:prstGeom>
          <a:noFill/>
        </p:spPr>
      </p:pic>
      <p:pic>
        <p:nvPicPr>
          <p:cNvPr id="8204" name="Picture 12" descr="C:\Users\Максим\Documents\Детский сад\пособие\картинки\0_19e419_a12d943c_S.png"/>
          <p:cNvPicPr>
            <a:picLocks noChangeAspect="1" noChangeArrowheads="1"/>
          </p:cNvPicPr>
          <p:nvPr/>
        </p:nvPicPr>
        <p:blipFill>
          <a:blip r:embed="rId8">
            <a:lum bright="-20000" contrast="-30000"/>
          </a:blip>
          <a:srcRect/>
          <a:stretch>
            <a:fillRect/>
          </a:stretch>
        </p:blipFill>
        <p:spPr bwMode="auto">
          <a:xfrm>
            <a:off x="6715140" y="4643446"/>
            <a:ext cx="428628" cy="730616"/>
          </a:xfrm>
          <a:prstGeom prst="rect">
            <a:avLst/>
          </a:prstGeom>
          <a:noFill/>
        </p:spPr>
      </p:pic>
      <p:pic>
        <p:nvPicPr>
          <p:cNvPr id="8206" name="Picture 14" descr="C:\Users\Максим\Documents\Детский сад\пособие\картинки\tool-clip-art-images-tool-stock-photos-clipart-tool-pictures-dLMuNF-clip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20000"/>
          </a:blip>
          <a:srcRect/>
          <a:stretch>
            <a:fillRect/>
          </a:stretch>
        </p:blipFill>
        <p:spPr bwMode="auto">
          <a:xfrm rot="515034" flipH="1">
            <a:off x="6475138" y="3536315"/>
            <a:ext cx="1564638" cy="1687699"/>
          </a:xfrm>
          <a:prstGeom prst="rect">
            <a:avLst/>
          </a:prstGeom>
          <a:noFill/>
        </p:spPr>
      </p:pic>
      <p:pic>
        <p:nvPicPr>
          <p:cNvPr id="8209" name="Picture 17" descr="C:\Users\Максим\Documents\Детский сад\пособие\картинки\depositphotos_6494266-stock-illustration-bottle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20000"/>
          </a:blip>
          <a:srcRect/>
          <a:stretch>
            <a:fillRect/>
          </a:stretch>
        </p:blipFill>
        <p:spPr bwMode="auto">
          <a:xfrm>
            <a:off x="3000364" y="3214686"/>
            <a:ext cx="714380" cy="714380"/>
          </a:xfrm>
          <a:prstGeom prst="rect">
            <a:avLst/>
          </a:prstGeom>
          <a:noFill/>
        </p:spPr>
      </p:pic>
      <p:pic>
        <p:nvPicPr>
          <p:cNvPr id="8208" name="Picture 16" descr="C:\Users\Максим\Documents\Детский сад\пособие\картинки\depositphotos_36404993-Cartoon-image-of-fishing-rod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2876512"/>
            <a:ext cx="2428892" cy="2428892"/>
          </a:xfrm>
          <a:prstGeom prst="rect">
            <a:avLst/>
          </a:prstGeom>
          <a:noFill/>
        </p:spPr>
      </p:pic>
      <p:pic>
        <p:nvPicPr>
          <p:cNvPr id="8207" name="Picture 15" descr="C:\Users\Максим\Documents\Детский сад\пособие\картинки\blue-children-bucket-isolated-19237774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-30000"/>
          </a:blip>
          <a:srcRect r="8860"/>
          <a:stretch>
            <a:fillRect/>
          </a:stretch>
        </p:blipFill>
        <p:spPr bwMode="auto">
          <a:xfrm>
            <a:off x="1428728" y="4000504"/>
            <a:ext cx="1143008" cy="1542774"/>
          </a:xfrm>
          <a:prstGeom prst="rect">
            <a:avLst/>
          </a:prstGeom>
          <a:noFill/>
        </p:spPr>
      </p:pic>
      <p:pic>
        <p:nvPicPr>
          <p:cNvPr id="4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357158" y="257174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2928926" y="1785926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6500826" y="3500438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>
            <a:lum bright="-10000" contrast="-20000"/>
          </a:blip>
          <a:srcRect r="76348" b="39966"/>
          <a:stretch>
            <a:fillRect/>
          </a:stretch>
        </p:blipFill>
        <p:spPr bwMode="auto">
          <a:xfrm>
            <a:off x="4714876" y="185736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2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4" cstate="print"/>
          <a:srcRect l="23652" r="50206" b="39966"/>
          <a:stretch>
            <a:fillRect/>
          </a:stretch>
        </p:blipFill>
        <p:spPr bwMode="auto">
          <a:xfrm>
            <a:off x="0" y="3071810"/>
            <a:ext cx="428628" cy="693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4" cstate="print"/>
          <a:srcRect l="23652" r="50206" b="39966"/>
          <a:stretch>
            <a:fillRect/>
          </a:stretch>
        </p:blipFill>
        <p:spPr bwMode="auto">
          <a:xfrm>
            <a:off x="6429388" y="4429132"/>
            <a:ext cx="428628" cy="693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>
            <a:lum bright="-10000" contrast="-20000"/>
          </a:blip>
          <a:srcRect r="76348" b="39966"/>
          <a:stretch>
            <a:fillRect/>
          </a:stretch>
        </p:blipFill>
        <p:spPr bwMode="auto">
          <a:xfrm>
            <a:off x="4429124" y="1357298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>
            <a:lum bright="-10000" contrast="-20000"/>
          </a:blip>
          <a:srcRect l="49794" t="68863" r="36512" b="-4177"/>
          <a:stretch>
            <a:fillRect/>
          </a:stretch>
        </p:blipFill>
        <p:spPr bwMode="auto">
          <a:xfrm>
            <a:off x="4357686" y="2000240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49794" t="68863" r="36512" b="-4177"/>
          <a:stretch>
            <a:fillRect/>
          </a:stretch>
        </p:blipFill>
        <p:spPr bwMode="auto">
          <a:xfrm>
            <a:off x="3143240" y="2214554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49794" t="68863" r="36512" b="-4177"/>
          <a:stretch>
            <a:fillRect/>
          </a:stretch>
        </p:blipFill>
        <p:spPr bwMode="auto">
          <a:xfrm>
            <a:off x="6500826" y="2714620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49794" t="68863" r="36512" b="-4177"/>
          <a:stretch>
            <a:fillRect/>
          </a:stretch>
        </p:blipFill>
        <p:spPr bwMode="auto">
          <a:xfrm>
            <a:off x="2143108" y="2857496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49794" t="68863" r="36512" b="-4177"/>
          <a:stretch>
            <a:fillRect/>
          </a:stretch>
        </p:blipFill>
        <p:spPr bwMode="auto">
          <a:xfrm>
            <a:off x="357158" y="3500438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0" y="400050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2428860" y="342900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2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>
            <a:lum bright="-10000" contrast="-20000"/>
          </a:blip>
          <a:srcRect r="76348" b="39966"/>
          <a:stretch>
            <a:fillRect/>
          </a:stretch>
        </p:blipFill>
        <p:spPr bwMode="auto">
          <a:xfrm>
            <a:off x="5857884" y="2071678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37345" t="68863" r="48961" b="-4177"/>
          <a:stretch>
            <a:fillRect/>
          </a:stretch>
        </p:blipFill>
        <p:spPr bwMode="auto">
          <a:xfrm>
            <a:off x="6786578" y="3143248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37345" t="68863" r="48961" b="-4177"/>
          <a:stretch>
            <a:fillRect/>
          </a:stretch>
        </p:blipFill>
        <p:spPr bwMode="auto">
          <a:xfrm>
            <a:off x="4714876" y="3571876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6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37345" t="68863" r="48961" b="-4177"/>
          <a:stretch>
            <a:fillRect/>
          </a:stretch>
        </p:blipFill>
        <p:spPr bwMode="auto">
          <a:xfrm>
            <a:off x="5572132" y="2357430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7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37345" t="68863" r="48961" b="-4177"/>
          <a:stretch>
            <a:fillRect/>
          </a:stretch>
        </p:blipFill>
        <p:spPr bwMode="auto">
          <a:xfrm>
            <a:off x="2786050" y="2428868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4" cstate="print"/>
          <a:srcRect l="23652" r="50206" b="39966"/>
          <a:stretch>
            <a:fillRect/>
          </a:stretch>
        </p:blipFill>
        <p:spPr bwMode="auto">
          <a:xfrm>
            <a:off x="2071670" y="3714752"/>
            <a:ext cx="428628" cy="693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4929190" y="307181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6786578" y="400050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5929322" y="292893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2" name="Прямоугольник 71"/>
          <p:cNvSpPr/>
          <p:nvPr/>
        </p:nvSpPr>
        <p:spPr>
          <a:xfrm>
            <a:off x="8072462" y="2214554"/>
            <a:ext cx="785818" cy="378621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212" name="Picture 20" descr="C:\Users\Максим\Documents\Детский сад\пособие\картинки\i5Y2R1DM2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  <a:lum bright="-10000" contrast="-20000"/>
          </a:blip>
          <a:srcRect/>
          <a:stretch>
            <a:fillRect/>
          </a:stretch>
        </p:blipFill>
        <p:spPr bwMode="auto">
          <a:xfrm>
            <a:off x="7786710" y="5429264"/>
            <a:ext cx="1357290" cy="1236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9" name="Группа 88"/>
          <p:cNvGrpSpPr/>
          <p:nvPr/>
        </p:nvGrpSpPr>
        <p:grpSpPr>
          <a:xfrm>
            <a:off x="0" y="-157628"/>
            <a:ext cx="9120571" cy="7015628"/>
            <a:chOff x="23429" y="-157628"/>
            <a:chExt cx="9120571" cy="7015628"/>
          </a:xfrm>
        </p:grpSpPr>
        <p:grpSp>
          <p:nvGrpSpPr>
            <p:cNvPr id="90" name="Группа 23"/>
            <p:cNvGrpSpPr/>
            <p:nvPr/>
          </p:nvGrpSpPr>
          <p:grpSpPr>
            <a:xfrm>
              <a:off x="23429" y="-157628"/>
              <a:ext cx="9120571" cy="7015628"/>
              <a:chOff x="714412" y="-157628"/>
              <a:chExt cx="8429588" cy="7015628"/>
            </a:xfrm>
          </p:grpSpPr>
          <p:pic>
            <p:nvPicPr>
              <p:cNvPr id="94" name="Picture 2" descr="C:\Users\Максим\Documents\Детский сад\пособие\картинки\89af202b.png"/>
              <p:cNvPicPr>
                <a:picLocks noChangeAspect="1" noChangeArrowheads="1"/>
              </p:cNvPicPr>
              <p:nvPr/>
            </p:nvPicPr>
            <p:blipFill>
              <a:blip r:embed="rId17">
                <a:lum contrast="10000"/>
              </a:blip>
              <a:srcRect l="16455" t="20834"/>
              <a:stretch>
                <a:fillRect/>
              </a:stretch>
            </p:blipFill>
            <p:spPr bwMode="auto">
              <a:xfrm>
                <a:off x="714412" y="0"/>
                <a:ext cx="8429588" cy="6858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5" name="Picture 3" descr="C:\Users\Максим\Documents\Детский сад\пособие\картинки\25.jpg"/>
              <p:cNvPicPr>
                <a:picLocks noChangeAspect="1" noChangeArrowheads="1"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3263211">
                <a:off x="4416027" y="425581"/>
                <a:ext cx="683739" cy="31907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6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19" cstate="print">
                <a:lum/>
              </a:blip>
              <a:srcRect/>
              <a:stretch>
                <a:fillRect/>
              </a:stretch>
            </p:blipFill>
            <p:spPr bwMode="auto">
              <a:xfrm rot="7589214">
                <a:off x="5914595" y="-157628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7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20" cstate="print">
                <a:lum/>
              </a:blip>
              <a:srcRect/>
              <a:stretch>
                <a:fillRect/>
              </a:stretch>
            </p:blipFill>
            <p:spPr bwMode="auto">
              <a:xfrm rot="5400000" flipH="1">
                <a:off x="850152" y="4030334"/>
                <a:ext cx="700480" cy="35506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8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>
                <a:off x="3170390" y="0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9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19" cstate="print">
                <a:lum/>
              </a:blip>
              <a:srcRect/>
              <a:stretch>
                <a:fillRect/>
              </a:stretch>
            </p:blipFill>
            <p:spPr bwMode="auto">
              <a:xfrm rot="12691939">
                <a:off x="3406772" y="549260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00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22" cstate="print">
                <a:lum/>
              </a:blip>
              <a:srcRect/>
              <a:stretch>
                <a:fillRect/>
              </a:stretch>
            </p:blipFill>
            <p:spPr bwMode="auto">
              <a:xfrm rot="8064631" flipH="1">
                <a:off x="5252711" y="168395"/>
                <a:ext cx="476226" cy="28259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01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1447995">
                <a:off x="3458479" y="1237068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91" name="Группа 65"/>
            <p:cNvGrpSpPr/>
            <p:nvPr/>
          </p:nvGrpSpPr>
          <p:grpSpPr>
            <a:xfrm>
              <a:off x="801488" y="1674278"/>
              <a:ext cx="2243675" cy="2073691"/>
              <a:chOff x="801488" y="1674278"/>
              <a:chExt cx="2243675" cy="2073691"/>
            </a:xfrm>
          </p:grpSpPr>
          <p:pic>
            <p:nvPicPr>
              <p:cNvPr id="92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19" cstate="print">
                <a:lum/>
              </a:blip>
              <a:srcRect/>
              <a:stretch>
                <a:fillRect/>
              </a:stretch>
            </p:blipFill>
            <p:spPr bwMode="auto">
              <a:xfrm rot="16781665">
                <a:off x="886480" y="1589286"/>
                <a:ext cx="2073691" cy="224367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93" name="TextBox 92"/>
              <p:cNvSpPr txBox="1"/>
              <p:nvPr/>
            </p:nvSpPr>
            <p:spPr>
              <a:xfrm rot="19853093">
                <a:off x="1071538" y="2285992"/>
                <a:ext cx="178606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tx2">
                        <a:lumMod val="40000"/>
                        <a:lumOff val="60000"/>
                      </a:schemeClr>
                    </a:solidFill>
                    <a:latin typeface="Comic Sans MS" pitchFamily="66" charset="0"/>
                  </a:rPr>
                  <a:t>ЗАДАЧА</a:t>
                </a:r>
                <a:r>
                  <a:rPr lang="ru-RU" sz="2800" b="1" dirty="0" smtClean="0">
                    <a:solidFill>
                      <a:schemeClr val="tx2">
                        <a:lumMod val="40000"/>
                        <a:lumOff val="60000"/>
                      </a:schemeClr>
                    </a:solidFill>
                  </a:rPr>
                  <a:t>:</a:t>
                </a:r>
                <a:endParaRPr lang="ru-RU" sz="2800" b="1" dirty="0">
                  <a:solidFill>
                    <a:schemeClr val="tx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</p:grpSp>
      <p:sp>
        <p:nvSpPr>
          <p:cNvPr id="102" name="Прямоугольник 101"/>
          <p:cNvSpPr/>
          <p:nvPr/>
        </p:nvSpPr>
        <p:spPr>
          <a:xfrm>
            <a:off x="2500298" y="242886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Собрать в аквариум только чистую воду, чтобы спасти рыбок</a:t>
            </a:r>
            <a:endParaRPr lang="ru-RU" sz="2000" b="1" dirty="0">
              <a:solidFill>
                <a:schemeClr val="tx2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3" name="Picture 20" descr="C:\Users\Максим\Documents\Детский сад\пособие\картинки\i5Y2R1DM2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4929198"/>
            <a:ext cx="1357290" cy="1236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4" name="Picture 20" descr="C:\Users\Максим\Documents\Детский сад\пособие\картинки\i5Y2R1DM2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4929198"/>
            <a:ext cx="1357290" cy="1236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5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2786050" y="3143248"/>
            <a:ext cx="571504" cy="1022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6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4" cstate="print"/>
          <a:srcRect l="23652" r="50206" b="39966"/>
          <a:stretch>
            <a:fillRect/>
          </a:stretch>
        </p:blipFill>
        <p:spPr bwMode="auto">
          <a:xfrm>
            <a:off x="4572000" y="3143248"/>
            <a:ext cx="642942" cy="104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7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37345" t="68863" r="48961" b="-4177"/>
          <a:stretch>
            <a:fillRect/>
          </a:stretch>
        </p:blipFill>
        <p:spPr bwMode="auto">
          <a:xfrm>
            <a:off x="5286380" y="3000372"/>
            <a:ext cx="684614" cy="1244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49794" t="68863" r="36512" b="-4177"/>
          <a:stretch>
            <a:fillRect/>
          </a:stretch>
        </p:blipFill>
        <p:spPr bwMode="auto">
          <a:xfrm>
            <a:off x="6072198" y="3071810"/>
            <a:ext cx="642942" cy="1168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09" name="Прямая со стрелкой 108"/>
          <p:cNvCxnSpPr>
            <a:stCxn id="105" idx="2"/>
          </p:cNvCxnSpPr>
          <p:nvPr/>
        </p:nvCxnSpPr>
        <p:spPr>
          <a:xfrm rot="5400000">
            <a:off x="2797330" y="4440412"/>
            <a:ext cx="548944" cy="158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 стрелкой 113"/>
          <p:cNvCxnSpPr/>
          <p:nvPr/>
        </p:nvCxnSpPr>
        <p:spPr>
          <a:xfrm rot="5400000">
            <a:off x="4584074" y="4417058"/>
            <a:ext cx="548944" cy="158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/>
          <p:nvPr/>
        </p:nvCxnSpPr>
        <p:spPr>
          <a:xfrm rot="5400000">
            <a:off x="5369892" y="4417058"/>
            <a:ext cx="548944" cy="158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 rot="5400000">
            <a:off x="6155710" y="4417058"/>
            <a:ext cx="548944" cy="158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14" name="Picture 22" descr="C:\Users\Максим\Documents\Детский сад\пособие\картинки\red-x-icon-clip-art-at-clkercom-vector-online-royalty-340604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714876" y="4143380"/>
            <a:ext cx="377819" cy="485935"/>
          </a:xfrm>
          <a:prstGeom prst="rect">
            <a:avLst/>
          </a:prstGeom>
          <a:noFill/>
        </p:spPr>
      </p:pic>
      <p:pic>
        <p:nvPicPr>
          <p:cNvPr id="118" name="Picture 22" descr="C:\Users\Максим\Documents\Детский сад\пособие\картинки\red-x-icon-clip-art-at-clkercom-vector-online-royalty-340604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5500694" y="4143380"/>
            <a:ext cx="377819" cy="485935"/>
          </a:xfrm>
          <a:prstGeom prst="rect">
            <a:avLst/>
          </a:prstGeom>
          <a:noFill/>
        </p:spPr>
      </p:pic>
      <p:pic>
        <p:nvPicPr>
          <p:cNvPr id="119" name="Picture 22" descr="C:\Users\Максим\Documents\Детский сад\пособие\картинки\red-x-icon-clip-art-at-clkercom-vector-online-royalty-340604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215074" y="4143380"/>
            <a:ext cx="377819" cy="485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3" name="Picture 1" descr="C:\Users\Максим\Documents\Детский сад\пособие\картинки\i.jpg"/>
          <p:cNvPicPr>
            <a:picLocks noChangeAspect="1" noChangeArrowheads="1"/>
          </p:cNvPicPr>
          <p:nvPr/>
        </p:nvPicPr>
        <p:blipFill>
          <a:blip r:embed="rId4"/>
          <a:srcRect l="14375" r="14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653" r="61235" b="72137"/>
          <a:stretch>
            <a:fillRect/>
          </a:stretch>
        </p:blipFill>
        <p:spPr bwMode="auto">
          <a:xfrm flipH="1">
            <a:off x="928662" y="0"/>
            <a:ext cx="2643174" cy="85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Группа 19"/>
          <p:cNvGrpSpPr/>
          <p:nvPr/>
        </p:nvGrpSpPr>
        <p:grpSpPr>
          <a:xfrm>
            <a:off x="0" y="0"/>
            <a:ext cx="2857424" cy="3071810"/>
            <a:chOff x="428660" y="0"/>
            <a:chExt cx="2857424" cy="3071810"/>
          </a:xfrm>
        </p:grpSpPr>
        <p:pic>
          <p:nvPicPr>
            <p:cNvPr id="19" name="Picture 3" descr="C:\Users\Максим\Documents\Детский сад\пособие\картинки\l63402-free-pipe-pack-58726.pn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9653" t="27864" r="61235" b="39628"/>
            <a:stretch>
              <a:fillRect/>
            </a:stretch>
          </p:blipFill>
          <p:spPr bwMode="auto">
            <a:xfrm>
              <a:off x="1214414" y="857232"/>
              <a:ext cx="2071670" cy="10001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Picture 3" descr="C:\Users\Максим\Documents\Детский сад\пособие\картинки\l63402-free-pipe-pack-58726.pn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43437" b="155"/>
            <a:stretch>
              <a:fillRect/>
            </a:stretch>
          </p:blipFill>
          <p:spPr bwMode="auto">
            <a:xfrm>
              <a:off x="428660" y="0"/>
              <a:ext cx="2790778" cy="30718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28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4749" b="62849"/>
          <a:stretch>
            <a:fillRect/>
          </a:stretch>
        </p:blipFill>
        <p:spPr bwMode="auto">
          <a:xfrm flipH="1">
            <a:off x="4143372" y="857232"/>
            <a:ext cx="3576660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0810" b="155"/>
          <a:stretch>
            <a:fillRect/>
          </a:stretch>
        </p:blipFill>
        <p:spPr bwMode="auto">
          <a:xfrm>
            <a:off x="3500430" y="0"/>
            <a:ext cx="1933586" cy="3071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653" t="58050" r="61235" b="11764"/>
          <a:stretch>
            <a:fillRect/>
          </a:stretch>
        </p:blipFill>
        <p:spPr bwMode="auto">
          <a:xfrm flipH="1">
            <a:off x="2000232" y="1000108"/>
            <a:ext cx="2071670" cy="928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9731" r="61235" b="72137"/>
          <a:stretch>
            <a:fillRect/>
          </a:stretch>
        </p:blipFill>
        <p:spPr bwMode="auto">
          <a:xfrm flipH="1">
            <a:off x="7715272" y="857232"/>
            <a:ext cx="1428728" cy="928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0811" t="53406" b="155"/>
          <a:stretch>
            <a:fillRect/>
          </a:stretch>
        </p:blipFill>
        <p:spPr bwMode="auto">
          <a:xfrm flipH="1">
            <a:off x="4357686" y="0"/>
            <a:ext cx="1933554" cy="142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0811" t="53406" b="155"/>
          <a:stretch>
            <a:fillRect/>
          </a:stretch>
        </p:blipFill>
        <p:spPr bwMode="auto">
          <a:xfrm flipH="1">
            <a:off x="6429388" y="1428736"/>
            <a:ext cx="1933554" cy="142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4" descr="C:\Users\Максим\Documents\Детский сад\пособие\картинки\i50LA1B8B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l="42226"/>
          <a:stretch>
            <a:fillRect/>
          </a:stretch>
        </p:blipFill>
        <p:spPr bwMode="auto">
          <a:xfrm>
            <a:off x="5429256" y="4214818"/>
            <a:ext cx="1270629" cy="1643049"/>
          </a:xfrm>
          <a:prstGeom prst="rect">
            <a:avLst/>
          </a:prstGeom>
          <a:noFill/>
        </p:spPr>
      </p:pic>
      <p:pic>
        <p:nvPicPr>
          <p:cNvPr id="8196" name="Picture 4" descr="C:\Users\Максим\Documents\Детский сад\пособие\картинки\i50LA1B8B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r="56929"/>
          <a:stretch>
            <a:fillRect/>
          </a:stretch>
        </p:blipFill>
        <p:spPr bwMode="auto">
          <a:xfrm>
            <a:off x="5786446" y="3143248"/>
            <a:ext cx="947278" cy="1643049"/>
          </a:xfrm>
          <a:prstGeom prst="rect">
            <a:avLst/>
          </a:prstGeom>
          <a:noFill/>
        </p:spPr>
      </p:pic>
      <p:pic>
        <p:nvPicPr>
          <p:cNvPr id="8201" name="Picture 9" descr="C:\Users\Максим\Documents\Детский сад\пособие\картинки\765363.png"/>
          <p:cNvPicPr>
            <a:picLocks noChangeAspect="1" noChangeArrowheads="1"/>
          </p:cNvPicPr>
          <p:nvPr/>
        </p:nvPicPr>
        <p:blipFill>
          <a:blip r:embed="rId7" cstate="print">
            <a:lum contrast="-20000"/>
          </a:blip>
          <a:srcRect t="33825"/>
          <a:stretch>
            <a:fillRect/>
          </a:stretch>
        </p:blipFill>
        <p:spPr bwMode="auto">
          <a:xfrm>
            <a:off x="2428860" y="3857628"/>
            <a:ext cx="3219745" cy="1714512"/>
          </a:xfrm>
          <a:prstGeom prst="rect">
            <a:avLst/>
          </a:prstGeom>
          <a:noFill/>
        </p:spPr>
      </p:pic>
      <p:pic>
        <p:nvPicPr>
          <p:cNvPr id="8202" name="Picture 10" descr="C:\Users\Максим\Documents\Детский сад\пособие\картинки\vehicle-clipart-transparent-car-7.png"/>
          <p:cNvPicPr>
            <a:picLocks noChangeAspect="1" noChangeArrowheads="1"/>
          </p:cNvPicPr>
          <p:nvPr/>
        </p:nvPicPr>
        <p:blipFill>
          <a:blip r:embed="rId8" cstate="print">
            <a:lum contrast="-40000"/>
          </a:blip>
          <a:srcRect/>
          <a:stretch>
            <a:fillRect/>
          </a:stretch>
        </p:blipFill>
        <p:spPr bwMode="auto">
          <a:xfrm flipH="1">
            <a:off x="4643438" y="3500438"/>
            <a:ext cx="857224" cy="428612"/>
          </a:xfrm>
          <a:prstGeom prst="rect">
            <a:avLst/>
          </a:prstGeom>
          <a:noFill/>
        </p:spPr>
      </p:pic>
      <p:pic>
        <p:nvPicPr>
          <p:cNvPr id="8203" name="Picture 11" descr="C:\Users\Максим\Documents\Детский сад\пособие\картинки\i9PLI7WEV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-40000"/>
          </a:blip>
          <a:srcRect/>
          <a:stretch>
            <a:fillRect/>
          </a:stretch>
        </p:blipFill>
        <p:spPr bwMode="auto">
          <a:xfrm>
            <a:off x="4500562" y="4572008"/>
            <a:ext cx="928694" cy="928694"/>
          </a:xfrm>
          <a:prstGeom prst="rect">
            <a:avLst/>
          </a:prstGeom>
          <a:noFill/>
        </p:spPr>
      </p:pic>
      <p:pic>
        <p:nvPicPr>
          <p:cNvPr id="8204" name="Picture 12" descr="C:\Users\Максим\Documents\Детский сад\пособие\картинки\0_19e419_a12d943c_S.png"/>
          <p:cNvPicPr>
            <a:picLocks noChangeAspect="1" noChangeArrowheads="1"/>
          </p:cNvPicPr>
          <p:nvPr/>
        </p:nvPicPr>
        <p:blipFill>
          <a:blip r:embed="rId10">
            <a:lum bright="-20000" contrast="-30000"/>
          </a:blip>
          <a:srcRect/>
          <a:stretch>
            <a:fillRect/>
          </a:stretch>
        </p:blipFill>
        <p:spPr bwMode="auto">
          <a:xfrm>
            <a:off x="6715140" y="4643446"/>
            <a:ext cx="428628" cy="730616"/>
          </a:xfrm>
          <a:prstGeom prst="rect">
            <a:avLst/>
          </a:prstGeom>
          <a:noFill/>
        </p:spPr>
      </p:pic>
      <p:pic>
        <p:nvPicPr>
          <p:cNvPr id="8206" name="Picture 14" descr="C:\Users\Максим\Documents\Детский сад\пособие\картинки\tool-clip-art-images-tool-stock-photos-clipart-tool-pictures-dLMuNF-clipart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20000"/>
          </a:blip>
          <a:srcRect/>
          <a:stretch>
            <a:fillRect/>
          </a:stretch>
        </p:blipFill>
        <p:spPr bwMode="auto">
          <a:xfrm rot="515034" flipH="1">
            <a:off x="6475138" y="3536315"/>
            <a:ext cx="1564638" cy="1687699"/>
          </a:xfrm>
          <a:prstGeom prst="rect">
            <a:avLst/>
          </a:prstGeom>
          <a:noFill/>
        </p:spPr>
      </p:pic>
      <p:pic>
        <p:nvPicPr>
          <p:cNvPr id="8209" name="Picture 17" descr="C:\Users\Максим\Documents\Детский сад\пособие\картинки\depositphotos_6494266-stock-illustration-bottle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20000"/>
          </a:blip>
          <a:srcRect/>
          <a:stretch>
            <a:fillRect/>
          </a:stretch>
        </p:blipFill>
        <p:spPr bwMode="auto">
          <a:xfrm>
            <a:off x="3000364" y="3214686"/>
            <a:ext cx="714380" cy="714380"/>
          </a:xfrm>
          <a:prstGeom prst="rect">
            <a:avLst/>
          </a:prstGeom>
          <a:noFill/>
        </p:spPr>
      </p:pic>
      <p:pic>
        <p:nvPicPr>
          <p:cNvPr id="8208" name="Picture 16" descr="C:\Users\Максим\Documents\Детский сад\пособие\картинки\depositphotos_36404993-Cartoon-image-of-fishing-rod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2876512"/>
            <a:ext cx="2428892" cy="2428892"/>
          </a:xfrm>
          <a:prstGeom prst="rect">
            <a:avLst/>
          </a:prstGeom>
          <a:noFill/>
        </p:spPr>
      </p:pic>
      <p:pic>
        <p:nvPicPr>
          <p:cNvPr id="8207" name="Picture 15" descr="C:\Users\Максим\Documents\Детский сад\пособие\картинки\blue-children-bucket-isolated-19237774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-30000"/>
          </a:blip>
          <a:srcRect r="8860"/>
          <a:stretch>
            <a:fillRect/>
          </a:stretch>
        </p:blipFill>
        <p:spPr bwMode="auto">
          <a:xfrm>
            <a:off x="1428728" y="4000504"/>
            <a:ext cx="1143008" cy="1542774"/>
          </a:xfrm>
          <a:prstGeom prst="rect">
            <a:avLst/>
          </a:prstGeom>
          <a:noFill/>
        </p:spPr>
      </p:pic>
      <p:pic>
        <p:nvPicPr>
          <p:cNvPr id="4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357158" y="257174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2928926" y="1785926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6500826" y="3500438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4714876" y="185736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2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6" cstate="print"/>
          <a:srcRect l="23652" r="50206" b="39966"/>
          <a:stretch>
            <a:fillRect/>
          </a:stretch>
        </p:blipFill>
        <p:spPr bwMode="auto">
          <a:xfrm>
            <a:off x="0" y="3071810"/>
            <a:ext cx="428628" cy="693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6" cstate="print"/>
          <a:srcRect l="23652" r="50206" b="39966"/>
          <a:stretch>
            <a:fillRect/>
          </a:stretch>
        </p:blipFill>
        <p:spPr bwMode="auto">
          <a:xfrm>
            <a:off x="6429388" y="4429132"/>
            <a:ext cx="428628" cy="693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4429124" y="1357298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7" cstate="print"/>
          <a:srcRect l="49794" t="68863" r="36512" b="-4177"/>
          <a:stretch>
            <a:fillRect/>
          </a:stretch>
        </p:blipFill>
        <p:spPr bwMode="auto">
          <a:xfrm>
            <a:off x="4357686" y="2000240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7" cstate="print"/>
          <a:srcRect l="49794" t="68863" r="36512" b="-4177"/>
          <a:stretch>
            <a:fillRect/>
          </a:stretch>
        </p:blipFill>
        <p:spPr bwMode="auto">
          <a:xfrm>
            <a:off x="3286116" y="2214554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7" cstate="print"/>
          <a:srcRect l="49794" t="68863" r="36512" b="-4177"/>
          <a:stretch>
            <a:fillRect/>
          </a:stretch>
        </p:blipFill>
        <p:spPr bwMode="auto">
          <a:xfrm>
            <a:off x="6500826" y="2714620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7" cstate="print"/>
          <a:srcRect l="49794" t="68863" r="36512" b="-4177"/>
          <a:stretch>
            <a:fillRect/>
          </a:stretch>
        </p:blipFill>
        <p:spPr bwMode="auto">
          <a:xfrm>
            <a:off x="2143108" y="2857496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7" cstate="print"/>
          <a:srcRect l="49794" t="68863" r="36512" b="-4177"/>
          <a:stretch>
            <a:fillRect/>
          </a:stretch>
        </p:blipFill>
        <p:spPr bwMode="auto">
          <a:xfrm>
            <a:off x="357158" y="3500438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0" y="400050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2428860" y="342900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2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5857884" y="2071678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7" cstate="print"/>
          <a:srcRect l="37345" t="68863" r="48961" b="-4177"/>
          <a:stretch>
            <a:fillRect/>
          </a:stretch>
        </p:blipFill>
        <p:spPr bwMode="auto">
          <a:xfrm>
            <a:off x="6786578" y="3143248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7" cstate="print"/>
          <a:srcRect l="37345" t="68863" r="48961" b="-4177"/>
          <a:stretch>
            <a:fillRect/>
          </a:stretch>
        </p:blipFill>
        <p:spPr bwMode="auto">
          <a:xfrm>
            <a:off x="4714876" y="3571876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6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7" cstate="print"/>
          <a:srcRect l="37345" t="68863" r="48961" b="-4177"/>
          <a:stretch>
            <a:fillRect/>
          </a:stretch>
        </p:blipFill>
        <p:spPr bwMode="auto">
          <a:xfrm>
            <a:off x="5572132" y="2357430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7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7" cstate="print"/>
          <a:srcRect l="37345" t="68863" r="48961" b="-4177"/>
          <a:stretch>
            <a:fillRect/>
          </a:stretch>
        </p:blipFill>
        <p:spPr bwMode="auto">
          <a:xfrm>
            <a:off x="2786050" y="2428868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6" cstate="print"/>
          <a:srcRect l="23652" r="50206" b="39966"/>
          <a:stretch>
            <a:fillRect/>
          </a:stretch>
        </p:blipFill>
        <p:spPr bwMode="auto">
          <a:xfrm>
            <a:off x="2071670" y="3714752"/>
            <a:ext cx="428628" cy="693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4929190" y="307181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6786578" y="400050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5929322" y="292893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2" name="Прямоугольник 71"/>
          <p:cNvSpPr/>
          <p:nvPr/>
        </p:nvSpPr>
        <p:spPr>
          <a:xfrm rot="5400000">
            <a:off x="3214678" y="3643314"/>
            <a:ext cx="785818" cy="52149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212" name="Picture 20" descr="C:\Users\Максим\Documents\Детский сад\пособие\картинки\i5Y2R1DM2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5429264"/>
            <a:ext cx="1357290" cy="1236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4" name="Picture 2" descr="C:\Users\Максим\Documents\Детский сад\пособие\картинки\1776931_stock-photo-cartoon-cats-set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10000"/>
          </a:blip>
          <a:srcRect l="35000" t="27198" r="37500" b="32263"/>
          <a:stretch>
            <a:fillRect/>
          </a:stretch>
        </p:blipFill>
        <p:spPr bwMode="auto">
          <a:xfrm>
            <a:off x="8001025" y="4351198"/>
            <a:ext cx="642942" cy="935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4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1643042" y="592933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5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1142976" y="592933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6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2143108" y="592933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7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2571736" y="592933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3428992" y="592933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3000364" y="592933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0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5143504" y="592933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4714876" y="592933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2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4286248" y="592933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3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3857620" y="592933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4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r="76348" b="39966"/>
          <a:stretch>
            <a:fillRect/>
          </a:stretch>
        </p:blipFill>
        <p:spPr bwMode="auto">
          <a:xfrm>
            <a:off x="5643570" y="592933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decel="100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decel="100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decel="100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decel="100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decel="100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decel="100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decel="100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decel="100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decel="100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r_file_(tools.diktorov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4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6" name="AutoShape 1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0" name="AutoShape 1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3" name="AutoShape 19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65" name="AutoShape 2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3" name="Picture 1" descr="C:\Users\Максим\Documents\Детский сад\пособие\картинки\i.jpg"/>
          <p:cNvPicPr>
            <a:picLocks noChangeAspect="1" noChangeArrowheads="1"/>
          </p:cNvPicPr>
          <p:nvPr/>
        </p:nvPicPr>
        <p:blipFill>
          <a:blip r:embed="rId2">
            <a:lum bright="-10000" contrast="-30000"/>
          </a:blip>
          <a:srcRect l="14375" r="14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653" r="61235" b="72137"/>
          <a:stretch>
            <a:fillRect/>
          </a:stretch>
        </p:blipFill>
        <p:spPr bwMode="auto">
          <a:xfrm flipH="1">
            <a:off x="928662" y="0"/>
            <a:ext cx="2643174" cy="85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Группа 19"/>
          <p:cNvGrpSpPr/>
          <p:nvPr/>
        </p:nvGrpSpPr>
        <p:grpSpPr>
          <a:xfrm>
            <a:off x="0" y="0"/>
            <a:ext cx="2857424" cy="3071810"/>
            <a:chOff x="428660" y="0"/>
            <a:chExt cx="2857424" cy="3071810"/>
          </a:xfrm>
        </p:grpSpPr>
        <p:pic>
          <p:nvPicPr>
            <p:cNvPr id="19" name="Picture 3" descr="C:\Users\Максим\Documents\Детский сад\пособие\картинки\l63402-free-pipe-pack-58726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lum bright="-10000" contrast="-20000"/>
            </a:blip>
            <a:srcRect l="9653" t="27864" r="61235" b="39628"/>
            <a:stretch>
              <a:fillRect/>
            </a:stretch>
          </p:blipFill>
          <p:spPr bwMode="auto">
            <a:xfrm>
              <a:off x="1214414" y="857232"/>
              <a:ext cx="2071670" cy="10001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7" name="Picture 3" descr="C:\Users\Максим\Documents\Детский сад\пособие\картинки\l63402-free-pipe-pack-58726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lum bright="-10000" contrast="-20000"/>
            </a:blip>
            <a:srcRect l="43437" b="155"/>
            <a:stretch>
              <a:fillRect/>
            </a:stretch>
          </p:blipFill>
          <p:spPr bwMode="auto">
            <a:xfrm>
              <a:off x="428660" y="0"/>
              <a:ext cx="2790778" cy="30718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28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4749" b="62849"/>
          <a:stretch>
            <a:fillRect/>
          </a:stretch>
        </p:blipFill>
        <p:spPr bwMode="auto">
          <a:xfrm flipH="1">
            <a:off x="4143372" y="857232"/>
            <a:ext cx="3576660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-20000"/>
          </a:blip>
          <a:srcRect l="60810" b="155"/>
          <a:stretch>
            <a:fillRect/>
          </a:stretch>
        </p:blipFill>
        <p:spPr bwMode="auto">
          <a:xfrm>
            <a:off x="3500430" y="0"/>
            <a:ext cx="1933586" cy="3071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-20000"/>
          </a:blip>
          <a:srcRect l="9653" t="58050" r="61235" b="11764"/>
          <a:stretch>
            <a:fillRect/>
          </a:stretch>
        </p:blipFill>
        <p:spPr bwMode="auto">
          <a:xfrm flipH="1">
            <a:off x="2000232" y="1000108"/>
            <a:ext cx="2071670" cy="928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9731" r="61235" b="72137"/>
          <a:stretch>
            <a:fillRect/>
          </a:stretch>
        </p:blipFill>
        <p:spPr bwMode="auto">
          <a:xfrm flipH="1">
            <a:off x="7715272" y="857232"/>
            <a:ext cx="1428728" cy="928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0811" t="53406" b="155"/>
          <a:stretch>
            <a:fillRect/>
          </a:stretch>
        </p:blipFill>
        <p:spPr bwMode="auto">
          <a:xfrm flipH="1">
            <a:off x="4357686" y="0"/>
            <a:ext cx="1933554" cy="142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0811" t="53406" b="155"/>
          <a:stretch>
            <a:fillRect/>
          </a:stretch>
        </p:blipFill>
        <p:spPr bwMode="auto">
          <a:xfrm flipH="1">
            <a:off x="6429388" y="1428736"/>
            <a:ext cx="1933554" cy="1428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4" descr="C:\Users\Максим\Documents\Детский сад\пособие\картинки\i50LA1B8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l="42226"/>
          <a:stretch>
            <a:fillRect/>
          </a:stretch>
        </p:blipFill>
        <p:spPr bwMode="auto">
          <a:xfrm>
            <a:off x="5429256" y="4214818"/>
            <a:ext cx="1270629" cy="1643049"/>
          </a:xfrm>
          <a:prstGeom prst="rect">
            <a:avLst/>
          </a:prstGeom>
          <a:noFill/>
        </p:spPr>
      </p:pic>
      <p:pic>
        <p:nvPicPr>
          <p:cNvPr id="8196" name="Picture 4" descr="C:\Users\Максим\Documents\Детский сад\пособие\картинки\i50LA1B8B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20000"/>
          </a:blip>
          <a:srcRect r="56929"/>
          <a:stretch>
            <a:fillRect/>
          </a:stretch>
        </p:blipFill>
        <p:spPr bwMode="auto">
          <a:xfrm>
            <a:off x="5786446" y="3143248"/>
            <a:ext cx="947278" cy="1643049"/>
          </a:xfrm>
          <a:prstGeom prst="rect">
            <a:avLst/>
          </a:prstGeom>
          <a:noFill/>
        </p:spPr>
      </p:pic>
      <p:pic>
        <p:nvPicPr>
          <p:cNvPr id="8201" name="Picture 9" descr="C:\Users\Максим\Documents\Детский сад\пособие\картинки\765363.png"/>
          <p:cNvPicPr>
            <a:picLocks noChangeAspect="1" noChangeArrowheads="1"/>
          </p:cNvPicPr>
          <p:nvPr/>
        </p:nvPicPr>
        <p:blipFill>
          <a:blip r:embed="rId5" cstate="print">
            <a:lum contrast="-20000"/>
          </a:blip>
          <a:srcRect t="33825"/>
          <a:stretch>
            <a:fillRect/>
          </a:stretch>
        </p:blipFill>
        <p:spPr bwMode="auto">
          <a:xfrm>
            <a:off x="2428860" y="3857628"/>
            <a:ext cx="3219745" cy="1714512"/>
          </a:xfrm>
          <a:prstGeom prst="rect">
            <a:avLst/>
          </a:prstGeom>
          <a:noFill/>
        </p:spPr>
      </p:pic>
      <p:pic>
        <p:nvPicPr>
          <p:cNvPr id="8202" name="Picture 10" descr="C:\Users\Максим\Documents\Детский сад\пособие\картинки\vehicle-clipart-transparent-car-7.png"/>
          <p:cNvPicPr>
            <a:picLocks noChangeAspect="1" noChangeArrowheads="1"/>
          </p:cNvPicPr>
          <p:nvPr/>
        </p:nvPicPr>
        <p:blipFill>
          <a:blip r:embed="rId6" cstate="print">
            <a:lum contrast="-40000"/>
          </a:blip>
          <a:srcRect/>
          <a:stretch>
            <a:fillRect/>
          </a:stretch>
        </p:blipFill>
        <p:spPr bwMode="auto">
          <a:xfrm flipH="1">
            <a:off x="4643438" y="3500438"/>
            <a:ext cx="857224" cy="428612"/>
          </a:xfrm>
          <a:prstGeom prst="rect">
            <a:avLst/>
          </a:prstGeom>
          <a:noFill/>
        </p:spPr>
      </p:pic>
      <p:pic>
        <p:nvPicPr>
          <p:cNvPr id="8203" name="Picture 11" descr="C:\Users\Максим\Documents\Детский сад\пособие\картинки\i9PLI7WEV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-40000"/>
          </a:blip>
          <a:srcRect/>
          <a:stretch>
            <a:fillRect/>
          </a:stretch>
        </p:blipFill>
        <p:spPr bwMode="auto">
          <a:xfrm>
            <a:off x="4500562" y="4572008"/>
            <a:ext cx="928694" cy="928694"/>
          </a:xfrm>
          <a:prstGeom prst="rect">
            <a:avLst/>
          </a:prstGeom>
          <a:noFill/>
        </p:spPr>
      </p:pic>
      <p:pic>
        <p:nvPicPr>
          <p:cNvPr id="8204" name="Picture 12" descr="C:\Users\Максим\Documents\Детский сад\пособие\картинки\0_19e419_a12d943c_S.png"/>
          <p:cNvPicPr>
            <a:picLocks noChangeAspect="1" noChangeArrowheads="1"/>
          </p:cNvPicPr>
          <p:nvPr/>
        </p:nvPicPr>
        <p:blipFill>
          <a:blip r:embed="rId8">
            <a:lum bright="-20000" contrast="-30000"/>
          </a:blip>
          <a:srcRect/>
          <a:stretch>
            <a:fillRect/>
          </a:stretch>
        </p:blipFill>
        <p:spPr bwMode="auto">
          <a:xfrm>
            <a:off x="6715140" y="4643446"/>
            <a:ext cx="428628" cy="730616"/>
          </a:xfrm>
          <a:prstGeom prst="rect">
            <a:avLst/>
          </a:prstGeom>
          <a:noFill/>
        </p:spPr>
      </p:pic>
      <p:pic>
        <p:nvPicPr>
          <p:cNvPr id="8206" name="Picture 14" descr="C:\Users\Максим\Documents\Детский сад\пособие\картинки\tool-clip-art-images-tool-stock-photos-clipart-tool-pictures-dLMuNF-clip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20000"/>
          </a:blip>
          <a:srcRect/>
          <a:stretch>
            <a:fillRect/>
          </a:stretch>
        </p:blipFill>
        <p:spPr bwMode="auto">
          <a:xfrm rot="515034" flipH="1">
            <a:off x="6475138" y="3536315"/>
            <a:ext cx="1564638" cy="1687699"/>
          </a:xfrm>
          <a:prstGeom prst="rect">
            <a:avLst/>
          </a:prstGeom>
          <a:noFill/>
        </p:spPr>
      </p:pic>
      <p:pic>
        <p:nvPicPr>
          <p:cNvPr id="8209" name="Picture 17" descr="C:\Users\Максим\Documents\Детский сад\пособие\картинки\depositphotos_6494266-stock-illustration-bottle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-20000"/>
          </a:blip>
          <a:srcRect/>
          <a:stretch>
            <a:fillRect/>
          </a:stretch>
        </p:blipFill>
        <p:spPr bwMode="auto">
          <a:xfrm>
            <a:off x="3000364" y="3214686"/>
            <a:ext cx="714380" cy="714380"/>
          </a:xfrm>
          <a:prstGeom prst="rect">
            <a:avLst/>
          </a:prstGeom>
          <a:noFill/>
        </p:spPr>
      </p:pic>
      <p:pic>
        <p:nvPicPr>
          <p:cNvPr id="8208" name="Picture 16" descr="C:\Users\Максим\Documents\Детский сад\пособие\картинки\depositphotos_36404993-Cartoon-image-of-fishing-rod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2876512"/>
            <a:ext cx="2428892" cy="2428892"/>
          </a:xfrm>
          <a:prstGeom prst="rect">
            <a:avLst/>
          </a:prstGeom>
          <a:noFill/>
        </p:spPr>
      </p:pic>
      <p:pic>
        <p:nvPicPr>
          <p:cNvPr id="8207" name="Picture 15" descr="C:\Users\Максим\Documents\Детский сад\пособие\картинки\blue-children-bucket-isolated-19237774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-30000"/>
          </a:blip>
          <a:srcRect r="8860"/>
          <a:stretch>
            <a:fillRect/>
          </a:stretch>
        </p:blipFill>
        <p:spPr bwMode="auto">
          <a:xfrm>
            <a:off x="1428728" y="4000504"/>
            <a:ext cx="1143008" cy="1542774"/>
          </a:xfrm>
          <a:prstGeom prst="rect">
            <a:avLst/>
          </a:prstGeom>
          <a:noFill/>
        </p:spPr>
      </p:pic>
      <p:pic>
        <p:nvPicPr>
          <p:cNvPr id="4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357158" y="257174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2928926" y="1785926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6500826" y="3500438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>
            <a:lum bright="-10000" contrast="-20000"/>
          </a:blip>
          <a:srcRect r="76348" b="39966"/>
          <a:stretch>
            <a:fillRect/>
          </a:stretch>
        </p:blipFill>
        <p:spPr bwMode="auto">
          <a:xfrm>
            <a:off x="4714876" y="185736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2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4" cstate="print"/>
          <a:srcRect l="23652" r="50206" b="39966"/>
          <a:stretch>
            <a:fillRect/>
          </a:stretch>
        </p:blipFill>
        <p:spPr bwMode="auto">
          <a:xfrm>
            <a:off x="0" y="3071810"/>
            <a:ext cx="428628" cy="693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4" cstate="print"/>
          <a:srcRect l="23652" r="50206" b="39966"/>
          <a:stretch>
            <a:fillRect/>
          </a:stretch>
        </p:blipFill>
        <p:spPr bwMode="auto">
          <a:xfrm>
            <a:off x="6429388" y="4429132"/>
            <a:ext cx="428628" cy="693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>
            <a:lum bright="-10000" contrast="-20000"/>
          </a:blip>
          <a:srcRect r="76348" b="39966"/>
          <a:stretch>
            <a:fillRect/>
          </a:stretch>
        </p:blipFill>
        <p:spPr bwMode="auto">
          <a:xfrm>
            <a:off x="4429124" y="1357298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5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>
            <a:lum bright="-10000" contrast="-20000"/>
          </a:blip>
          <a:srcRect l="49794" t="68863" r="36512" b="-4177"/>
          <a:stretch>
            <a:fillRect/>
          </a:stretch>
        </p:blipFill>
        <p:spPr bwMode="auto">
          <a:xfrm>
            <a:off x="4357686" y="2000240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49794" t="68863" r="36512" b="-4177"/>
          <a:stretch>
            <a:fillRect/>
          </a:stretch>
        </p:blipFill>
        <p:spPr bwMode="auto">
          <a:xfrm>
            <a:off x="3143240" y="2214554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49794" t="68863" r="36512" b="-4177"/>
          <a:stretch>
            <a:fillRect/>
          </a:stretch>
        </p:blipFill>
        <p:spPr bwMode="auto">
          <a:xfrm>
            <a:off x="6500826" y="2714620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49794" t="68863" r="36512" b="-4177"/>
          <a:stretch>
            <a:fillRect/>
          </a:stretch>
        </p:blipFill>
        <p:spPr bwMode="auto">
          <a:xfrm>
            <a:off x="2143108" y="2857496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49794" t="68863" r="36512" b="-4177"/>
          <a:stretch>
            <a:fillRect/>
          </a:stretch>
        </p:blipFill>
        <p:spPr bwMode="auto">
          <a:xfrm>
            <a:off x="357158" y="3500438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0" y="400050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2428860" y="342900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2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>
            <a:lum bright="-10000" contrast="-20000"/>
          </a:blip>
          <a:srcRect r="76348" b="39966"/>
          <a:stretch>
            <a:fillRect/>
          </a:stretch>
        </p:blipFill>
        <p:spPr bwMode="auto">
          <a:xfrm>
            <a:off x="5857884" y="2071678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37345" t="68863" r="48961" b="-4177"/>
          <a:stretch>
            <a:fillRect/>
          </a:stretch>
        </p:blipFill>
        <p:spPr bwMode="auto">
          <a:xfrm>
            <a:off x="6786578" y="3143248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37345" t="68863" r="48961" b="-4177"/>
          <a:stretch>
            <a:fillRect/>
          </a:stretch>
        </p:blipFill>
        <p:spPr bwMode="auto">
          <a:xfrm>
            <a:off x="4714876" y="3571876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6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37345" t="68863" r="48961" b="-4177"/>
          <a:stretch>
            <a:fillRect/>
          </a:stretch>
        </p:blipFill>
        <p:spPr bwMode="auto">
          <a:xfrm>
            <a:off x="5572132" y="2357430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7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5" cstate="print"/>
          <a:srcRect l="37345" t="68863" r="48961" b="-4177"/>
          <a:stretch>
            <a:fillRect/>
          </a:stretch>
        </p:blipFill>
        <p:spPr bwMode="auto">
          <a:xfrm>
            <a:off x="2786050" y="2428868"/>
            <a:ext cx="428628" cy="779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4" cstate="print"/>
          <a:srcRect l="23652" r="50206" b="39966"/>
          <a:stretch>
            <a:fillRect/>
          </a:stretch>
        </p:blipFill>
        <p:spPr bwMode="auto">
          <a:xfrm>
            <a:off x="2071670" y="3714752"/>
            <a:ext cx="428628" cy="693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4929190" y="3071810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0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6786578" y="400050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5929322" y="2928934"/>
            <a:ext cx="380302" cy="68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" name="Группа 88"/>
          <p:cNvGrpSpPr/>
          <p:nvPr/>
        </p:nvGrpSpPr>
        <p:grpSpPr>
          <a:xfrm>
            <a:off x="0" y="-157628"/>
            <a:ext cx="9120571" cy="7015628"/>
            <a:chOff x="-1643106" y="-157628"/>
            <a:chExt cx="9120571" cy="7015628"/>
          </a:xfrm>
        </p:grpSpPr>
        <p:grpSp>
          <p:nvGrpSpPr>
            <p:cNvPr id="4" name="Группа 23"/>
            <p:cNvGrpSpPr/>
            <p:nvPr/>
          </p:nvGrpSpPr>
          <p:grpSpPr>
            <a:xfrm>
              <a:off x="-1643106" y="-157628"/>
              <a:ext cx="9120571" cy="7015628"/>
              <a:chOff x="-825865" y="-157628"/>
              <a:chExt cx="8429588" cy="7015628"/>
            </a:xfrm>
          </p:grpSpPr>
          <p:pic>
            <p:nvPicPr>
              <p:cNvPr id="94" name="Picture 2" descr="C:\Users\Максим\Documents\Детский сад\пособие\картинки\89af202b.png"/>
              <p:cNvPicPr>
                <a:picLocks noChangeAspect="1" noChangeArrowheads="1"/>
              </p:cNvPicPr>
              <p:nvPr/>
            </p:nvPicPr>
            <p:blipFill>
              <a:blip r:embed="rId16">
                <a:lum contrast="10000"/>
              </a:blip>
              <a:srcRect l="16455" t="20834"/>
              <a:stretch>
                <a:fillRect/>
              </a:stretch>
            </p:blipFill>
            <p:spPr bwMode="auto">
              <a:xfrm>
                <a:off x="-825865" y="0"/>
                <a:ext cx="8429588" cy="685800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5" name="Picture 3" descr="C:\Users\Максим\Documents\Детский сад\пособие\картинки\25.jpg"/>
              <p:cNvPicPr>
                <a:picLocks noChangeAspect="1" noChangeArrowheads="1"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3263211">
                <a:off x="4416027" y="425581"/>
                <a:ext cx="683739" cy="31907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6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18" cstate="print">
                <a:lum/>
              </a:blip>
              <a:srcRect/>
              <a:stretch>
                <a:fillRect/>
              </a:stretch>
            </p:blipFill>
            <p:spPr bwMode="auto">
              <a:xfrm rot="7589214">
                <a:off x="5914595" y="-157628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7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19" cstate="print">
                <a:lum/>
              </a:blip>
              <a:srcRect/>
              <a:stretch>
                <a:fillRect/>
              </a:stretch>
            </p:blipFill>
            <p:spPr bwMode="auto">
              <a:xfrm rot="5400000" flipH="1">
                <a:off x="-558075" y="3887458"/>
                <a:ext cx="700480" cy="355068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8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2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>
                <a:off x="3170390" y="0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99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18" cstate="print">
                <a:lum/>
              </a:blip>
              <a:srcRect/>
              <a:stretch>
                <a:fillRect/>
              </a:stretch>
            </p:blipFill>
            <p:spPr bwMode="auto">
              <a:xfrm rot="12691939">
                <a:off x="3406772" y="549260"/>
                <a:ext cx="642942" cy="6429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00" name="Picture 5" descr="C:\Users\Максим\Documents\Детский сад\пособие\картинки\green-leaves-images-green-leaf-hi.png"/>
              <p:cNvPicPr>
                <a:picLocks noChangeAspect="1" noChangeArrowheads="1"/>
              </p:cNvPicPr>
              <p:nvPr/>
            </p:nvPicPr>
            <p:blipFill>
              <a:blip r:embed="rId21" cstate="print">
                <a:lum/>
              </a:blip>
              <a:srcRect/>
              <a:stretch>
                <a:fillRect/>
              </a:stretch>
            </p:blipFill>
            <p:spPr bwMode="auto">
              <a:xfrm rot="8064631" flipH="1">
                <a:off x="5252711" y="168395"/>
                <a:ext cx="476226" cy="28259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01" name="Picture 6" descr="C:\Users\Максим\Documents\Детский сад\пособие\картинки\iX6Y81P58.jpg"/>
              <p:cNvPicPr>
                <a:picLocks noChangeAspect="1" noChangeArrowheads="1"/>
              </p:cNvPicPr>
              <p:nvPr/>
            </p:nvPicPr>
            <p:blipFill>
              <a:blip r:embed="rId2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/>
              </a:blip>
              <a:srcRect/>
              <a:stretch>
                <a:fillRect/>
              </a:stretch>
            </p:blipFill>
            <p:spPr bwMode="auto">
              <a:xfrm rot="1447995">
                <a:off x="3458479" y="1237068"/>
                <a:ext cx="510039" cy="4286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grpSp>
          <p:nvGrpSpPr>
            <p:cNvPr id="5" name="Группа 65"/>
            <p:cNvGrpSpPr/>
            <p:nvPr/>
          </p:nvGrpSpPr>
          <p:grpSpPr>
            <a:xfrm>
              <a:off x="-865046" y="1674277"/>
              <a:ext cx="2243675" cy="2073691"/>
              <a:chOff x="-865046" y="1674277"/>
              <a:chExt cx="2243675" cy="2073691"/>
            </a:xfrm>
          </p:grpSpPr>
          <p:pic>
            <p:nvPicPr>
              <p:cNvPr id="92" name="Picture 4" descr="C:\Users\Максим\Documents\Детский сад\пособие\картинки\1497261.png"/>
              <p:cNvPicPr>
                <a:picLocks noChangeAspect="1" noChangeArrowheads="1"/>
              </p:cNvPicPr>
              <p:nvPr/>
            </p:nvPicPr>
            <p:blipFill>
              <a:blip r:embed="rId18" cstate="print">
                <a:lum/>
              </a:blip>
              <a:srcRect/>
              <a:stretch>
                <a:fillRect/>
              </a:stretch>
            </p:blipFill>
            <p:spPr bwMode="auto">
              <a:xfrm rot="16781665">
                <a:off x="-780054" y="1589285"/>
                <a:ext cx="2073691" cy="2243675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93" name="TextBox 92"/>
              <p:cNvSpPr txBox="1"/>
              <p:nvPr/>
            </p:nvSpPr>
            <p:spPr>
              <a:xfrm rot="20081227">
                <a:off x="-666435" y="2214554"/>
                <a:ext cx="178606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tx2">
                        <a:lumMod val="40000"/>
                        <a:lumOff val="60000"/>
                      </a:schemeClr>
                    </a:solidFill>
                    <a:latin typeface="Comic Sans MS" pitchFamily="66" charset="0"/>
                  </a:rPr>
                  <a:t>ЗАДАЧА</a:t>
                </a:r>
                <a:r>
                  <a:rPr lang="ru-RU" sz="2800" b="1" dirty="0" smtClean="0">
                    <a:solidFill>
                      <a:schemeClr val="tx2">
                        <a:lumMod val="40000"/>
                        <a:lumOff val="60000"/>
                      </a:schemeClr>
                    </a:solidFill>
                  </a:rPr>
                  <a:t>:</a:t>
                </a:r>
                <a:endParaRPr lang="ru-RU" sz="2800" b="1" dirty="0">
                  <a:solidFill>
                    <a:schemeClr val="tx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</p:grpSp>
      <p:pic>
        <p:nvPicPr>
          <p:cNvPr id="82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1583" t="48762"/>
          <a:stretch>
            <a:fillRect/>
          </a:stretch>
        </p:blipFill>
        <p:spPr bwMode="auto">
          <a:xfrm>
            <a:off x="3286116" y="3714752"/>
            <a:ext cx="1895471" cy="1576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" name="Прямоугольник 101"/>
          <p:cNvSpPr/>
          <p:nvPr/>
        </p:nvSpPr>
        <p:spPr>
          <a:xfrm>
            <a:off x="3286116" y="235743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Поставить все вентиля на трубы, чтобы перекрыть воду</a:t>
            </a:r>
            <a:endParaRPr lang="ru-RU" sz="2000" b="1" dirty="0">
              <a:solidFill>
                <a:schemeClr val="tx2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5" name="Picture 4" descr="C:\Users\Максим\Documents\Детский сад\пособие\картинки\raznotsvetnyie-kapli-1.png"/>
          <p:cNvPicPr>
            <a:picLocks noChangeAspect="1" noChangeArrowheads="1"/>
          </p:cNvPicPr>
          <p:nvPr/>
        </p:nvPicPr>
        <p:blipFill>
          <a:blip r:embed="rId13" cstate="print"/>
          <a:srcRect r="76348" b="39966"/>
          <a:stretch>
            <a:fillRect/>
          </a:stretch>
        </p:blipFill>
        <p:spPr bwMode="auto">
          <a:xfrm>
            <a:off x="4572000" y="5286388"/>
            <a:ext cx="571504" cy="1022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4" name="Picture 3" descr="C:\Users\Максим\Documents\Детский сад\пособие\картинки\l63402-free-pipe-pack-5872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7104" r="19595" b="73220"/>
          <a:stretch>
            <a:fillRect/>
          </a:stretch>
        </p:blipFill>
        <p:spPr bwMode="auto">
          <a:xfrm>
            <a:off x="2571736" y="2928934"/>
            <a:ext cx="1643074" cy="823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6" name="Picture 1" descr="C:\Users\Максим\Documents\Детский сад\пособие\картинки\i679OK9U8.jpg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5214950"/>
            <a:ext cx="857256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7" name="Дуга 86"/>
          <p:cNvSpPr/>
          <p:nvPr/>
        </p:nvSpPr>
        <p:spPr>
          <a:xfrm rot="15069010" flipH="1" flipV="1">
            <a:off x="2651015" y="4004633"/>
            <a:ext cx="592873" cy="2324979"/>
          </a:xfrm>
          <a:prstGeom prst="arc">
            <a:avLst/>
          </a:prstGeom>
          <a:ln w="38100">
            <a:solidFill>
              <a:schemeClr val="bg1"/>
            </a:solidFill>
            <a:headEnd type="triangl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3" name="Picture 5" descr="C:\Users\Максим\Documents\Детский сад\пособие\картинки\трубы-14037627.jpg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 l="54613" t="28935" r="36985" b="58205"/>
          <a:stretch>
            <a:fillRect/>
          </a:stretch>
        </p:blipFill>
        <p:spPr bwMode="auto">
          <a:xfrm>
            <a:off x="3857620" y="4143380"/>
            <a:ext cx="575076" cy="605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</TotalTime>
  <Words>143</Words>
  <Application>Microsoft Office PowerPoint</Application>
  <PresentationFormat>Экран (4:3)</PresentationFormat>
  <Paragraphs>26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</dc:creator>
  <cp:lastModifiedBy>Гномик</cp:lastModifiedBy>
  <cp:revision>173</cp:revision>
  <dcterms:created xsi:type="dcterms:W3CDTF">2018-01-18T04:57:39Z</dcterms:created>
  <dcterms:modified xsi:type="dcterms:W3CDTF">2021-05-11T08:28:20Z</dcterms:modified>
</cp:coreProperties>
</file>