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60" r:id="rId4"/>
    <p:sldId id="259" r:id="rId5"/>
    <p:sldId id="278" r:id="rId6"/>
    <p:sldId id="277" r:id="rId7"/>
    <p:sldId id="276" r:id="rId8"/>
    <p:sldId id="275" r:id="rId9"/>
    <p:sldId id="280" r:id="rId10"/>
    <p:sldId id="274" r:id="rId11"/>
    <p:sldId id="271" r:id="rId12"/>
    <p:sldId id="273" r:id="rId13"/>
    <p:sldId id="262" r:id="rId14"/>
    <p:sldId id="290" r:id="rId15"/>
    <p:sldId id="291" r:id="rId16"/>
    <p:sldId id="292" r:id="rId17"/>
    <p:sldId id="263" r:id="rId18"/>
    <p:sldId id="261" r:id="rId19"/>
    <p:sldId id="28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D56A-BE4B-49D3-9BDC-B282C6FB161C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801D1C-9486-57CF-8684-00F337A5D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752600"/>
          </a:xfrm>
        </p:spPr>
        <p:txBody>
          <a:bodyPr>
            <a:no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Самарской области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учреждение дополнительного профессионального образования Самарской области «Институт развития образования»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C7A7C2E-77A6-5BE8-0054-5F9472FD4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4419972"/>
          </a:xfrm>
        </p:spPr>
        <p:txBody>
          <a:bodyPr>
            <a:noAutofit/>
          </a:bodyPr>
          <a:lstStyle/>
          <a:p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 </a:t>
            </a:r>
            <a:r>
              <a:rPr lang="ru-RU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«Адаптированные контрольно-измерительные материалы для оценки достижения обучающимися с ОВЗ образовательных результатов»</a:t>
            </a:r>
            <a:endParaRPr lang="ru-RU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Интерактивный тест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«Фартук с нагрудником»  по профильному труду (швейное дело) для  6-7 классов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Чуватова Любовь Петровна, учитель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образовательное учреждение Самарской области «Школа-интернат для обучающихся с ограниченными возможностями здоровья с. Малый Толкай»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Малый Толкай 2024г.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05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92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 пошиве ФАРТУКА используют: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714620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краевые и соединительные швы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соединительные швы 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86116" y="1357298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26231" y="3550105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краевые швы 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85728"/>
            <a:ext cx="7000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машинный шов относится к краевым швам: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4397224"/>
            <a:ext cx="414340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шов в подгибку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825588"/>
            <a:ext cx="421484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запошивочный шов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2857488" y="1357298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4282" y="3611406"/>
            <a:ext cx="414340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двойной шов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6" y="285728"/>
            <a:ext cx="7921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 пошиве ФАРТУКА используют: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418" y="3357562"/>
            <a:ext cx="719310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шов вподгибку с закрытым срезом и обтачной шов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418" y="2357430"/>
            <a:ext cx="719310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шов вподгибку с открытым срезом 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83759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418" y="4643446"/>
            <a:ext cx="719310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окантовочный шов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666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Бретели ФАРТУКА можно обработать: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285992"/>
            <a:ext cx="44784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обтачным швом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483561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запошивочным швом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2857488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357562"/>
            <a:ext cx="483561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стачным швом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74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какой ткани легче всего определить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лицевую сторону?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3643314"/>
            <a:ext cx="650085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на ткани с печатным рисунком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012" y="4429132"/>
            <a:ext cx="397836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на пестроткани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3214678" y="1428736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5012" y="2857496"/>
            <a:ext cx="454986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на гладкокрашеной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4030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Смётывание - это: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418" y="3500438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соединение двух деталей, примерно равных по величине, временными стежками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418" y="4786322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закрепление подогнутого края детали временными стежками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3071802" y="571480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3512751" y="785794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418" y="2214554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временное соединение мелкой детали с крупной временными стежками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3888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Стачивание - это: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4857760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 соединение приблизительно равных по величине деталей машинной строчкой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2285992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прокладывание строчки для закрепления подогнутого края детали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3000364" y="571480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6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571876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соединение разных по величине деталей машинной строчкой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260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регулятор используют для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изменения длины стежка: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4429132"/>
            <a:ext cx="669300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регулятор строчки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2357430"/>
            <a:ext cx="705019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регулятор подъема зубчатой рейки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393281"/>
            <a:ext cx="712163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регулятор натяжения верхней нити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6970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называется деталь, которая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родвигает ткань на машине: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3214686"/>
            <a:ext cx="414340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зубчатая   пластина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397836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прижимная лапка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14678" y="2143116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2285992"/>
            <a:ext cx="190665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игла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496944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МОЛОДЕЦ!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ТЫ ХОРШО СПРАВИЛСЯ С ЗАДАНИЕМ.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sz="3100" dirty="0">
                <a:solidFill>
                  <a:srgbClr val="0070C0"/>
                </a:solidFill>
              </a:rPr>
              <a:t>Для выхода из теста нажми клавишу </a:t>
            </a:r>
            <a:r>
              <a:rPr lang="en-US" sz="3100" dirty="0">
                <a:solidFill>
                  <a:srgbClr val="0070C0"/>
                </a:solidFill>
              </a:rPr>
              <a:t>Esc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2936"/>
            <a:ext cx="5184576" cy="1071570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lop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Интерактивный</a:t>
            </a:r>
            <a:br>
              <a:rPr lang="ru-RU" sz="4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</a:br>
            <a:r>
              <a:rPr lang="ru-RU" sz="4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 тест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6768752" cy="1145554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Профильный труд (швейное дело) </a:t>
            </a:r>
            <a:r>
              <a:rPr lang="ru-RU" sz="1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6-7 </a:t>
            </a:r>
            <a:r>
              <a:rPr lang="ru-RU" sz="1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501008"/>
            <a:ext cx="702027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Фартук с нагрудником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5786454"/>
            <a:ext cx="564357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</a:rPr>
              <a:t> Чуватова Любовь Петровна, учитель</a:t>
            </a:r>
            <a:r>
              <a:rPr lang="ru-RU" sz="2800" dirty="0"/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60648"/>
            <a:ext cx="78519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solidFill>
                  <a:prstClr val="black"/>
                </a:solidFill>
              </a:rPr>
              <a:t>ГБОУ школа-интернат с. Малый Толкай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0621" y="764704"/>
            <a:ext cx="3913379" cy="273630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3303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ФАРТУК - это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285992"/>
            <a:ext cx="492922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 специальная одежда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429132"/>
            <a:ext cx="492922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 лёгкое платье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85720" y="3357562"/>
            <a:ext cx="492922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 нательное белье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0242" y="2285992"/>
            <a:ext cx="3348038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7675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ФАРТУК предназначен 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для …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012" y="371475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защиты одежды от загрязнения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4572008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защиты одежды от солнечных лучей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084018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85720" y="1500174"/>
            <a:ext cx="5631249" cy="1422266"/>
            <a:chOff x="928662" y="857232"/>
            <a:chExt cx="5631249" cy="1422266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571612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pic>
        <p:nvPicPr>
          <p:cNvPr id="13" name="Рисунок 12" descr="http://rasm.sb.uz/pics2/e42d52ba705341f5edd7337f9610160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71438"/>
            <a:ext cx="3214678" cy="28574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6528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ФАРТУК можно сшить из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4" y="4857760"/>
            <a:ext cx="750095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тканей натурального происхождения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857496"/>
            <a:ext cx="6621598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тканей химического 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               происхождения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21492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0" y="1214422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418" y="4071942"/>
            <a:ext cx="655016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любых тканей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http://s.ecrater.com/stores/329509/5356a14a7aa3d_329509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132799"/>
            <a:ext cx="2130142" cy="41534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516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Ткани для ФАРТУКА: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3607595"/>
            <a:ext cx="6264376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ситец, сатин, бязь, мадаполам,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батист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8" y="4857760"/>
            <a:ext cx="614363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сукно, драп, бостон, бобрик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21492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500034" y="1357298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2786058"/>
            <a:ext cx="440698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шифон, крепдешин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14314"/>
            <a:ext cx="2357454" cy="478632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611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Свойства тканей для ФАРТУКОВ 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012" y="2772787"/>
            <a:ext cx="590718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прочные,  хорошо стираются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142844" y="5000636"/>
            <a:ext cx="5929354" cy="1643074"/>
            <a:chOff x="2357422" y="5000636"/>
            <a:chExt cx="5929354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57422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65565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285720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450" y="3630043"/>
            <a:ext cx="583574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непрочные, имеют блеск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7445" y="1214422"/>
            <a:ext cx="2793711" cy="47293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07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Детали, из которых состоит ФАРТУК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4429132"/>
            <a:ext cx="569287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нижняя часть, нагрудник, 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бретель, пояс, карман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2786058"/>
            <a:ext cx="569287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основная деталь, карман</a:t>
            </a: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214926"/>
            <a:ext cx="5417072" cy="1643074"/>
            <a:chOff x="1500166" y="5214926"/>
            <a:chExt cx="5417072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21492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286116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285720" y="1142984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607595"/>
            <a:ext cx="576431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перед, спинка, пояс, карман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Retro Apron Luv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1071546"/>
            <a:ext cx="3000364" cy="43195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06" y="285728"/>
            <a:ext cx="3980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ПАРНЫЕ детали: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418" y="3357562"/>
            <a:ext cx="783604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нагрудник, бретель,  карман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418" y="2357430"/>
            <a:ext cx="783604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нагрудник, бретель, пояс, карман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83759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4282" y="4214818"/>
            <a:ext cx="79074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нижняя часть, нагрудник, бретель, пояс, карман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519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Министерство образования и науки Самарской области Государственное автономное учреждение дополнительного профессионального образования Самарской области «Институт развития образования» </vt:lpstr>
      <vt:lpstr>Интерактивный  тест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МОЛОДЕЦ!   ТЫ ХОРШО СПРАВИЛСЯ С ЗАДАНИЕМ.   Для выхода из теста нажми клавишу Esc 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Родители</cp:lastModifiedBy>
  <cp:revision>45</cp:revision>
  <dcterms:created xsi:type="dcterms:W3CDTF">2012-01-01T15:29:24Z</dcterms:created>
  <dcterms:modified xsi:type="dcterms:W3CDTF">2024-11-21T12:09:30Z</dcterms:modified>
</cp:coreProperties>
</file>