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xuC-E8Su6M" TargetMode="External"/><Relationship Id="rId2" Type="http://schemas.openxmlformats.org/officeDocument/2006/relationships/hyperlink" Target="https://youtu.be/m87usI2orYc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PooBVubzji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&#1080;&#1075;&#1088;&#1099;&#1087;&#1072;&#1079;&#1083;&#1099;.com/&#1073;&#1088;&#1086;&#1089;&#1072;&#1090;&#1100;-&#1074;&#1099;&#1079;&#1086;&#1074;-&#1054;&#1089;&#1077;&#1085;&#1100;-&#1089;-&#1082;&#1086;&#1088;&#1079;&#1080;&#1085;&#1082;&#1086;&#1081;-&#1087;&#1072;&#1079;&#1083;_6152f5fee5da6.html" TargetMode="External"/><Relationship Id="rId2" Type="http://schemas.openxmlformats.org/officeDocument/2006/relationships/hyperlink" Target="https://wordwall.net/play/22428/680/62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graemsa.ru/igry-dlja-detej/risovalki/dlja-devochek/raskraska-osennie-listy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GIsDacZbN4" TargetMode="External"/><Relationship Id="rId2" Type="http://schemas.openxmlformats.org/officeDocument/2006/relationships/hyperlink" Target="https://disk.yandex.ru/d/FOMpKGYUoSgZ8Q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outu.be/Y1q5P-fdL8A" TargetMode="External"/><Relationship Id="rId4" Type="http://schemas.openxmlformats.org/officeDocument/2006/relationships/hyperlink" Target="https://youtu.be/mYlCnULOhYQ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p0pHiKdw04" TargetMode="External"/><Relationship Id="rId2" Type="http://schemas.openxmlformats.org/officeDocument/2006/relationships/hyperlink" Target="https://youtu.be/Ltq3tr92Yxk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disk.yandex.ru/i/scXLblmi6E5ULg" TargetMode="External"/><Relationship Id="rId4" Type="http://schemas.openxmlformats.org/officeDocument/2006/relationships/hyperlink" Target="https://youtu.be/jlEe1jEile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52441" y="213154"/>
            <a:ext cx="3385674" cy="5143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1714488"/>
            <a:ext cx="3857652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Осень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золотая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57187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Электронный образовательный маршрут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857892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Составитель: Лаврова Е. Ю., учитель-логопед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«Колокольчик» с. Борское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14356"/>
            <a:ext cx="8572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родители!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Предлагаю Вашему вниманию электронный образовательный маршрут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«Осень золотая», пройдя который вместе с ребенком, Вы познакомитесь с приметами осени, научитесь правильно употреблять слова по данной лексической теме, выполните ряд заданий на развитие графических навыков. Пройдя маршрут, Вы сможете распечатать грамоту активного участника  и вставить в нее данные Вашей семьи. </a:t>
            </a:r>
          </a:p>
          <a:p>
            <a:pPr algn="ctr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подарком станет подборка  осенних мультфильмов </a:t>
            </a:r>
          </a:p>
          <a:p>
            <a:pPr algn="ctr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Удачного прохождения маршрута!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000504"/>
            <a:ext cx="864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Примечание: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маршрут рассчитан на всю рабочую неделю. Выполнять все задания и рекомендации нужно постепенно – один шаг в день.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забывайте про лимит времени, который необходимо соблюдать при работе за компьютером (не более 15мин. в день). При выполнении творческих заданий соблюдайте правила безопасности при работе с изобразительными средствами.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642918"/>
            <a:ext cx="904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896895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9532" y="1358560"/>
            <a:ext cx="82489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пройти по ссылке  на познавательные  «Уроки тетушки Совы» и посмотреть  мультфильмы, знакомящие детей с приметами осенних месяцев: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https://youtu.be/m87usI2orYc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youtu.be/vxuC-E8Su6M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Ноябрь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youtu.be/PooBVubzjiM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просмотра каждого видеоролика обсудите с ребенком, про какие осенние приметы он узнал.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9532" y="4581128"/>
            <a:ext cx="8464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стоит смотреть все ролики сразу. Делайте перерыв между просмотрами. Желательно просмотреть по одному ролику в день и перейти к выполнению  следующего шага, а затем вернуться к просмотру следующего ролика.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904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2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043028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Поиграем со словами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189" y="1679496"/>
            <a:ext cx="2448272" cy="317009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«Назови ласково»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Дождь – дождик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Капля – капелька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Облако – облачко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 – листочек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Ветер – ветерок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Дерево - деревце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4024" y="1916832"/>
            <a:ext cx="2164040" cy="470898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«Один – много»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Капля – капли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 – листья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Облако – облака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Птица – птицы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Дерево – деревья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Дождь – дожди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Плод – плоды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Ветер - ветры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1700808"/>
            <a:ext cx="3312368" cy="440120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«Расскажи, какой?»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Дождь  осенью (какой?) –  холодный, сильный, мелкий, частый…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Небо (какое?) – серое, пасмурное, дождливое…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Листья(какие?) – сухие, разноцветные, красивые….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Обращайте внимание на согласование слов в числе и роде.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865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904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3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4060" y="710586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Запоминалочка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325185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Предлагаю Вам на выбор выучить стихотворение про осень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2372" y="2263903"/>
            <a:ext cx="30621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Осень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хожу, грущу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(на):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Осень рядом где-то.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Жёлтым листиком в реке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тонуло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лето.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ему бросаю круг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венок последний.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Только лето не спасти,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день – осенний.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(Г.М. Новицкая)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32952" y="2290504"/>
            <a:ext cx="35345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Осень в парке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Ходит осень в нашем парке,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Дарит осень всем подарки: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Фартук розовый — осинке,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Бусы красные — рябинке,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Зонтик жёлтый — тополям,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Фрукты осень дарит нам.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(И. Винокуров)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84" y="4798304"/>
            <a:ext cx="2195736" cy="205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13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904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4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812195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Игралочка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«Времена года»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wordwall.net/play/22428/680/628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«Осень с корзинкой»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3"/>
              </a:rPr>
              <a:t>https://www.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  <a:hlinkClick r:id="rId3"/>
              </a:rPr>
              <a:t>игрыПазлы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3"/>
              </a:rPr>
              <a:t>com/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3"/>
              </a:rPr>
              <a:t>бросать-вызов-Осень-с-корзинкой-пазл_6152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f5fee5da6.html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Раскраска «Осенняя картинка»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www.igraemsa.ru/igry-dlja-detej/risovalki/dlja-devochek/raskraska-osennie-listya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575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Раскраски для распечатки «Осень» </a:t>
            </a:r>
            <a:r>
              <a:rPr lang="en-US" b="1" dirty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disk.yandex.ru/d/FOMpKGYUoSgZ8Q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Мастер-класс по рисованию осеннего пейзажа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3"/>
              </a:rPr>
              <a:t>://youtu.be/jGIsDacZbN4</a:t>
            </a:r>
            <a:endParaRPr lang="ru-RU" sz="2400" b="1" dirty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Пять нетрадиционных способов рисования на тему осени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youtu.be/mYlCnULOhYQ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Осенние поделки из бумаги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youtu.be/Y1q5P-fdL8A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642918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Шаг5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812195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Умелочка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39502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904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6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812195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Призовой бонус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82809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Мультфильмы: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«Сказка про чужие краски»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https://youtu.be/Ltq3tr92Yxk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«Осенние корабли»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www.youtube.com/watch?v=Pp0pHiKdw04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«Веселый огород»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youtu.be/jlEe1jEileI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«Пирожок»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https://youtu.be/BSAexF7E2YM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Диплом участника образовательного маршрута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disk.yandex.ru/i/scXLblmi6E5ULg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04" y="1371804"/>
            <a:ext cx="2757752" cy="153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14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520</Words>
  <Application>Microsoft Office PowerPoint</Application>
  <PresentationFormat>Экран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123456</dc:creator>
  <cp:lastModifiedBy>Пользователь Windows</cp:lastModifiedBy>
  <cp:revision>22</cp:revision>
  <dcterms:modified xsi:type="dcterms:W3CDTF">2021-11-15T18:29:22Z</dcterms:modified>
</cp:coreProperties>
</file>