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Игровое упражнение «Найди звук 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685032"/>
            <a:ext cx="8352928" cy="914400"/>
          </a:xfrm>
        </p:spPr>
        <p:txBody>
          <a:bodyPr/>
          <a:lstStyle/>
          <a:p>
            <a:pPr algn="l"/>
            <a:r>
              <a:rPr lang="ru-RU" dirty="0" smtClean="0"/>
              <a:t>Подготовила: учитель-логопед </a:t>
            </a:r>
          </a:p>
          <a:p>
            <a:pPr algn="l"/>
            <a:r>
              <a:rPr lang="ru-RU" dirty="0" smtClean="0"/>
              <a:t>Филатова Антонина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1062782" cy="1062782"/>
          </a:xfrm>
          <a:prstGeom prst="rect">
            <a:avLst/>
          </a:prstGeom>
          <a:noFill/>
        </p:spPr>
      </p:pic>
      <p:pic>
        <p:nvPicPr>
          <p:cNvPr id="3074" name="Picture 2" descr="C:\Users\Антонина\Desktop\2024-25\статья\1645375_37fe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76672"/>
            <a:ext cx="1470422" cy="44024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7484E-6 L 0.61129 0.64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48680"/>
            <a:ext cx="1278806" cy="1278806"/>
          </a:xfrm>
          <a:prstGeom prst="rect">
            <a:avLst/>
          </a:prstGeom>
          <a:noFill/>
        </p:spPr>
      </p:pic>
      <p:pic>
        <p:nvPicPr>
          <p:cNvPr id="2050" name="Picture 2" descr="C:\Users\Антонина\Desktop\2024-25\статья\c934be25c65ccc1859248f35beed6d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124744"/>
            <a:ext cx="3017912" cy="3017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0259E-6 L -0.54236 0.630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" y="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тонина\Desktop\2024-25\статья\8f51260d704353bd72a5594302747f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08720"/>
            <a:ext cx="3960440" cy="3942775"/>
          </a:xfrm>
          <a:prstGeom prst="rect">
            <a:avLst/>
          </a:prstGeom>
          <a:noFill/>
        </p:spPr>
      </p:pic>
      <p:pic>
        <p:nvPicPr>
          <p:cNvPr id="5123" name="Picture 3" descr="C:\Users\Антонина\Desktop\2024-25\статья\44456598-2d60-5b83-85e0-dd70028f738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789040"/>
            <a:ext cx="2664296" cy="190585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развивать </a:t>
            </a:r>
            <a:r>
              <a:rPr lang="ru-RU" dirty="0" smtClean="0"/>
              <a:t>умение </a:t>
            </a:r>
            <a:r>
              <a:rPr lang="ru-RU" dirty="0" smtClean="0"/>
              <a:t>детей определять место звука Ш в словах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esktop\2024-25\статья\kak-pochistit-meh-v-domashnih-usloviyah-8-sovetov(1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620688"/>
            <a:ext cx="3140869" cy="4187825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7" name="Picture 3" descr="C:\Users\Антонина\Desktop\2024-25\статья\481dce442ca610cdc3cc920471b0e60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1214264" cy="121426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74 0.01665 L 0.07552 0.5411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764704"/>
            <a:ext cx="1134790" cy="1134790"/>
          </a:xfrm>
          <a:prstGeom prst="rect">
            <a:avLst/>
          </a:prstGeom>
          <a:noFill/>
        </p:spPr>
      </p:pic>
      <p:pic>
        <p:nvPicPr>
          <p:cNvPr id="5122" name="Picture 2" descr="C:\Users\Антонина\Desktop\2024-25\статья\0c2447ba-5290-5901-8ace-b1dc1c29ed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12776"/>
            <a:ext cx="4130824" cy="275388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025E-6 L 0.00104 0.620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908720"/>
            <a:ext cx="1350814" cy="1350814"/>
          </a:xfrm>
          <a:prstGeom prst="rect">
            <a:avLst/>
          </a:prstGeom>
          <a:noFill/>
        </p:spPr>
      </p:pic>
      <p:pic>
        <p:nvPicPr>
          <p:cNvPr id="1026" name="Picture 2" descr="C:\Users\Антонина\Desktop\2024-25\статья\10184417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20888"/>
            <a:ext cx="3312368" cy="237165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-0.04579 L 0.00607 0.574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501008"/>
            <a:ext cx="1062782" cy="1062782"/>
          </a:xfrm>
          <a:prstGeom prst="rect">
            <a:avLst/>
          </a:prstGeom>
          <a:noFill/>
        </p:spPr>
      </p:pic>
      <p:pic>
        <p:nvPicPr>
          <p:cNvPr id="2050" name="Picture 2" descr="C:\Users\Антонина\Desktop\2024-25\статья\1608207497_91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764704"/>
            <a:ext cx="3247256" cy="18115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2951E-7 L -0.00191 0.21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1206798" cy="1206798"/>
          </a:xfrm>
          <a:prstGeom prst="rect">
            <a:avLst/>
          </a:prstGeom>
          <a:noFill/>
        </p:spPr>
      </p:pic>
      <p:pic>
        <p:nvPicPr>
          <p:cNvPr id="3076" name="Picture 4" descr="C:\Users\Антонина\Desktop\2024-25\статья\1b42019a5db2e5aee8e04b0bd948f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92696"/>
            <a:ext cx="2713112" cy="27131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68178E-6 L 0.12309 0.300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429000"/>
            <a:ext cx="1152128" cy="1152128"/>
          </a:xfrm>
          <a:prstGeom prst="rect">
            <a:avLst/>
          </a:prstGeom>
          <a:noFill/>
        </p:spPr>
      </p:pic>
      <p:pic>
        <p:nvPicPr>
          <p:cNvPr id="4098" name="Picture 2" descr="C:\Users\Антонина\Desktop\2024-25\статья\10257658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628800"/>
            <a:ext cx="3657600" cy="21891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91304E-6 L -0.1368 0.216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Антонина\Desktop\2024-25\статья\481dce442ca610cdc3cc920471b0e6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221088"/>
            <a:ext cx="1062782" cy="1062782"/>
          </a:xfrm>
          <a:prstGeom prst="rect">
            <a:avLst/>
          </a:prstGeom>
          <a:noFill/>
        </p:spPr>
      </p:pic>
      <p:pic>
        <p:nvPicPr>
          <p:cNvPr id="4098" name="Picture 2" descr="C:\Users\Антонина\Desktop\2024-25\статья\1681439588_pictures-pibig-info-p-risunok-loshadi-dlya-detei-pinterest-26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6706" y="530225"/>
            <a:ext cx="4696626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16374E-6 L 0.38299 0.090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</TotalTime>
  <Words>24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Игровое упражнение «Найди звук Ш»</vt:lpstr>
      <vt:lpstr>Цель:</vt:lpstr>
      <vt:lpstr>Слайд 3</vt:lpstr>
      <vt:lpstr>   </vt:lpstr>
      <vt:lpstr>   </vt:lpstr>
      <vt:lpstr>   </vt:lpstr>
      <vt:lpstr>   </vt:lpstr>
      <vt:lpstr>   </vt:lpstr>
      <vt:lpstr>   </vt:lpstr>
      <vt:lpstr>   </vt:lpstr>
      <vt:lpstr>  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Игровое упражнение «Найди звук Ш»</dc:title>
  <dc:creator>Антонина</dc:creator>
  <cp:lastModifiedBy>Антонина</cp:lastModifiedBy>
  <cp:revision>9</cp:revision>
  <dcterms:created xsi:type="dcterms:W3CDTF">2024-11-22T13:39:21Z</dcterms:created>
  <dcterms:modified xsi:type="dcterms:W3CDTF">2024-11-22T16:09:44Z</dcterms:modified>
</cp:coreProperties>
</file>