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isk.yandex.ru/i/1JjayC7ZdsqI0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352928" cy="12241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Автоматизация звука Ш в игровых упражнениях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780928"/>
            <a:ext cx="8424936" cy="285787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disk.yandex.ru/i/1JjayC7ZdsqI0g</a:t>
            </a:r>
            <a:endParaRPr lang="ru-RU" dirty="0" smtClean="0"/>
          </a:p>
          <a:p>
            <a:r>
              <a:rPr lang="ru-RU" dirty="0" smtClean="0"/>
              <a:t>Помощница змея </a:t>
            </a:r>
            <a:r>
              <a:rPr lang="ru-RU" dirty="0" err="1" smtClean="0"/>
              <a:t>Шуршунья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Автоматизация звука Ш в игровых упражнениях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5</cp:revision>
  <dcterms:created xsi:type="dcterms:W3CDTF">2024-11-21T15:44:08Z</dcterms:created>
  <dcterms:modified xsi:type="dcterms:W3CDTF">2024-11-22T12:32:49Z</dcterms:modified>
</cp:coreProperties>
</file>