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golife.ru/logopedy/artikulyacionnaya-gimnastika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7056784" cy="20882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Тема: </a:t>
            </a:r>
            <a:r>
              <a:rPr lang="ru-RU" sz="3200" i="1" dirty="0" smtClean="0"/>
              <a:t>Электронное </a:t>
            </a:r>
            <a:r>
              <a:rPr lang="ru-RU" sz="3200" i="1" dirty="0" err="1" smtClean="0"/>
              <a:t>мультимедийное</a:t>
            </a:r>
            <a:r>
              <a:rPr lang="ru-RU" sz="3200" i="1" dirty="0" smtClean="0"/>
              <a:t> пособие для консультации с родителями.</a:t>
            </a:r>
            <a:br>
              <a:rPr lang="ru-RU" sz="3200" i="1" dirty="0" smtClean="0"/>
            </a:br>
            <a:r>
              <a:rPr lang="ru-RU" sz="3200" i="1" dirty="0" smtClean="0"/>
              <a:t> </a:t>
            </a:r>
            <a:r>
              <a:rPr lang="ru-RU" sz="3200" i="1" dirty="0" smtClean="0"/>
              <a:t>«</a:t>
            </a:r>
            <a:r>
              <a:rPr lang="ru-RU" sz="3200" i="1" dirty="0" smtClean="0"/>
              <a:t>Артикуляционная гимнастика</a:t>
            </a:r>
            <a:r>
              <a:rPr lang="ru-RU" sz="3200" i="1" dirty="0" smtClean="0"/>
              <a:t>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003322"/>
            <a:ext cx="4032448" cy="1371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  <a:r>
              <a:rPr lang="ru-RU" i="1" dirty="0" smtClean="0">
                <a:solidFill>
                  <a:schemeClr val="tx1"/>
                </a:solidFill>
              </a:rPr>
              <a:t>учитель-логопед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Филатова Антонина Владимировна</a:t>
            </a:r>
          </a:p>
          <a:p>
            <a:pPr algn="r"/>
            <a:endParaRPr lang="ru-RU" dirty="0"/>
          </a:p>
        </p:txBody>
      </p:sp>
      <p:pic>
        <p:nvPicPr>
          <p:cNvPr id="4" name="Рисунок 3" descr="М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068960"/>
            <a:ext cx="3456384" cy="3559469"/>
          </a:xfrm>
          <a:prstGeom prst="rect">
            <a:avLst/>
          </a:prstGeom>
          <a:solidFill>
            <a:schemeClr val="accent5"/>
          </a:solidFill>
        </p:spPr>
      </p:pic>
    </p:spTree>
  </p:cSld>
  <p:clrMapOvr>
    <a:masterClrMapping/>
  </p:clrMapOvr>
  <p:transition spd="med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ЧТО ТАКОЕ АРТИКУЛЯЦИОННАЯ ГИМНАСТИКА?</a:t>
            </a:r>
            <a:endParaRPr lang="ru-RU" sz="4800" b="1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4067944" y="414908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08912" cy="432048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hlinkClick r:id="rId2" tooltip="артикуляционная гимнастика"/>
              </a:rPr>
              <a:t>Артикуляционная гимнастика</a:t>
            </a:r>
            <a:r>
              <a:rPr lang="ru-RU" sz="3600" b="1" i="1" dirty="0" smtClean="0"/>
              <a:t> </a:t>
            </a:r>
            <a:r>
              <a:rPr lang="ru-RU" sz="3200" b="1" dirty="0" smtClean="0"/>
              <a:t>— </a:t>
            </a:r>
            <a:r>
              <a:rPr lang="ru-RU" sz="3200" b="1" i="1" dirty="0" smtClean="0"/>
              <a:t>это совокупность специальных упражнений, направленных на укрепление мышц артикуляционного аппарата, развитие силы, подвижности и точности движений органов, участвующих в речевом процессе</a:t>
            </a:r>
            <a:r>
              <a:rPr lang="ru-RU" sz="3200" b="1" dirty="0" smtClean="0"/>
              <a:t>. </a:t>
            </a:r>
            <a:endParaRPr lang="ru-RU" b="1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352928" cy="25649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Артикуляционную гимнастику лучше выполнять перед зеркалом, т.к. ребёнку необходимо видеть, что он делает языком. У взрослых артикуляция -автоматизированный навык, а ребёнку необходимо через зрительное восприятие обрести этот автоматизм, постоянно упражняясь.</a:t>
            </a:r>
            <a:endParaRPr lang="ru-RU" sz="2400" b="1" dirty="0"/>
          </a:p>
        </p:txBody>
      </p:sp>
      <p:pic>
        <p:nvPicPr>
          <p:cNvPr id="4" name="Содержимое 3" descr="арт 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01129" y="2636912"/>
            <a:ext cx="3579742" cy="3836913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352928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НЕОБХОДИМО ДОБИВАТЬСЯ ЧЕТКОГО, ТОЧНОГО, ПЛАВНОГО ВЫПОЛНЕНИЯ ДВИЖЕНИЙ 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dirty="0"/>
          </a:p>
        </p:txBody>
      </p:sp>
      <p:pic>
        <p:nvPicPr>
          <p:cNvPr id="3" name="Picture 2" descr="http://www.ymniki.ru/assets/images/new/image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36912"/>
            <a:ext cx="4191000" cy="28479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1014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Для </a:t>
            </a:r>
            <a:r>
              <a:rPr lang="ru-RU" sz="2400" b="1" dirty="0" smtClean="0"/>
              <a:t>каждого </a:t>
            </a:r>
            <a:r>
              <a:rPr lang="ru-RU" sz="2400" b="1" dirty="0" smtClean="0"/>
              <a:t>звука </a:t>
            </a:r>
            <a:r>
              <a:rPr lang="ru-RU" sz="2400" b="1" dirty="0" smtClean="0"/>
              <a:t>подбирается индивидуальный комплекс артикуляционной гимнастики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 smtClean="0"/>
              <a:t>Вот пример для звука Ш</a:t>
            </a:r>
            <a:endParaRPr lang="ru-RU" sz="2400" b="1" dirty="0"/>
          </a:p>
        </p:txBody>
      </p:sp>
      <p:pic>
        <p:nvPicPr>
          <p:cNvPr id="1026" name="Picture 2" descr="C:\Users\Антонина\Desktop\2024-25\статья\арт гим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793" y="1556792"/>
            <a:ext cx="8581307" cy="4934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816424" cy="387444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Комплекс артикуляционной гимнастики усложняется и расширяется за счет вновь подобранных с логопедом упражнений.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dirty="0"/>
          </a:p>
        </p:txBody>
      </p:sp>
      <p:pic>
        <p:nvPicPr>
          <p:cNvPr id="4" name="Рисунок 3" descr="арт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573016"/>
            <a:ext cx="2232248" cy="2779191"/>
          </a:xfrm>
          <a:prstGeom prst="rect">
            <a:avLst/>
          </a:prstGeom>
        </p:spPr>
      </p:pic>
      <p:pic>
        <p:nvPicPr>
          <p:cNvPr id="5" name="Рисунок 4" descr="арт02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32656"/>
            <a:ext cx="2376264" cy="2423114"/>
          </a:xfrm>
          <a:prstGeom prst="rect">
            <a:avLst/>
          </a:prstGeom>
        </p:spPr>
      </p:pic>
      <p:pic>
        <p:nvPicPr>
          <p:cNvPr id="6" name="Рисунок 5" descr="слон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429000"/>
            <a:ext cx="3131840" cy="288240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тонина\Desktop\2024-25\статья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8568952" cy="6264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120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Тема: Электронное мультимедийное пособие для консультации с родителями.  «Артикуляционная гимнастика» </vt:lpstr>
      <vt:lpstr>Слайд 2</vt:lpstr>
      <vt:lpstr>Артикуляционная гимнастика — это совокупность специальных упражнений, направленных на укрепление мышц артикуляционного аппарата, развитие силы, подвижности и точности движений органов, участвующих в речевом процессе. </vt:lpstr>
      <vt:lpstr>Артикуляционную гимнастику лучше выполнять перед зеркалом, т.к. ребёнку необходимо видеть, что он делает языком. У взрослых артикуляция -автоматизированный навык, а ребёнку необходимо через зрительное восприятие обрести этот автоматизм, постоянно упражняясь.</vt:lpstr>
      <vt:lpstr>НЕОБХОДИМО ДОБИВАТЬСЯ ЧЕТКОГО, ТОЧНОГО, ПЛАВНОГО ВЫПОЛНЕНИЯ ДВИЖЕНИЙ  </vt:lpstr>
      <vt:lpstr>Для каждого звука подбирается индивидуальный комплекс артикуляционной гимнастики.  Вот пример для звука Ш</vt:lpstr>
      <vt:lpstr>Комплекс артикуляционной гимнастики усложняется и расширяется за счет вновь подобранных с логопедом упражнений.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Электронное мультимедийное пособие для консультации с родителями.  «Как правильно выполнять артикуляционную гимнастику?» </dc:title>
  <dc:creator>Антонина</dc:creator>
  <cp:lastModifiedBy>Антонина</cp:lastModifiedBy>
  <cp:revision>7</cp:revision>
  <dcterms:created xsi:type="dcterms:W3CDTF">2024-11-22T12:34:23Z</dcterms:created>
  <dcterms:modified xsi:type="dcterms:W3CDTF">2024-11-22T13:37:47Z</dcterms:modified>
</cp:coreProperties>
</file>