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0A09B-67F9-4577-8729-3416BBCA1FF3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E1BE7C-EBB6-4061-8B04-4EA39BC1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F7A3-AFD1-4844-B81A-41DAC3CB2329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7CEA-95A3-4BD2-A395-BDE5EA71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2039-CAA5-4C29-9A98-1572E6686917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D282-07AB-491B-B604-B917157E0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D3FA-E181-4307-A39F-64AC9BA84F38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4CE1-3D78-4CAE-86CB-9C6B3B9E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5F65-AECF-44EF-8E72-A3A8FE190217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5211-AD14-4F8C-BED2-023998553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C359-03D0-4DAF-A40D-34FA35673499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DB44-4E7A-4B44-A437-9E335132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F149-435C-4184-B053-2342C8F30371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AED9-3300-4213-829C-D3834ADFD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9506-1342-4313-8B63-C36FE85641FB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2076-0F6E-4129-923B-468E4DC4C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6668-A485-48C6-8097-B6C145E17643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526D-73FF-4AD1-9616-FC730171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890B-DD46-43B3-9C56-3BF6E19AA224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EDF3-36E2-42B1-96B7-E0CF4E131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6A5F-AC57-47A5-B2E9-F5F5AE5C6115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7377-6068-4F73-B20C-D4D4837B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6262-8066-46D1-9FF7-82980E17944C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06CA-8EB8-4939-9E0F-8D8D168FD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730BC-EC7D-41C8-81DF-8F1143750982}" type="datetimeFigureOut">
              <a:rPr lang="ru-RU"/>
              <a:pPr>
                <a:defRPr/>
              </a:pPr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333BF-B6F8-4451-A68A-4EEC7119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21%20&#1084;&#1072;&#1088;&#1090;&#1072;%202011\&#1093;&#1091;&#1076;&#1086;&#1078;&#1085;&#1080;&#1082;\kazoo%20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gecon.narod.ru/listva/album/slides/09dgecon46_0095.jpg" TargetMode="External"/><Relationship Id="rId13" Type="http://schemas.openxmlformats.org/officeDocument/2006/relationships/image" Target="../media/image13.gif"/><Relationship Id="rId3" Type="http://schemas.openxmlformats.org/officeDocument/2006/relationships/hyperlink" Target="http://www.cyberpr.ru/art.png" TargetMode="External"/><Relationship Id="rId7" Type="http://schemas.openxmlformats.org/officeDocument/2006/relationships/hyperlink" Target="http://tritroichki.narod.ru/bird/bird33.gif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nevseoboi.com.ua/uploads/posts/2010-05/1275065014_hj003_350a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lviv.okis.ru/file/alviv/thumbpersonaj044.gif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www.artsklad.ru/UserFiles/Image/big/jpeg/820_1.jpg" TargetMode="External"/><Relationship Id="rId10" Type="http://schemas.openxmlformats.org/officeDocument/2006/relationships/hyperlink" Target="http://it-n.ru/communities.aspx?cat_no=200752&amp;lib_no=231990&amp;tmpl=lib" TargetMode="External"/><Relationship Id="rId4" Type="http://schemas.openxmlformats.org/officeDocument/2006/relationships/hyperlink" Target="http://www.openclipart.org/image/250px/svg_to_png/valessiobrito_Aquarela_Colors.png" TargetMode="External"/><Relationship Id="rId9" Type="http://schemas.openxmlformats.org/officeDocument/2006/relationships/hyperlink" Target="http://parkov3.narod.ru/new_sound/cartoon.r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000364" y="1500174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  <a:cs typeface="Arial" charset="0"/>
              </a:rPr>
              <a:t>Дидактическая игра </a:t>
            </a:r>
            <a:endParaRPr lang="en-US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714620"/>
            <a:ext cx="400052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Цветные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 charset="0"/>
              </a:rPr>
              <a:t> вопросы </a:t>
            </a:r>
            <a:endParaRPr lang="ru-RU" sz="54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71527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215342" y="285728"/>
            <a:ext cx="500062" cy="500062"/>
          </a:xfrm>
          <a:prstGeom prst="mathMultiply">
            <a:avLst/>
          </a:prstGeo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Прямоугольник 81"/>
          <p:cNvSpPr/>
          <p:nvPr/>
        </p:nvSpPr>
        <p:spPr>
          <a:xfrm>
            <a:off x="4572000" y="1406256"/>
            <a:ext cx="2390400" cy="288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57752" y="1428736"/>
            <a:ext cx="1714512" cy="2786082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20032"/>
                </a:solidFill>
              </a:rPr>
              <a:t>Помоги художнику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20032"/>
                </a:solidFill>
              </a:rPr>
              <a:t>нарисовать картину</a:t>
            </a: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Фрукт для лечения температуры</a:t>
            </a:r>
          </a:p>
        </p:txBody>
      </p:sp>
      <p:sp>
        <p:nvSpPr>
          <p:cNvPr id="8" name="Овал 7"/>
          <p:cNvSpPr/>
          <p:nvPr/>
        </p:nvSpPr>
        <p:spPr>
          <a:xfrm>
            <a:off x="2095500" y="5286375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4785" y="135729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киви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5261" y="292893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виноград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785" y="214311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груша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5261" y="3714752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лимон</a:t>
            </a:r>
          </a:p>
        </p:txBody>
      </p:sp>
      <p:sp>
        <p:nvSpPr>
          <p:cNvPr id="19" name="Овал 18"/>
          <p:cNvSpPr/>
          <p:nvPr/>
        </p:nvSpPr>
        <p:spPr>
          <a:xfrm>
            <a:off x="1738313" y="5643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238250" y="592931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096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09625" y="5143500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1023938" y="4714875"/>
            <a:ext cx="357187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1381125" y="4500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3" name="Picture 2" descr="C:\Documents and Settings\User\Рабочий стол\ТРИГГЕРЫ\ТРИГГЕРЫ\МК 4\4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488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11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Штриховая стрелка вправо 62">
            <a:hlinkClick r:id="" action="ppaction://hlinkshowjump?jump=nextslide"/>
          </p:cNvPr>
          <p:cNvSpPr/>
          <p:nvPr/>
        </p:nvSpPr>
        <p:spPr>
          <a:xfrm>
            <a:off x="7358082" y="571480"/>
            <a:ext cx="428628" cy="341756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Умножение 64">
            <a:hlinkClick r:id="" action="ppaction://hlinkshowjump?jump=endshow"/>
          </p:cNvPr>
          <p:cNvSpPr/>
          <p:nvPr/>
        </p:nvSpPr>
        <p:spPr>
          <a:xfrm>
            <a:off x="7786710" y="500042"/>
            <a:ext cx="500062" cy="500062"/>
          </a:xfrm>
          <a:prstGeom prst="mathMultiply">
            <a:avLst/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Штриховая стрелка вправо 65">
            <a:hlinkClick r:id="" action="ppaction://hlinkshowjump?jump=previousslide"/>
          </p:cNvPr>
          <p:cNvSpPr/>
          <p:nvPr/>
        </p:nvSpPr>
        <p:spPr>
          <a:xfrm rot="10800000">
            <a:off x="6786578" y="571480"/>
            <a:ext cx="428628" cy="341756"/>
          </a:xfrm>
          <a:prstGeom prst="stripedRightArrow">
            <a:avLst>
              <a:gd name="adj1" fmla="val 44368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серый цвет </a:t>
            </a:r>
          </a:p>
        </p:txBody>
      </p:sp>
      <p:sp>
        <p:nvSpPr>
          <p:cNvPr id="25" name="Скругленный прямоугольник 24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62" grpId="0" animBg="1"/>
      <p:bldP spid="4" grpId="0" animBg="1"/>
      <p:bldP spid="4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24" grpId="0" animBg="1"/>
      <p:bldP spid="24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75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1431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Когда закаляться лучше всего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весной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зимой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осенью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летом</a:t>
            </a:r>
          </a:p>
        </p:txBody>
      </p:sp>
      <p:sp>
        <p:nvSpPr>
          <p:cNvPr id="23" name="Овал 22"/>
          <p:cNvSpPr/>
          <p:nvPr/>
        </p:nvSpPr>
        <p:spPr>
          <a:xfrm>
            <a:off x="2143125" y="564356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3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User\Рабочий стол\ТРИГГЕРЫ\ТРИГГЕРЫ\МК 4\4\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926" y="142873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4" name="Picture 3" descr="C:\Documents and Settings\User\Рабочий стол\ТРИГГЕРЫ\ТРИГГЕРЫ\МК 4\4\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4926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зелёный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В какое время суток лучше совершать пробежку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днём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ночью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вечером</a:t>
            </a:r>
          </a:p>
        </p:txBody>
      </p:sp>
      <p:sp>
        <p:nvSpPr>
          <p:cNvPr id="23" name="Овал 22"/>
          <p:cNvSpPr/>
          <p:nvPr/>
        </p:nvSpPr>
        <p:spPr>
          <a:xfrm>
            <a:off x="1571625" y="5929313"/>
            <a:ext cx="357188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4" name="Picture 3" descr="C:\Documents and Settings\User\Рабочий стол\ТРИГГЕРЫ\ТРИГГЕРЫ\МК 4\4\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926" y="1406256"/>
            <a:ext cx="2395966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24" name="Picture 4" descr="C:\Documents and Settings\User\Рабочий стол\ТРИГГЕРЫ\ТРИГГЕРЫ\МК 4\4\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06256"/>
            <a:ext cx="240401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15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жёлтый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1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Вредный продукт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котлета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каша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овощи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гамбургер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71563" y="5643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" name="Picture 4" descr="C:\Documents and Settings\User\Рабочий стол\ТРИГГЕРЫ\ТРИГГЕРЫ\МК 4\4\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437" y="1428736"/>
            <a:ext cx="240401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User\Рабочий стол\ТРИГГЕРЫ\ТРИГГЕРЫ\МК 4\4\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428736"/>
            <a:ext cx="2387848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голубой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8" grpId="0" animBg="1"/>
      <p:bldP spid="28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Сколько требуется выпивать воды в день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 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2,5 л</a:t>
            </a:r>
          </a:p>
        </p:txBody>
      </p:sp>
      <p:sp>
        <p:nvSpPr>
          <p:cNvPr id="23" name="Овал 22"/>
          <p:cNvSpPr/>
          <p:nvPr/>
        </p:nvSpPr>
        <p:spPr>
          <a:xfrm>
            <a:off x="1143000" y="5143500"/>
            <a:ext cx="357188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Documents and Settings\User\Рабочий стол\ТРИГГЕРЫ\ТРИГГЕРЫ\МК 4\4\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736"/>
            <a:ext cx="2387848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835" y="142873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Штриховая стрелка вправо 24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6143644"/>
            <a:ext cx="3786214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оранжевый цвет </a:t>
            </a:r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Picture 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5658992" cy="9115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витамин, который вырабатывается в организме человека только под воздействием солнечных лучей. 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 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 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 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Витамин Д</a:t>
            </a:r>
          </a:p>
        </p:txBody>
      </p:sp>
      <p:sp>
        <p:nvSpPr>
          <p:cNvPr id="23" name="Овал 22"/>
          <p:cNvSpPr/>
          <p:nvPr/>
        </p:nvSpPr>
        <p:spPr>
          <a:xfrm>
            <a:off x="1357313" y="4714875"/>
            <a:ext cx="357187" cy="35718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0625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214688"/>
            <a:ext cx="500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множение 23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Штриховая стрелка вправо 24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6050" y="6143644"/>
            <a:ext cx="350046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красный цвет </a:t>
            </a:r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3786182" y="6143644"/>
            <a:ext cx="1500198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Picture 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209" flipH="1">
            <a:off x="3760788" y="13716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438" y="4357688"/>
            <a:ext cx="2381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357166"/>
            <a:ext cx="4929222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Что способствует лучшему сну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89" y="2071678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89" y="3643314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конфеты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89" y="2857496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телевизор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89" y="1285860"/>
            <a:ext cx="2428892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душ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85938" y="4500563"/>
            <a:ext cx="357187" cy="357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9" descr="C:\Documents and Settings\User\Рабочий стол\ТРИГГЕРЫ\ТРИГГЕРЫ\МК 4\4\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06256"/>
            <a:ext cx="2409057" cy="2880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500188"/>
            <a:ext cx="258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3214688"/>
            <a:ext cx="5000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5" descr="C:\Documents and Settings\User\Рабочий стол\ТРИГГЕРЫ\ТРИГГЕРЫ\МК 3\вороненок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00438" y="5072063"/>
            <a:ext cx="1428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kazoo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61988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95536" y="1196752"/>
            <a:ext cx="2748274" cy="294491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Умница, задание выполнено!</a:t>
            </a:r>
          </a:p>
        </p:txBody>
      </p:sp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7358082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858152" y="285728"/>
            <a:ext cx="500062" cy="500062"/>
          </a:xfrm>
          <a:prstGeom prst="mathMultiply">
            <a:avLst/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Штриховая стрелка вправо 26">
            <a:hlinkClick r:id="" action="ppaction://hlinkshowjump?jump=previousslide"/>
          </p:cNvPr>
          <p:cNvSpPr/>
          <p:nvPr/>
        </p:nvSpPr>
        <p:spPr>
          <a:xfrm rot="10800000">
            <a:off x="6858016" y="285728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10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6143644"/>
            <a:ext cx="385765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Выбери фиолетовый цвет </a:t>
            </a:r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2786050" y="6143644"/>
            <a:ext cx="4214842" cy="428628"/>
          </a:xfrm>
          <a:prstGeom prst="round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20032"/>
                </a:solidFill>
              </a:rPr>
              <a:t>Использованные ресурсы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20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5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21" grpId="0" animBg="1"/>
      <p:bldP spid="24" grpId="0" animBg="1"/>
      <p:bldP spid="28" grpId="0" animBg="1"/>
      <p:bldP spid="28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0063" y="714375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Список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использованных ресурсов:</a:t>
            </a:r>
          </a:p>
        </p:txBody>
      </p:sp>
      <p:sp>
        <p:nvSpPr>
          <p:cNvPr id="12292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58175" cy="5065713"/>
          </a:xfrm>
          <a:solidFill>
            <a:schemeClr val="bg1">
              <a:alpha val="45000"/>
            </a:schemeClr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Фон –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2"/>
              </a:rPr>
              <a:t>http://nevseoboi.com.ua/uploads/posts/2010-05/1275065014_hj003_350a.jpg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Художник -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3"/>
              </a:rPr>
              <a:t>http://www.cyberpr.ru/art.png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Палитра -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4"/>
              </a:rPr>
              <a:t>http://www.openclipart.org/image/250px/svg_to_png/valessiobrito_Aquarela_Colors.png</a:t>
            </a:r>
            <a:endParaRPr lang="en-US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Мольберт -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5"/>
              </a:rPr>
              <a:t>http://www.artsklad.ru/UserFiles/Image/big/jpeg/820_1.jpg</a:t>
            </a:r>
            <a:endParaRPr lang="en-US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Петрушка –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6"/>
              </a:rPr>
              <a:t>http://www.alviv.okis.ru/file/alviv/thumbpersonaj044.gif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Воронёнок –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7"/>
              </a:rPr>
              <a:t>http://tritroichki.narod.ru/bird/bird33.gif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Лист берёзы -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8"/>
              </a:rPr>
              <a:t>http://dgecon.narod.ru/listva/album/slides/09dgecon46_0095.jpg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Звук - </a:t>
            </a:r>
            <a:r>
              <a:rPr lang="en-US" sz="2000" dirty="0">
                <a:latin typeface="Century Gothic" pitchFamily="34" charset="0"/>
                <a:cs typeface="Times New Roman" pitchFamily="18" charset="0"/>
                <a:hlinkClick r:id="rId9"/>
              </a:rPr>
              <a:t>http://parkov3.narod.ru/new_sound/cartoon.rar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latin typeface="Century Gothic" pitchFamily="34" charset="0"/>
                <a:cs typeface="Times New Roman" pitchFamily="18" charset="0"/>
              </a:rPr>
              <a:t>Методическая поддержка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>
                <a:latin typeface="Century Gothic" pitchFamily="34" charset="0"/>
                <a:cs typeface="Times New Roman" pitchFamily="18" charset="0"/>
                <a:hlinkClick r:id="rId10"/>
              </a:rPr>
              <a:t>Манжула</a:t>
            </a:r>
            <a:r>
              <a:rPr lang="ru-RU" sz="2000" dirty="0">
                <a:latin typeface="Century Gothic" pitchFamily="34" charset="0"/>
                <a:cs typeface="Times New Roman" pitchFamily="18" charset="0"/>
                <a:hlinkClick r:id="rId10"/>
              </a:rPr>
              <a:t> А.М., Мастер-класс "Всё о триггерах". 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286780" y="285729"/>
            <a:ext cx="500062" cy="500062"/>
          </a:xfrm>
          <a:prstGeom prst="mathMultiply">
            <a:avLst/>
          </a:prstGeom>
          <a:blipFill>
            <a:blip r:embed="rId11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>
            <a:hlinkClick r:id="" action="ppaction://hlinkshowjump?jump=previousslide"/>
          </p:cNvPr>
          <p:cNvSpPr/>
          <p:nvPr/>
        </p:nvSpPr>
        <p:spPr>
          <a:xfrm rot="10800000">
            <a:off x="7786710" y="285729"/>
            <a:ext cx="428628" cy="484632"/>
          </a:xfrm>
          <a:prstGeom prst="stripedRightArrow">
            <a:avLst>
              <a:gd name="adj1" fmla="val 44368"/>
              <a:gd name="adj2" fmla="val 50000"/>
            </a:avLst>
          </a:prstGeom>
          <a:blipFill>
            <a:blip r:embed="rId11" cstate="print"/>
            <a:tile tx="0" ty="0" sx="100000" sy="100000" flip="none" algn="tl"/>
          </a:blipFill>
          <a:ln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98437" flipH="1" flipV="1">
            <a:off x="7051675" y="5205413"/>
            <a:ext cx="22764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5" descr="C:\Documents and Settings\User\Рабочий стол\ТРИГГЕРЫ\ТРИГГЕРЫ\МК 3\вороненок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7194550" y="5299075"/>
            <a:ext cx="14319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288</Words>
  <Application>Microsoft Office PowerPoint</Application>
  <PresentationFormat>Экран (4:3)</PresentationFormat>
  <Paragraphs>67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</cp:lastModifiedBy>
  <cp:revision>9</cp:revision>
  <dcterms:created xsi:type="dcterms:W3CDTF">2011-03-20T17:06:31Z</dcterms:created>
  <dcterms:modified xsi:type="dcterms:W3CDTF">2024-11-23T14:30:10Z</dcterms:modified>
</cp:coreProperties>
</file>