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4"/>
  </p:notesMasterIdLst>
  <p:sldIdLst>
    <p:sldId id="291" r:id="rId2"/>
    <p:sldId id="292" r:id="rId3"/>
    <p:sldId id="270" r:id="rId4"/>
    <p:sldId id="282" r:id="rId5"/>
    <p:sldId id="283" r:id="rId6"/>
    <p:sldId id="284" r:id="rId7"/>
    <p:sldId id="285" r:id="rId8"/>
    <p:sldId id="286" r:id="rId9"/>
    <p:sldId id="287" r:id="rId10"/>
    <p:sldId id="288" r:id="rId11"/>
    <p:sldId id="289" r:id="rId12"/>
    <p:sldId id="290" r:id="rId13"/>
    <p:sldId id="280" r:id="rId14"/>
    <p:sldId id="274" r:id="rId15"/>
    <p:sldId id="257" r:id="rId16"/>
    <p:sldId id="275" r:id="rId17"/>
    <p:sldId id="276" r:id="rId18"/>
    <p:sldId id="281" r:id="rId19"/>
    <p:sldId id="278" r:id="rId20"/>
    <p:sldId id="273" r:id="rId21"/>
    <p:sldId id="277" r:id="rId22"/>
    <p:sldId id="279" r:id="rId23"/>
  </p:sldIdLst>
  <p:sldSz cx="9144000" cy="6858000" type="screen4x3"/>
  <p:notesSz cx="6858000" cy="9144000"/>
  <p:custDataLst>
    <p:tags r:id="rId25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59" autoAdjust="0"/>
    <p:restoredTop sz="94545" autoAdjust="0"/>
  </p:normalViewPr>
  <p:slideViewPr>
    <p:cSldViewPr>
      <p:cViewPr varScale="1">
        <p:scale>
          <a:sx n="108" d="100"/>
          <a:sy n="108" d="100"/>
        </p:scale>
        <p:origin x="176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4489D5-FE62-40BE-8BF2-F9F41B175B00}" type="datetimeFigureOut">
              <a:rPr lang="ru-RU" smtClean="0"/>
              <a:pPr/>
              <a:t>24.11.2024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8C3A53-D764-4A81-A744-3DA1CFD0724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8C3A53-D764-4A81-A744-3DA1CFD07247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8C3A53-D764-4A81-A744-3DA1CFD07247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8C3A53-D764-4A81-A744-3DA1CFD07247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8C3A53-D764-4A81-A744-3DA1CFD07247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8C3A53-D764-4A81-A744-3DA1CFD07247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8C3A53-D764-4A81-A744-3DA1CFD07247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8C3A53-D764-4A81-A744-3DA1CFD07247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8C3A53-D764-4A81-A744-3DA1CFD07247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8C3A53-D764-4A81-A744-3DA1CFD07247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8C3A53-D764-4A81-A744-3DA1CFD07247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23FD9-A99C-42D9-9AF1-6AF795C0CA8D}" type="datetimeFigureOut">
              <a:rPr lang="ru-RU" smtClean="0"/>
              <a:pPr/>
              <a:t>24.11.2024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BEFD8-01E2-403D-92C0-A2537D58E3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23FD9-A99C-42D9-9AF1-6AF795C0CA8D}" type="datetimeFigureOut">
              <a:rPr lang="ru-RU" smtClean="0"/>
              <a:pPr/>
              <a:t>24.11.2024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BEFD8-01E2-403D-92C0-A2537D58E3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23FD9-A99C-42D9-9AF1-6AF795C0CA8D}" type="datetimeFigureOut">
              <a:rPr lang="ru-RU" smtClean="0"/>
              <a:pPr/>
              <a:t>24.11.2024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BEFD8-01E2-403D-92C0-A2537D58E3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23FD9-A99C-42D9-9AF1-6AF795C0CA8D}" type="datetimeFigureOut">
              <a:rPr lang="ru-RU" smtClean="0"/>
              <a:pPr/>
              <a:t>24.11.2024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BEFD8-01E2-403D-92C0-A2537D58E3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23FD9-A99C-42D9-9AF1-6AF795C0CA8D}" type="datetimeFigureOut">
              <a:rPr lang="ru-RU" smtClean="0"/>
              <a:pPr/>
              <a:t>24.11.2024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BEFD8-01E2-403D-92C0-A2537D58E3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23FD9-A99C-42D9-9AF1-6AF795C0CA8D}" type="datetimeFigureOut">
              <a:rPr lang="ru-RU" smtClean="0"/>
              <a:pPr/>
              <a:t>24.11.2024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BEFD8-01E2-403D-92C0-A2537D58E3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23FD9-A99C-42D9-9AF1-6AF795C0CA8D}" type="datetimeFigureOut">
              <a:rPr lang="ru-RU" smtClean="0"/>
              <a:pPr/>
              <a:t>24.11.2024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BEFD8-01E2-403D-92C0-A2537D58E3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23FD9-A99C-42D9-9AF1-6AF795C0CA8D}" type="datetimeFigureOut">
              <a:rPr lang="ru-RU" smtClean="0"/>
              <a:pPr/>
              <a:t>24.11.2024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BEFD8-01E2-403D-92C0-A2537D58E3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23FD9-A99C-42D9-9AF1-6AF795C0CA8D}" type="datetimeFigureOut">
              <a:rPr lang="ru-RU" smtClean="0"/>
              <a:pPr/>
              <a:t>24.11.2024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BEFD8-01E2-403D-92C0-A2537D58E3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23FD9-A99C-42D9-9AF1-6AF795C0CA8D}" type="datetimeFigureOut">
              <a:rPr lang="ru-RU" smtClean="0"/>
              <a:pPr/>
              <a:t>24.11.2024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BEFD8-01E2-403D-92C0-A2537D58E3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23FD9-A99C-42D9-9AF1-6AF795C0CA8D}" type="datetimeFigureOut">
              <a:rPr lang="ru-RU" smtClean="0"/>
              <a:pPr/>
              <a:t>24.11.2024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BEFD8-01E2-403D-92C0-A2537D58E3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023FD9-A99C-42D9-9AF1-6AF795C0CA8D}" type="datetimeFigureOut">
              <a:rPr lang="ru-RU" smtClean="0"/>
              <a:pPr/>
              <a:t>24.11.2024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7BEFD8-01E2-403D-92C0-A2537D58E34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advClick="0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18" Type="http://schemas.openxmlformats.org/officeDocument/2006/relationships/image" Target="../media/image17.jpeg"/><Relationship Id="rId3" Type="http://schemas.openxmlformats.org/officeDocument/2006/relationships/image" Target="../media/image2.jpeg"/><Relationship Id="rId21" Type="http://schemas.openxmlformats.org/officeDocument/2006/relationships/image" Target="../media/image20.jpeg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17" Type="http://schemas.openxmlformats.org/officeDocument/2006/relationships/image" Target="../media/image16.jpeg"/><Relationship Id="rId2" Type="http://schemas.openxmlformats.org/officeDocument/2006/relationships/image" Target="../media/image1.jpeg"/><Relationship Id="rId16" Type="http://schemas.openxmlformats.org/officeDocument/2006/relationships/image" Target="../media/image15.jpe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5" Type="http://schemas.openxmlformats.org/officeDocument/2006/relationships/image" Target="../media/image14.jpeg"/><Relationship Id="rId10" Type="http://schemas.openxmlformats.org/officeDocument/2006/relationships/image" Target="../media/image9.jpeg"/><Relationship Id="rId19" Type="http://schemas.openxmlformats.org/officeDocument/2006/relationships/image" Target="../media/image18.jpeg"/><Relationship Id="rId4" Type="http://schemas.openxmlformats.org/officeDocument/2006/relationships/image" Target="../media/image3.gif"/><Relationship Id="rId9" Type="http://schemas.openxmlformats.org/officeDocument/2006/relationships/image" Target="../media/image8.jpeg"/><Relationship Id="rId14" Type="http://schemas.openxmlformats.org/officeDocument/2006/relationships/image" Target="../media/image13.gif"/><Relationship Id="rId22" Type="http://schemas.openxmlformats.org/officeDocument/2006/relationships/image" Target="../media/image21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9.png"/><Relationship Id="rId3" Type="http://schemas.openxmlformats.org/officeDocument/2006/relationships/image" Target="../media/image2.jpe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17" Type="http://schemas.openxmlformats.org/officeDocument/2006/relationships/slide" Target="slide21.xml"/><Relationship Id="rId2" Type="http://schemas.openxmlformats.org/officeDocument/2006/relationships/image" Target="../media/image1.jpeg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jpeg"/><Relationship Id="rId5" Type="http://schemas.openxmlformats.org/officeDocument/2006/relationships/image" Target="../media/image3.gif"/><Relationship Id="rId15" Type="http://schemas.openxmlformats.org/officeDocument/2006/relationships/image" Target="../media/image13.gif"/><Relationship Id="rId10" Type="http://schemas.openxmlformats.org/officeDocument/2006/relationships/image" Target="../media/image8.jpeg"/><Relationship Id="rId4" Type="http://schemas.openxmlformats.org/officeDocument/2006/relationships/image" Target="../media/image11.png"/><Relationship Id="rId9" Type="http://schemas.openxmlformats.org/officeDocument/2006/relationships/image" Target="../media/image7.jpeg"/><Relationship Id="rId1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9.png"/><Relationship Id="rId3" Type="http://schemas.openxmlformats.org/officeDocument/2006/relationships/image" Target="../media/image2.jpe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17" Type="http://schemas.openxmlformats.org/officeDocument/2006/relationships/slide" Target="slide22.xml"/><Relationship Id="rId2" Type="http://schemas.openxmlformats.org/officeDocument/2006/relationships/image" Target="../media/image1.jpeg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jpeg"/><Relationship Id="rId5" Type="http://schemas.openxmlformats.org/officeDocument/2006/relationships/image" Target="../media/image3.gif"/><Relationship Id="rId15" Type="http://schemas.openxmlformats.org/officeDocument/2006/relationships/image" Target="../media/image13.gif"/><Relationship Id="rId10" Type="http://schemas.openxmlformats.org/officeDocument/2006/relationships/image" Target="../media/image8.jpeg"/><Relationship Id="rId4" Type="http://schemas.openxmlformats.org/officeDocument/2006/relationships/image" Target="../media/image11.png"/><Relationship Id="rId9" Type="http://schemas.openxmlformats.org/officeDocument/2006/relationships/image" Target="../media/image7.jpeg"/><Relationship Id="rId1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2.jpeg"/><Relationship Id="rId18" Type="http://schemas.openxmlformats.org/officeDocument/2006/relationships/image" Target="../media/image20.jpeg"/><Relationship Id="rId3" Type="http://schemas.openxmlformats.org/officeDocument/2006/relationships/image" Target="../media/image2.jpe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17" Type="http://schemas.openxmlformats.org/officeDocument/2006/relationships/image" Target="../media/image23.jpeg"/><Relationship Id="rId2" Type="http://schemas.openxmlformats.org/officeDocument/2006/relationships/image" Target="../media/image1.jpeg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jpeg"/><Relationship Id="rId5" Type="http://schemas.openxmlformats.org/officeDocument/2006/relationships/image" Target="../media/image3.gif"/><Relationship Id="rId15" Type="http://schemas.openxmlformats.org/officeDocument/2006/relationships/image" Target="../media/image22.png"/><Relationship Id="rId10" Type="http://schemas.openxmlformats.org/officeDocument/2006/relationships/image" Target="../media/image8.jpeg"/><Relationship Id="rId19" Type="http://schemas.openxmlformats.org/officeDocument/2006/relationships/image" Target="../media/image24.jpeg"/><Relationship Id="rId4" Type="http://schemas.openxmlformats.org/officeDocument/2006/relationships/image" Target="../media/image11.png"/><Relationship Id="rId9" Type="http://schemas.openxmlformats.org/officeDocument/2006/relationships/image" Target="../media/image7.jpeg"/><Relationship Id="rId14" Type="http://schemas.openxmlformats.org/officeDocument/2006/relationships/image" Target="../media/image13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5" Type="http://schemas.openxmlformats.org/officeDocument/2006/relationships/image" Target="../media/image26.gif"/><Relationship Id="rId4" Type="http://schemas.openxmlformats.org/officeDocument/2006/relationships/slide" Target="slid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5" Type="http://schemas.openxmlformats.org/officeDocument/2006/relationships/image" Target="../media/image26.gif"/><Relationship Id="rId4" Type="http://schemas.openxmlformats.org/officeDocument/2006/relationships/slide" Target="slid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gif"/><Relationship Id="rId5" Type="http://schemas.openxmlformats.org/officeDocument/2006/relationships/slide" Target="slide5.xml"/><Relationship Id="rId4" Type="http://schemas.openxmlformats.org/officeDocument/2006/relationships/image" Target="../media/image3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26.gif"/><Relationship Id="rId4" Type="http://schemas.openxmlformats.org/officeDocument/2006/relationships/slide" Target="slide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26.gif"/><Relationship Id="rId4" Type="http://schemas.openxmlformats.org/officeDocument/2006/relationships/slide" Target="slide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6.gif"/><Relationship Id="rId4" Type="http://schemas.openxmlformats.org/officeDocument/2006/relationships/slide" Target="slide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eg"/><Relationship Id="rId5" Type="http://schemas.openxmlformats.org/officeDocument/2006/relationships/image" Target="../media/image26.gif"/><Relationship Id="rId4" Type="http://schemas.openxmlformats.org/officeDocument/2006/relationships/slide" Target="slide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9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6" Type="http://schemas.openxmlformats.org/officeDocument/2006/relationships/image" Target="../media/image13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5" Type="http://schemas.openxmlformats.org/officeDocument/2006/relationships/slide" Target="slide13.xml"/><Relationship Id="rId10" Type="http://schemas.openxmlformats.org/officeDocument/2006/relationships/image" Target="../media/image9.jpeg"/><Relationship Id="rId4" Type="http://schemas.openxmlformats.org/officeDocument/2006/relationships/image" Target="../media/image3.gif"/><Relationship Id="rId9" Type="http://schemas.openxmlformats.org/officeDocument/2006/relationships/image" Target="../media/image8.jpeg"/><Relationship Id="rId14" Type="http://schemas.openxmlformats.org/officeDocument/2006/relationships/image" Target="../media/image1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26.gif"/><Relationship Id="rId4" Type="http://schemas.openxmlformats.org/officeDocument/2006/relationships/slide" Target="slide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gif"/><Relationship Id="rId5" Type="http://schemas.openxmlformats.org/officeDocument/2006/relationships/image" Target="../media/image26.gif"/><Relationship Id="rId4" Type="http://schemas.openxmlformats.org/officeDocument/2006/relationships/slide" Target="slide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eg"/><Relationship Id="rId5" Type="http://schemas.openxmlformats.org/officeDocument/2006/relationships/image" Target="../media/image26.gif"/><Relationship Id="rId4" Type="http://schemas.openxmlformats.org/officeDocument/2006/relationships/slide" Target="slide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9.png"/><Relationship Id="rId3" Type="http://schemas.openxmlformats.org/officeDocument/2006/relationships/image" Target="../media/image2.jpe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17" Type="http://schemas.openxmlformats.org/officeDocument/2006/relationships/slide" Target="slide14.xml"/><Relationship Id="rId2" Type="http://schemas.openxmlformats.org/officeDocument/2006/relationships/image" Target="../media/image1.jpeg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jpeg"/><Relationship Id="rId5" Type="http://schemas.openxmlformats.org/officeDocument/2006/relationships/image" Target="../media/image3.gif"/><Relationship Id="rId15" Type="http://schemas.openxmlformats.org/officeDocument/2006/relationships/image" Target="../media/image13.gif"/><Relationship Id="rId10" Type="http://schemas.openxmlformats.org/officeDocument/2006/relationships/image" Target="../media/image8.jpeg"/><Relationship Id="rId4" Type="http://schemas.openxmlformats.org/officeDocument/2006/relationships/image" Target="../media/image11.png"/><Relationship Id="rId9" Type="http://schemas.openxmlformats.org/officeDocument/2006/relationships/image" Target="../media/image7.jpeg"/><Relationship Id="rId1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9.png"/><Relationship Id="rId3" Type="http://schemas.openxmlformats.org/officeDocument/2006/relationships/image" Target="../media/image2.jpe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17" Type="http://schemas.openxmlformats.org/officeDocument/2006/relationships/slide" Target="slide15.xml"/><Relationship Id="rId2" Type="http://schemas.openxmlformats.org/officeDocument/2006/relationships/image" Target="../media/image1.jpeg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jpeg"/><Relationship Id="rId5" Type="http://schemas.openxmlformats.org/officeDocument/2006/relationships/image" Target="../media/image3.gif"/><Relationship Id="rId15" Type="http://schemas.openxmlformats.org/officeDocument/2006/relationships/image" Target="../media/image13.gif"/><Relationship Id="rId10" Type="http://schemas.openxmlformats.org/officeDocument/2006/relationships/image" Target="../media/image8.jpeg"/><Relationship Id="rId4" Type="http://schemas.openxmlformats.org/officeDocument/2006/relationships/image" Target="../media/image11.png"/><Relationship Id="rId9" Type="http://schemas.openxmlformats.org/officeDocument/2006/relationships/image" Target="../media/image7.jpeg"/><Relationship Id="rId1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9.png"/><Relationship Id="rId3" Type="http://schemas.openxmlformats.org/officeDocument/2006/relationships/image" Target="../media/image2.jpe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17" Type="http://schemas.openxmlformats.org/officeDocument/2006/relationships/slide" Target="slide16.xml"/><Relationship Id="rId2" Type="http://schemas.openxmlformats.org/officeDocument/2006/relationships/image" Target="../media/image1.jpeg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jpeg"/><Relationship Id="rId5" Type="http://schemas.openxmlformats.org/officeDocument/2006/relationships/image" Target="../media/image3.gif"/><Relationship Id="rId15" Type="http://schemas.openxmlformats.org/officeDocument/2006/relationships/image" Target="../media/image13.gif"/><Relationship Id="rId10" Type="http://schemas.openxmlformats.org/officeDocument/2006/relationships/image" Target="../media/image8.jpeg"/><Relationship Id="rId4" Type="http://schemas.openxmlformats.org/officeDocument/2006/relationships/image" Target="../media/image11.png"/><Relationship Id="rId9" Type="http://schemas.openxmlformats.org/officeDocument/2006/relationships/image" Target="../media/image7.jpeg"/><Relationship Id="rId1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9.png"/><Relationship Id="rId3" Type="http://schemas.openxmlformats.org/officeDocument/2006/relationships/image" Target="../media/image2.jpe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17" Type="http://schemas.openxmlformats.org/officeDocument/2006/relationships/slide" Target="slide17.xml"/><Relationship Id="rId2" Type="http://schemas.openxmlformats.org/officeDocument/2006/relationships/image" Target="../media/image1.jpeg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jpeg"/><Relationship Id="rId5" Type="http://schemas.openxmlformats.org/officeDocument/2006/relationships/image" Target="../media/image3.gif"/><Relationship Id="rId15" Type="http://schemas.openxmlformats.org/officeDocument/2006/relationships/image" Target="../media/image13.gif"/><Relationship Id="rId10" Type="http://schemas.openxmlformats.org/officeDocument/2006/relationships/image" Target="../media/image8.jpeg"/><Relationship Id="rId4" Type="http://schemas.openxmlformats.org/officeDocument/2006/relationships/image" Target="../media/image11.png"/><Relationship Id="rId9" Type="http://schemas.openxmlformats.org/officeDocument/2006/relationships/image" Target="../media/image7.jpeg"/><Relationship Id="rId1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9.png"/><Relationship Id="rId3" Type="http://schemas.openxmlformats.org/officeDocument/2006/relationships/image" Target="../media/image2.jpe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17" Type="http://schemas.openxmlformats.org/officeDocument/2006/relationships/slide" Target="slide18.xml"/><Relationship Id="rId2" Type="http://schemas.openxmlformats.org/officeDocument/2006/relationships/image" Target="../media/image1.jpeg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jpeg"/><Relationship Id="rId5" Type="http://schemas.openxmlformats.org/officeDocument/2006/relationships/image" Target="../media/image3.gif"/><Relationship Id="rId15" Type="http://schemas.openxmlformats.org/officeDocument/2006/relationships/image" Target="../media/image13.gif"/><Relationship Id="rId10" Type="http://schemas.openxmlformats.org/officeDocument/2006/relationships/image" Target="../media/image8.jpeg"/><Relationship Id="rId4" Type="http://schemas.openxmlformats.org/officeDocument/2006/relationships/image" Target="../media/image11.png"/><Relationship Id="rId9" Type="http://schemas.openxmlformats.org/officeDocument/2006/relationships/image" Target="../media/image7.jpeg"/><Relationship Id="rId1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9.png"/><Relationship Id="rId3" Type="http://schemas.openxmlformats.org/officeDocument/2006/relationships/image" Target="../media/image2.jpe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17" Type="http://schemas.openxmlformats.org/officeDocument/2006/relationships/slide" Target="slide19.xml"/><Relationship Id="rId2" Type="http://schemas.openxmlformats.org/officeDocument/2006/relationships/image" Target="../media/image1.jpeg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jpeg"/><Relationship Id="rId5" Type="http://schemas.openxmlformats.org/officeDocument/2006/relationships/image" Target="../media/image3.gif"/><Relationship Id="rId15" Type="http://schemas.openxmlformats.org/officeDocument/2006/relationships/image" Target="../media/image13.gif"/><Relationship Id="rId10" Type="http://schemas.openxmlformats.org/officeDocument/2006/relationships/image" Target="../media/image8.jpeg"/><Relationship Id="rId4" Type="http://schemas.openxmlformats.org/officeDocument/2006/relationships/image" Target="../media/image11.png"/><Relationship Id="rId9" Type="http://schemas.openxmlformats.org/officeDocument/2006/relationships/image" Target="../media/image7.jpeg"/><Relationship Id="rId1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9.png"/><Relationship Id="rId3" Type="http://schemas.openxmlformats.org/officeDocument/2006/relationships/image" Target="../media/image2.jpe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17" Type="http://schemas.openxmlformats.org/officeDocument/2006/relationships/slide" Target="slide20.xml"/><Relationship Id="rId2" Type="http://schemas.openxmlformats.org/officeDocument/2006/relationships/image" Target="../media/image1.jpeg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jpeg"/><Relationship Id="rId5" Type="http://schemas.openxmlformats.org/officeDocument/2006/relationships/image" Target="../media/image3.gif"/><Relationship Id="rId15" Type="http://schemas.openxmlformats.org/officeDocument/2006/relationships/image" Target="../media/image13.gif"/><Relationship Id="rId10" Type="http://schemas.openxmlformats.org/officeDocument/2006/relationships/image" Target="../media/image8.jpeg"/><Relationship Id="rId4" Type="http://schemas.openxmlformats.org/officeDocument/2006/relationships/image" Target="../media/image11.png"/><Relationship Id="rId9" Type="http://schemas.openxmlformats.org/officeDocument/2006/relationships/image" Target="../media/image7.jpeg"/><Relationship Id="rId1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BEEHIVE3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7158" y="3892417"/>
            <a:ext cx="3071834" cy="2591306"/>
          </a:xfrm>
          <a:prstGeom prst="rect">
            <a:avLst/>
          </a:prstGeom>
        </p:spPr>
      </p:pic>
      <p:pic>
        <p:nvPicPr>
          <p:cNvPr id="20" name="Рисунок 19" descr="cuckoo_flower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20192" y="1500174"/>
            <a:ext cx="813851" cy="1428760"/>
          </a:xfrm>
          <a:prstGeom prst="rect">
            <a:avLst/>
          </a:prstGeom>
        </p:spPr>
      </p:pic>
      <p:pic>
        <p:nvPicPr>
          <p:cNvPr id="26" name="Рисунок 25" descr="fowers_jonathan_dietric_01_svg_hi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72396" y="571480"/>
            <a:ext cx="1326808" cy="1571636"/>
          </a:xfrm>
          <a:prstGeom prst="rect">
            <a:avLst/>
          </a:prstGeom>
        </p:spPr>
      </p:pic>
      <p:pic>
        <p:nvPicPr>
          <p:cNvPr id="27" name="Рисунок 26" descr="clip-art-flowers-247476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81595" y="2928934"/>
            <a:ext cx="1133743" cy="1428760"/>
          </a:xfrm>
          <a:prstGeom prst="rect">
            <a:avLst/>
          </a:prstGeom>
        </p:spPr>
      </p:pic>
      <p:pic>
        <p:nvPicPr>
          <p:cNvPr id="28" name="Рисунок 27" descr="clip-art-flowers-308121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29454" y="4929198"/>
            <a:ext cx="1142170" cy="1419554"/>
          </a:xfrm>
          <a:prstGeom prst="rect">
            <a:avLst/>
          </a:prstGeom>
        </p:spPr>
      </p:pic>
      <p:pic>
        <p:nvPicPr>
          <p:cNvPr id="30" name="Рисунок 29" descr="clip-art-flowers-762203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7224" y="357190"/>
            <a:ext cx="990686" cy="2143116"/>
          </a:xfrm>
          <a:prstGeom prst="rect">
            <a:avLst/>
          </a:prstGeom>
        </p:spPr>
      </p:pic>
      <p:pic>
        <p:nvPicPr>
          <p:cNvPr id="31" name="Рисунок 30" descr="clip-art-flowers-652180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33586" y="1714488"/>
            <a:ext cx="1438546" cy="1500198"/>
          </a:xfrm>
          <a:prstGeom prst="rect">
            <a:avLst/>
          </a:prstGeom>
        </p:spPr>
      </p:pic>
      <p:pic>
        <p:nvPicPr>
          <p:cNvPr id="32" name="Рисунок 31" descr="clip-art-flowers-093160.jpg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00760" y="1071547"/>
            <a:ext cx="1187787" cy="1304142"/>
          </a:xfrm>
          <a:prstGeom prst="rect">
            <a:avLst/>
          </a:prstGeom>
        </p:spPr>
      </p:pic>
      <p:pic>
        <p:nvPicPr>
          <p:cNvPr id="37" name="Рисунок 36" descr="clip-art-flowers-636011.jpg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28992" y="4000504"/>
            <a:ext cx="1378134" cy="1428760"/>
          </a:xfrm>
          <a:prstGeom prst="rect">
            <a:avLst/>
          </a:prstGeom>
        </p:spPr>
      </p:pic>
      <p:pic>
        <p:nvPicPr>
          <p:cNvPr id="71" name="Рисунок 70" descr="Рисунок1.png"/>
          <p:cNvPicPr preferRelativeResize="0">
            <a:picLocks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312860" y="5632674"/>
            <a:ext cx="1116000" cy="648000"/>
          </a:xfrm>
          <a:prstGeom prst="rect">
            <a:avLst/>
          </a:prstGeom>
        </p:spPr>
      </p:pic>
      <p:pic>
        <p:nvPicPr>
          <p:cNvPr id="34" name="Рисунок 33" descr="clip-art-flowers-275444.jpg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2714620"/>
            <a:ext cx="1173236" cy="1857388"/>
          </a:xfrm>
          <a:prstGeom prst="rect">
            <a:avLst/>
          </a:prstGeom>
        </p:spPr>
      </p:pic>
      <p:pic>
        <p:nvPicPr>
          <p:cNvPr id="35" name="Рисунок 34" descr="flower.gif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14942" y="5072074"/>
            <a:ext cx="821179" cy="1528757"/>
          </a:xfrm>
          <a:prstGeom prst="rect">
            <a:avLst/>
          </a:prstGeom>
        </p:spPr>
      </p:pic>
      <p:pic>
        <p:nvPicPr>
          <p:cNvPr id="50" name="Рисунок 49" descr="BEE2.jpg"/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1538" y="4714884"/>
            <a:ext cx="587140" cy="642942"/>
          </a:xfrm>
          <a:prstGeom prst="rect">
            <a:avLst/>
          </a:prstGeom>
        </p:spPr>
      </p:pic>
      <p:pic>
        <p:nvPicPr>
          <p:cNvPr id="52" name="Рисунок 51" descr="BEE2.jpg"/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8264" y="3929066"/>
            <a:ext cx="521902" cy="571504"/>
          </a:xfrm>
          <a:prstGeom prst="rect">
            <a:avLst/>
          </a:prstGeom>
        </p:spPr>
      </p:pic>
      <p:pic>
        <p:nvPicPr>
          <p:cNvPr id="54" name="Рисунок 53" descr="BEE2.jpg"/>
          <p:cNvPicPr>
            <a:picLocks noChangeAspect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71670" y="4827535"/>
            <a:ext cx="549504" cy="601729"/>
          </a:xfrm>
          <a:prstGeom prst="rect">
            <a:avLst/>
          </a:prstGeom>
        </p:spPr>
      </p:pic>
      <p:pic>
        <p:nvPicPr>
          <p:cNvPr id="58" name="Рисунок 57" descr="BEE2.jpg"/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4348" y="5643578"/>
            <a:ext cx="561904" cy="615308"/>
          </a:xfrm>
          <a:prstGeom prst="rect">
            <a:avLst/>
          </a:prstGeom>
        </p:spPr>
      </p:pic>
      <p:pic>
        <p:nvPicPr>
          <p:cNvPr id="60" name="Рисунок 59" descr="BEE2.jpg"/>
          <p:cNvPicPr>
            <a:picLocks noChangeAspect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00232" y="5704503"/>
            <a:ext cx="571504" cy="625820"/>
          </a:xfrm>
          <a:prstGeom prst="rect">
            <a:avLst/>
          </a:prstGeom>
        </p:spPr>
      </p:pic>
      <p:pic>
        <p:nvPicPr>
          <p:cNvPr id="61" name="Рисунок 60" descr="BEE2.jpg"/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62728" y="5357826"/>
            <a:ext cx="587140" cy="642942"/>
          </a:xfrm>
          <a:prstGeom prst="rect">
            <a:avLst/>
          </a:prstGeom>
        </p:spPr>
      </p:pic>
      <p:grpSp>
        <p:nvGrpSpPr>
          <p:cNvPr id="62" name="Группа 61"/>
          <p:cNvGrpSpPr/>
          <p:nvPr/>
        </p:nvGrpSpPr>
        <p:grpSpPr>
          <a:xfrm>
            <a:off x="1571604" y="714357"/>
            <a:ext cx="6156313" cy="4210066"/>
            <a:chOff x="1571604" y="916449"/>
            <a:chExt cx="6156313" cy="3794132"/>
          </a:xfrm>
        </p:grpSpPr>
        <p:sp>
          <p:nvSpPr>
            <p:cNvPr id="63" name="Блок-схема: перфолента 62"/>
            <p:cNvSpPr/>
            <p:nvPr/>
          </p:nvSpPr>
          <p:spPr>
            <a:xfrm>
              <a:off x="1857356" y="1495871"/>
              <a:ext cx="5572164" cy="3214710"/>
            </a:xfrm>
            <a:prstGeom prst="flowChartPunchedTape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3600" b="1" i="1" dirty="0">
                  <a:ln>
                    <a:solidFill>
                      <a:sysClr val="windowText" lastClr="000000"/>
                    </a:solidFill>
                  </a:ln>
                  <a:solidFill>
                    <a:srgbClr val="FFC000"/>
                  </a:solidFill>
                  <a:latin typeface="Ravie" pitchFamily="82" charset="0"/>
                </a:rPr>
                <a:t>Помоги пчелкам собрать мед</a:t>
              </a:r>
              <a:endParaRPr lang="ru-RU" sz="3600" b="1" i="1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</a:endParaRPr>
            </a:p>
          </p:txBody>
        </p:sp>
        <p:pic>
          <p:nvPicPr>
            <p:cNvPr id="64" name="Рисунок 63" descr="пчелка.png"/>
            <p:cNvPicPr>
              <a:picLocks noChangeAspect="1"/>
            </p:cNvPicPr>
            <p:nvPr/>
          </p:nvPicPr>
          <p:blipFill>
            <a:blip r:embed="rId20" cstate="print"/>
            <a:srcRect b="26665"/>
            <a:stretch>
              <a:fillRect/>
            </a:stretch>
          </p:blipFill>
          <p:spPr>
            <a:xfrm rot="714977" flipH="1">
              <a:off x="7072330" y="916449"/>
              <a:ext cx="655587" cy="785818"/>
            </a:xfrm>
            <a:prstGeom prst="rect">
              <a:avLst/>
            </a:prstGeom>
          </p:spPr>
        </p:pic>
        <p:pic>
          <p:nvPicPr>
            <p:cNvPr id="65" name="Рисунок 64" descr="пчелка.png"/>
            <p:cNvPicPr>
              <a:picLocks noChangeAspect="1"/>
            </p:cNvPicPr>
            <p:nvPr/>
          </p:nvPicPr>
          <p:blipFill>
            <a:blip r:embed="rId20" cstate="print"/>
            <a:srcRect b="26665"/>
            <a:stretch>
              <a:fillRect/>
            </a:stretch>
          </p:blipFill>
          <p:spPr>
            <a:xfrm>
              <a:off x="1571604" y="1214422"/>
              <a:ext cx="655587" cy="785818"/>
            </a:xfrm>
            <a:prstGeom prst="rect">
              <a:avLst/>
            </a:prstGeom>
          </p:spPr>
        </p:pic>
      </p:grpSp>
      <p:pic>
        <p:nvPicPr>
          <p:cNvPr id="66" name="Рисунок 65" descr="BEE11.jpg"/>
          <p:cNvPicPr>
            <a:picLocks noChangeAspect="1"/>
          </p:cNvPicPr>
          <p:nvPr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57422" y="3857628"/>
            <a:ext cx="857494" cy="928694"/>
          </a:xfrm>
          <a:prstGeom prst="rect">
            <a:avLst/>
          </a:prstGeom>
        </p:spPr>
      </p:pic>
      <p:pic>
        <p:nvPicPr>
          <p:cNvPr id="67" name="Рисунок 66" descr="anienter3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3428992" y="4000504"/>
            <a:ext cx="642942" cy="614367"/>
          </a:xfrm>
          <a:prstGeom prst="rect">
            <a:avLst/>
          </a:prstGeom>
        </p:spPr>
      </p:pic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BEEHIVE3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7158" y="3892417"/>
            <a:ext cx="3071834" cy="2591306"/>
          </a:xfrm>
          <a:prstGeom prst="rect">
            <a:avLst/>
          </a:prstGeom>
        </p:spPr>
      </p:pic>
      <p:pic>
        <p:nvPicPr>
          <p:cNvPr id="71" name="Рисунок 70" descr="Рисунок1.png"/>
          <p:cNvPicPr preferRelativeResize="0"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12860" y="5632674"/>
            <a:ext cx="1116000" cy="648000"/>
          </a:xfrm>
          <a:prstGeom prst="rect">
            <a:avLst/>
          </a:prstGeom>
        </p:spPr>
      </p:pic>
      <p:pic>
        <p:nvPicPr>
          <p:cNvPr id="23" name="Рисунок 22" descr="cuckoo_flower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20192" y="1500174"/>
            <a:ext cx="813851" cy="1428760"/>
          </a:xfrm>
          <a:prstGeom prst="rect">
            <a:avLst/>
          </a:prstGeom>
        </p:spPr>
      </p:pic>
      <p:pic>
        <p:nvPicPr>
          <p:cNvPr id="24" name="Рисунок 23" descr="fowers_jonathan_dietric_01_svg_hi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572396" y="571480"/>
            <a:ext cx="1326808" cy="1571636"/>
          </a:xfrm>
          <a:prstGeom prst="rect">
            <a:avLst/>
          </a:prstGeom>
        </p:spPr>
      </p:pic>
      <p:pic>
        <p:nvPicPr>
          <p:cNvPr id="25" name="Рисунок 24" descr="clip-art-flowers-247476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81595" y="2928934"/>
            <a:ext cx="1133743" cy="1428760"/>
          </a:xfrm>
          <a:prstGeom prst="rect">
            <a:avLst/>
          </a:prstGeom>
        </p:spPr>
      </p:pic>
      <p:pic>
        <p:nvPicPr>
          <p:cNvPr id="33" name="Рисунок 32" descr="clip-art-flowers-308121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29454" y="4929198"/>
            <a:ext cx="1142170" cy="1419554"/>
          </a:xfrm>
          <a:prstGeom prst="rect">
            <a:avLst/>
          </a:prstGeom>
        </p:spPr>
      </p:pic>
      <p:pic>
        <p:nvPicPr>
          <p:cNvPr id="34" name="Рисунок 33" descr="clip-art-flowers-762203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7224" y="357190"/>
            <a:ext cx="990686" cy="2143116"/>
          </a:xfrm>
          <a:prstGeom prst="rect">
            <a:avLst/>
          </a:prstGeom>
        </p:spPr>
      </p:pic>
      <p:pic>
        <p:nvPicPr>
          <p:cNvPr id="35" name="Рисунок 34" descr="clip-art-flowers-652180.jpg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33586" y="1714488"/>
            <a:ext cx="1438546" cy="1500198"/>
          </a:xfrm>
          <a:prstGeom prst="rect">
            <a:avLst/>
          </a:prstGeom>
        </p:spPr>
      </p:pic>
      <p:pic>
        <p:nvPicPr>
          <p:cNvPr id="36" name="Рисунок 35" descr="clip-art-flowers-093160.jpg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00760" y="1071547"/>
            <a:ext cx="1187787" cy="1304142"/>
          </a:xfrm>
          <a:prstGeom prst="rect">
            <a:avLst/>
          </a:prstGeom>
        </p:spPr>
      </p:pic>
      <p:pic>
        <p:nvPicPr>
          <p:cNvPr id="38" name="Рисунок 37" descr="clip-art-flowers-636011.jpg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28992" y="4000504"/>
            <a:ext cx="1378134" cy="1428760"/>
          </a:xfrm>
          <a:prstGeom prst="rect">
            <a:avLst/>
          </a:prstGeom>
        </p:spPr>
      </p:pic>
      <p:pic>
        <p:nvPicPr>
          <p:cNvPr id="55" name="Рисунок 54" descr="пчелка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flipH="1">
            <a:off x="7929586" y="4572008"/>
            <a:ext cx="655587" cy="1071546"/>
          </a:xfrm>
          <a:prstGeom prst="rect">
            <a:avLst/>
          </a:prstGeom>
        </p:spPr>
      </p:pic>
      <p:pic>
        <p:nvPicPr>
          <p:cNvPr id="56" name="Рисунок 55" descr="пчелка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flipH="1">
            <a:off x="5786446" y="4572008"/>
            <a:ext cx="655587" cy="1071546"/>
          </a:xfrm>
          <a:prstGeom prst="rect">
            <a:avLst/>
          </a:prstGeom>
        </p:spPr>
      </p:pic>
      <p:pic>
        <p:nvPicPr>
          <p:cNvPr id="58" name="Рисунок 57" descr="clip-art-flowers-275444.jpg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2714620"/>
            <a:ext cx="1173236" cy="1857388"/>
          </a:xfrm>
          <a:prstGeom prst="rect">
            <a:avLst/>
          </a:prstGeom>
        </p:spPr>
      </p:pic>
      <p:pic>
        <p:nvPicPr>
          <p:cNvPr id="60" name="Рисунок 59" descr="flower.gif"/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14942" y="5072074"/>
            <a:ext cx="821179" cy="1528757"/>
          </a:xfrm>
          <a:prstGeom prst="rect">
            <a:avLst/>
          </a:prstGeom>
        </p:spPr>
      </p:pic>
      <p:pic>
        <p:nvPicPr>
          <p:cNvPr id="74" name="Рисунок 73" descr="пчелка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 flipH="1">
            <a:off x="1714480" y="2928934"/>
            <a:ext cx="584132" cy="954754"/>
          </a:xfrm>
          <a:prstGeom prst="rect">
            <a:avLst/>
          </a:prstGeom>
        </p:spPr>
      </p:pic>
      <p:pic>
        <p:nvPicPr>
          <p:cNvPr id="70" name="Рисунок 69" descr="Рисунок1.png"/>
          <p:cNvPicPr preferRelativeResize="0"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12860" y="5638520"/>
            <a:ext cx="1116000" cy="648000"/>
          </a:xfrm>
          <a:prstGeom prst="rect">
            <a:avLst/>
          </a:prstGeom>
          <a:ln>
            <a:noFill/>
          </a:ln>
        </p:spPr>
      </p:pic>
      <p:sp>
        <p:nvSpPr>
          <p:cNvPr id="28" name="TextBox 27"/>
          <p:cNvSpPr txBox="1"/>
          <p:nvPr/>
        </p:nvSpPr>
        <p:spPr>
          <a:xfrm>
            <a:off x="7643834" y="5643578"/>
            <a:ext cx="576000" cy="5400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C00000"/>
                </a:solidFill>
              </a:rPr>
              <a:t>10</a:t>
            </a:r>
          </a:p>
        </p:txBody>
      </p:sp>
      <p:sp>
        <p:nvSpPr>
          <p:cNvPr id="29" name="TextBox 28">
            <a:hlinkClick r:id="rId17" action="ppaction://hlinksldjump"/>
          </p:cNvPr>
          <p:cNvSpPr txBox="1"/>
          <p:nvPr/>
        </p:nvSpPr>
        <p:spPr>
          <a:xfrm>
            <a:off x="5857884" y="5715016"/>
            <a:ext cx="540000" cy="5400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</a:rPr>
              <a:t>9</a:t>
            </a: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8 0.01389 C -0.01909 0.02106 -0.0368 0.02893 -0.05034 0.03727 C -0.06388 0.04537 -0.07447 0.04884 -0.08263 0.06227 C -0.09079 0.07616 -0.10694 0.09583 -0.0993 0.11852 C -0.09166 0.1412 -0.06927 0.17662 -0.03663 0.19884 C -0.00399 0.22037 0.0783 0.22708 0.09671 0.24884 C 0.11511 0.2706 0.0915 0.30324 0.07414 0.32893 C 0.05678 0.35463 0.00643 0.38958 -0.00729 0.40254 " pathEditMode="relative" rAng="0" ptsTypes="aaaaaaaA">
                                      <p:cBhvr>
                                        <p:cTn id="8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" y="19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BEEHIVE3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7158" y="3892417"/>
            <a:ext cx="3071834" cy="2591306"/>
          </a:xfrm>
          <a:prstGeom prst="rect">
            <a:avLst/>
          </a:prstGeom>
        </p:spPr>
      </p:pic>
      <p:pic>
        <p:nvPicPr>
          <p:cNvPr id="71" name="Рисунок 70" descr="Рисунок1.png"/>
          <p:cNvPicPr preferRelativeResize="0"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12860" y="5632674"/>
            <a:ext cx="1116000" cy="648000"/>
          </a:xfrm>
          <a:prstGeom prst="rect">
            <a:avLst/>
          </a:prstGeom>
        </p:spPr>
      </p:pic>
      <p:pic>
        <p:nvPicPr>
          <p:cNvPr id="23" name="Рисунок 22" descr="cuckoo_flower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20192" y="1500174"/>
            <a:ext cx="813851" cy="1428760"/>
          </a:xfrm>
          <a:prstGeom prst="rect">
            <a:avLst/>
          </a:prstGeom>
        </p:spPr>
      </p:pic>
      <p:pic>
        <p:nvPicPr>
          <p:cNvPr id="24" name="Рисунок 23" descr="fowers_jonathan_dietric_01_svg_hi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572396" y="571480"/>
            <a:ext cx="1326808" cy="1571636"/>
          </a:xfrm>
          <a:prstGeom prst="rect">
            <a:avLst/>
          </a:prstGeom>
        </p:spPr>
      </p:pic>
      <p:pic>
        <p:nvPicPr>
          <p:cNvPr id="25" name="Рисунок 24" descr="clip-art-flowers-247476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81595" y="2928934"/>
            <a:ext cx="1133743" cy="1428760"/>
          </a:xfrm>
          <a:prstGeom prst="rect">
            <a:avLst/>
          </a:prstGeom>
        </p:spPr>
      </p:pic>
      <p:pic>
        <p:nvPicPr>
          <p:cNvPr id="33" name="Рисунок 32" descr="clip-art-flowers-308121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29454" y="4929198"/>
            <a:ext cx="1142170" cy="1419554"/>
          </a:xfrm>
          <a:prstGeom prst="rect">
            <a:avLst/>
          </a:prstGeom>
        </p:spPr>
      </p:pic>
      <p:pic>
        <p:nvPicPr>
          <p:cNvPr id="34" name="Рисунок 33" descr="clip-art-flowers-762203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7224" y="357190"/>
            <a:ext cx="990686" cy="2143116"/>
          </a:xfrm>
          <a:prstGeom prst="rect">
            <a:avLst/>
          </a:prstGeom>
        </p:spPr>
      </p:pic>
      <p:pic>
        <p:nvPicPr>
          <p:cNvPr id="35" name="Рисунок 34" descr="clip-art-flowers-652180.jpg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33586" y="1714488"/>
            <a:ext cx="1438546" cy="1500198"/>
          </a:xfrm>
          <a:prstGeom prst="rect">
            <a:avLst/>
          </a:prstGeom>
        </p:spPr>
      </p:pic>
      <p:pic>
        <p:nvPicPr>
          <p:cNvPr id="36" name="Рисунок 35" descr="clip-art-flowers-093160.jpg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00760" y="1071547"/>
            <a:ext cx="1187787" cy="1304142"/>
          </a:xfrm>
          <a:prstGeom prst="rect">
            <a:avLst/>
          </a:prstGeom>
        </p:spPr>
      </p:pic>
      <p:pic>
        <p:nvPicPr>
          <p:cNvPr id="38" name="Рисунок 37" descr="clip-art-flowers-636011.jpg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28992" y="4000504"/>
            <a:ext cx="1378134" cy="1428760"/>
          </a:xfrm>
          <a:prstGeom prst="rect">
            <a:avLst/>
          </a:prstGeom>
        </p:spPr>
      </p:pic>
      <p:pic>
        <p:nvPicPr>
          <p:cNvPr id="55" name="Рисунок 54" descr="пчелка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flipH="1">
            <a:off x="7929586" y="4572008"/>
            <a:ext cx="655587" cy="1071546"/>
          </a:xfrm>
          <a:prstGeom prst="rect">
            <a:avLst/>
          </a:prstGeom>
        </p:spPr>
      </p:pic>
      <p:pic>
        <p:nvPicPr>
          <p:cNvPr id="58" name="Рисунок 57" descr="clip-art-flowers-275444.jpg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2714620"/>
            <a:ext cx="1173236" cy="1857388"/>
          </a:xfrm>
          <a:prstGeom prst="rect">
            <a:avLst/>
          </a:prstGeom>
        </p:spPr>
      </p:pic>
      <p:pic>
        <p:nvPicPr>
          <p:cNvPr id="60" name="Рисунок 59" descr="flower.gif"/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14942" y="5072074"/>
            <a:ext cx="821179" cy="1528757"/>
          </a:xfrm>
          <a:prstGeom prst="rect">
            <a:avLst/>
          </a:prstGeom>
        </p:spPr>
      </p:pic>
      <p:pic>
        <p:nvPicPr>
          <p:cNvPr id="74" name="Рисунок 73" descr="пчелка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 flipH="1">
            <a:off x="1714480" y="2928934"/>
            <a:ext cx="584132" cy="954754"/>
          </a:xfrm>
          <a:prstGeom prst="rect">
            <a:avLst/>
          </a:prstGeom>
        </p:spPr>
      </p:pic>
      <p:pic>
        <p:nvPicPr>
          <p:cNvPr id="70" name="Рисунок 69" descr="Рисунок1.png"/>
          <p:cNvPicPr preferRelativeResize="0"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12860" y="5638520"/>
            <a:ext cx="1116000" cy="648000"/>
          </a:xfrm>
          <a:prstGeom prst="rect">
            <a:avLst/>
          </a:prstGeom>
          <a:ln>
            <a:noFill/>
          </a:ln>
        </p:spPr>
      </p:pic>
      <p:sp>
        <p:nvSpPr>
          <p:cNvPr id="27" name="TextBox 26">
            <a:hlinkClick r:id="rId17" action="ppaction://hlinksldjump"/>
          </p:cNvPr>
          <p:cNvSpPr txBox="1"/>
          <p:nvPr/>
        </p:nvSpPr>
        <p:spPr>
          <a:xfrm>
            <a:off x="7643834" y="5643578"/>
            <a:ext cx="576000" cy="5400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C00000"/>
                </a:solidFill>
              </a:rPr>
              <a:t>10</a:t>
            </a: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8 0.01389 C -0.01909 0.02106 -0.0368 0.02893 -0.05034 0.03727 C -0.06388 0.04537 -0.07447 0.04884 -0.08263 0.06227 C -0.09079 0.07616 -0.10694 0.09583 -0.0993 0.11852 C -0.09166 0.1412 -0.06927 0.17662 -0.03663 0.19884 C -0.00399 0.22037 0.0783 0.22708 0.09671 0.24884 C 0.11511 0.2706 0.0915 0.30324 0.07414 0.32893 C 0.05678 0.35463 0.00643 0.38958 -0.00729 0.40254 " pathEditMode="relative" rAng="0" ptsTypes="aaaaaaaA">
                                      <p:cBhvr>
                                        <p:cTn id="8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" y="19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BEEHIVE3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7158" y="3892417"/>
            <a:ext cx="3071834" cy="2591306"/>
          </a:xfrm>
          <a:prstGeom prst="rect">
            <a:avLst/>
          </a:prstGeom>
        </p:spPr>
      </p:pic>
      <p:pic>
        <p:nvPicPr>
          <p:cNvPr id="71" name="Рисунок 70" descr="Рисунок1.png"/>
          <p:cNvPicPr preferRelativeResize="0"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12860" y="5632674"/>
            <a:ext cx="1116000" cy="648000"/>
          </a:xfrm>
          <a:prstGeom prst="rect">
            <a:avLst/>
          </a:prstGeom>
        </p:spPr>
      </p:pic>
      <p:pic>
        <p:nvPicPr>
          <p:cNvPr id="23" name="Рисунок 22" descr="cuckoo_flower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20192" y="1500174"/>
            <a:ext cx="813851" cy="1428760"/>
          </a:xfrm>
          <a:prstGeom prst="rect">
            <a:avLst/>
          </a:prstGeom>
        </p:spPr>
      </p:pic>
      <p:pic>
        <p:nvPicPr>
          <p:cNvPr id="24" name="Рисунок 23" descr="fowers_jonathan_dietric_01_svg_hi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572396" y="571480"/>
            <a:ext cx="1326808" cy="1571636"/>
          </a:xfrm>
          <a:prstGeom prst="rect">
            <a:avLst/>
          </a:prstGeom>
        </p:spPr>
      </p:pic>
      <p:pic>
        <p:nvPicPr>
          <p:cNvPr id="25" name="Рисунок 24" descr="clip-art-flowers-247476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81595" y="2928934"/>
            <a:ext cx="1133743" cy="1428760"/>
          </a:xfrm>
          <a:prstGeom prst="rect">
            <a:avLst/>
          </a:prstGeom>
        </p:spPr>
      </p:pic>
      <p:pic>
        <p:nvPicPr>
          <p:cNvPr id="33" name="Рисунок 32" descr="clip-art-flowers-308121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29454" y="4929198"/>
            <a:ext cx="1142170" cy="1419554"/>
          </a:xfrm>
          <a:prstGeom prst="rect">
            <a:avLst/>
          </a:prstGeom>
        </p:spPr>
      </p:pic>
      <p:pic>
        <p:nvPicPr>
          <p:cNvPr id="34" name="Рисунок 33" descr="clip-art-flowers-762203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7224" y="357190"/>
            <a:ext cx="990686" cy="2143116"/>
          </a:xfrm>
          <a:prstGeom prst="rect">
            <a:avLst/>
          </a:prstGeom>
        </p:spPr>
      </p:pic>
      <p:pic>
        <p:nvPicPr>
          <p:cNvPr id="35" name="Рисунок 34" descr="clip-art-flowers-652180.jpg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33586" y="1714488"/>
            <a:ext cx="1438546" cy="1500198"/>
          </a:xfrm>
          <a:prstGeom prst="rect">
            <a:avLst/>
          </a:prstGeom>
        </p:spPr>
      </p:pic>
      <p:pic>
        <p:nvPicPr>
          <p:cNvPr id="36" name="Рисунок 35" descr="clip-art-flowers-093160.jpg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00760" y="1071547"/>
            <a:ext cx="1187787" cy="1304142"/>
          </a:xfrm>
          <a:prstGeom prst="rect">
            <a:avLst/>
          </a:prstGeom>
        </p:spPr>
      </p:pic>
      <p:pic>
        <p:nvPicPr>
          <p:cNvPr id="38" name="Рисунок 37" descr="clip-art-flowers-636011.jpg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28992" y="4000504"/>
            <a:ext cx="1378134" cy="1428760"/>
          </a:xfrm>
          <a:prstGeom prst="rect">
            <a:avLst/>
          </a:prstGeom>
        </p:spPr>
      </p:pic>
      <p:pic>
        <p:nvPicPr>
          <p:cNvPr id="58" name="Рисунок 57" descr="clip-art-flowers-275444.jpg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2714620"/>
            <a:ext cx="1173236" cy="1857388"/>
          </a:xfrm>
          <a:prstGeom prst="rect">
            <a:avLst/>
          </a:prstGeom>
        </p:spPr>
      </p:pic>
      <p:pic>
        <p:nvPicPr>
          <p:cNvPr id="60" name="Рисунок 59" descr="flower.gif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14942" y="5072074"/>
            <a:ext cx="821179" cy="1528757"/>
          </a:xfrm>
          <a:prstGeom prst="rect">
            <a:avLst/>
          </a:prstGeom>
        </p:spPr>
      </p:pic>
      <p:pic>
        <p:nvPicPr>
          <p:cNvPr id="74" name="Рисунок 73" descr="пчелка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 flipH="1">
            <a:off x="1714480" y="2928934"/>
            <a:ext cx="584132" cy="954754"/>
          </a:xfrm>
          <a:prstGeom prst="rect">
            <a:avLst/>
          </a:prstGeom>
        </p:spPr>
      </p:pic>
      <p:pic>
        <p:nvPicPr>
          <p:cNvPr id="70" name="Рисунок 69" descr="Рисунок1.png"/>
          <p:cNvPicPr preferRelativeResize="0"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12860" y="5638520"/>
            <a:ext cx="1116000" cy="648000"/>
          </a:xfrm>
          <a:prstGeom prst="rect">
            <a:avLst/>
          </a:prstGeom>
          <a:ln>
            <a:noFill/>
          </a:ln>
        </p:spPr>
      </p:pic>
      <p:grpSp>
        <p:nvGrpSpPr>
          <p:cNvPr id="19" name="Группа 18"/>
          <p:cNvGrpSpPr/>
          <p:nvPr/>
        </p:nvGrpSpPr>
        <p:grpSpPr>
          <a:xfrm>
            <a:off x="1571604" y="916449"/>
            <a:ext cx="6156313" cy="3798435"/>
            <a:chOff x="1571604" y="916449"/>
            <a:chExt cx="6156313" cy="3798435"/>
          </a:xfrm>
        </p:grpSpPr>
        <p:sp>
          <p:nvSpPr>
            <p:cNvPr id="20" name="Блок-схема: перфолента 19"/>
            <p:cNvSpPr/>
            <p:nvPr/>
          </p:nvSpPr>
          <p:spPr>
            <a:xfrm>
              <a:off x="1857356" y="1500174"/>
              <a:ext cx="5572164" cy="3214710"/>
            </a:xfrm>
            <a:prstGeom prst="flowChartPunchedTape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dirty="0">
                  <a:ln>
                    <a:solidFill>
                      <a:sysClr val="windowText" lastClr="000000"/>
                    </a:solidFill>
                  </a:ln>
                  <a:solidFill>
                    <a:srgbClr val="FFC000"/>
                  </a:solidFill>
                  <a:latin typeface="Ravie" pitchFamily="82" charset="0"/>
                </a:rPr>
                <a:t>Game Over!</a:t>
              </a:r>
              <a:endParaRPr lang="ru-RU" sz="4400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</a:endParaRPr>
            </a:p>
          </p:txBody>
        </p:sp>
        <p:pic>
          <p:nvPicPr>
            <p:cNvPr id="22" name="Рисунок 21" descr="пчелка.png"/>
            <p:cNvPicPr>
              <a:picLocks noChangeAspect="1"/>
            </p:cNvPicPr>
            <p:nvPr/>
          </p:nvPicPr>
          <p:blipFill>
            <a:blip r:embed="rId16" cstate="print"/>
            <a:srcRect b="26665"/>
            <a:stretch>
              <a:fillRect/>
            </a:stretch>
          </p:blipFill>
          <p:spPr>
            <a:xfrm rot="714977" flipH="1">
              <a:off x="7072330" y="916449"/>
              <a:ext cx="655587" cy="785818"/>
            </a:xfrm>
            <a:prstGeom prst="rect">
              <a:avLst/>
            </a:prstGeom>
          </p:spPr>
        </p:pic>
        <p:pic>
          <p:nvPicPr>
            <p:cNvPr id="26" name="Рисунок 25" descr="пчелка.png"/>
            <p:cNvPicPr>
              <a:picLocks noChangeAspect="1"/>
            </p:cNvPicPr>
            <p:nvPr/>
          </p:nvPicPr>
          <p:blipFill>
            <a:blip r:embed="rId16" cstate="print"/>
            <a:srcRect b="26665"/>
            <a:stretch>
              <a:fillRect/>
            </a:stretch>
          </p:blipFill>
          <p:spPr>
            <a:xfrm>
              <a:off x="1571604" y="1214422"/>
              <a:ext cx="655587" cy="785818"/>
            </a:xfrm>
            <a:prstGeom prst="rect">
              <a:avLst/>
            </a:prstGeom>
          </p:spPr>
        </p:pic>
      </p:grpSp>
      <p:pic>
        <p:nvPicPr>
          <p:cNvPr id="27" name="Рисунок 26" descr="BEE9.jpg"/>
          <p:cNvPicPr>
            <a:picLocks noChangeAspect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57290" y="4572008"/>
            <a:ext cx="954372" cy="928694"/>
          </a:xfrm>
          <a:prstGeom prst="rect">
            <a:avLst/>
          </a:prstGeom>
        </p:spPr>
      </p:pic>
      <p:pic>
        <p:nvPicPr>
          <p:cNvPr id="21" name="Рисунок 20" descr="BEE11.jpg"/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14546" y="3500438"/>
            <a:ext cx="857494" cy="928694"/>
          </a:xfrm>
          <a:prstGeom prst="rect">
            <a:avLst/>
          </a:prstGeom>
        </p:spPr>
      </p:pic>
      <p:pic>
        <p:nvPicPr>
          <p:cNvPr id="29" name="Рисунок 28" descr="Tn_004555.jpg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3357554" y="3786190"/>
            <a:ext cx="952500" cy="638175"/>
          </a:xfrm>
          <a:prstGeom prst="rect">
            <a:avLst/>
          </a:prstGeom>
        </p:spPr>
      </p:pic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8 0.01389 C -0.01909 0.02106 -0.0368 0.02893 -0.05034 0.03727 C -0.06388 0.04537 -0.07447 0.04884 -0.08263 0.06227 C -0.09079 0.07616 -0.10694 0.09583 -0.0993 0.11852 C -0.09166 0.1412 -0.06927 0.17662 -0.03663 0.19884 C -0.00399 0.22037 0.0783 0.22708 0.09671 0.24884 C 0.11511 0.2706 0.0915 0.30324 0.07414 0.32893 C 0.05678 0.35463 0.00643 0.38958 -0.00729 0.40254 " pathEditMode="relative" rAng="0" ptsTypes="aaaaaaaA">
                                      <p:cBhvr>
                                        <p:cTn id="8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" y="19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1785919" y="1071546"/>
            <a:ext cx="557216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solidFill>
                  <a:srgbClr val="002060"/>
                </a:solidFill>
                <a:cs typeface="Arial" pitchFamily="34" charset="0"/>
              </a:rPr>
              <a:t>Что обозначается буквой</a:t>
            </a:r>
            <a:r>
              <a:rPr lang="en-US" sz="4400" b="1" dirty="0">
                <a:solidFill>
                  <a:srgbClr val="002060"/>
                </a:solidFill>
                <a:cs typeface="Arial" pitchFamily="34" charset="0"/>
              </a:rPr>
              <a:t> V</a:t>
            </a:r>
            <a:endParaRPr lang="ru-RU" sz="4400" b="1" dirty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47664" y="2696533"/>
            <a:ext cx="1648965" cy="5847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время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460300" y="2696533"/>
            <a:ext cx="2330959" cy="5847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стоимость</a:t>
            </a:r>
          </a:p>
        </p:txBody>
      </p:sp>
      <p:sp>
        <p:nvSpPr>
          <p:cNvPr id="14" name="TextBox 13">
            <a:hlinkClick r:id="rId4" action="ppaction://hlinksldjump"/>
          </p:cNvPr>
          <p:cNvSpPr txBox="1"/>
          <p:nvPr/>
        </p:nvSpPr>
        <p:spPr>
          <a:xfrm>
            <a:off x="6228184" y="2708920"/>
            <a:ext cx="2088232" cy="5847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скорость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209918" y="1174488"/>
            <a:ext cx="576000" cy="5760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</a:rPr>
              <a:t>1</a:t>
            </a:r>
          </a:p>
        </p:txBody>
      </p:sp>
      <p:pic>
        <p:nvPicPr>
          <p:cNvPr id="18" name="Рисунок 17" descr="blomst_happy_1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43834" y="285728"/>
            <a:ext cx="1130718" cy="1143008"/>
          </a:xfrm>
          <a:prstGeom prst="rect">
            <a:avLst/>
          </a:prstGeom>
        </p:spPr>
      </p:pic>
      <p:pic>
        <p:nvPicPr>
          <p:cNvPr id="21" name="Рисунок 20" descr="clip-art-flowers-275444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15074" y="3714752"/>
            <a:ext cx="1071570" cy="1696437"/>
          </a:xfrm>
          <a:prstGeom prst="rect">
            <a:avLst/>
          </a:prstGeom>
        </p:spPr>
      </p:pic>
      <p:pic>
        <p:nvPicPr>
          <p:cNvPr id="22" name="Рисунок 21" descr="clip-art-flowers-275444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1934" y="3714752"/>
            <a:ext cx="1071570" cy="1696437"/>
          </a:xfrm>
          <a:prstGeom prst="rect">
            <a:avLst/>
          </a:prstGeom>
        </p:spPr>
      </p:pic>
      <p:pic>
        <p:nvPicPr>
          <p:cNvPr id="23" name="Рисунок 22" descr="clip-art-flowers-275444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4906018">
            <a:off x="4143372" y="4357945"/>
            <a:ext cx="1071570" cy="1696437"/>
          </a:xfrm>
          <a:prstGeom prst="rect">
            <a:avLst/>
          </a:prstGeom>
        </p:spPr>
      </p:pic>
      <p:pic>
        <p:nvPicPr>
          <p:cNvPr id="26" name="Рисунок 25" descr="clip-art-flowers-275444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34130" y="3714752"/>
            <a:ext cx="1071570" cy="1696437"/>
          </a:xfrm>
          <a:prstGeom prst="rect">
            <a:avLst/>
          </a:prstGeom>
        </p:spPr>
      </p:pic>
      <p:pic>
        <p:nvPicPr>
          <p:cNvPr id="27" name="Рисунок 26" descr="clip-art-flowers-275444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4906018">
            <a:off x="1905568" y="4357945"/>
            <a:ext cx="1071570" cy="1696437"/>
          </a:xfrm>
          <a:prstGeom prst="rect">
            <a:avLst/>
          </a:prstGeom>
        </p:spPr>
      </p:pic>
      <p:pic>
        <p:nvPicPr>
          <p:cNvPr id="24" name="Рисунок 23" descr="пчелка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-642974" y="1441077"/>
            <a:ext cx="604345" cy="987791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0" y="6286520"/>
            <a:ext cx="9144000" cy="5714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Отгадай</a:t>
            </a: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06408E-7 C 0.04149 0.04511 0.08316 0.09022 0.10295 0.12977 C 0.12291 0.16933 0.10416 0.20379 0.11979 0.23734 C 0.13524 0.27111 0.17448 0.32015 0.19548 0.33171 C 0.21649 0.34351 0.23732 0.31113 0.24583 0.30719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00" y="17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06408E-7 C 0.04843 0.00069 0.09722 0.00139 0.16406 0.0074 C 0.23125 0.01342 0.35364 -0.00416 0.40191 0.03609 C 0.44982 0.07634 0.43941 0.20241 0.4526 0.24913 C 0.46597 0.29586 0.47691 0.30511 0.48194 0.31622 " pathEditMode="relative" rAng="0" ptsTypes="aaaaA">
                                      <p:cBhvr>
                                        <p:cTn id="1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100" y="15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1500166" y="1071546"/>
            <a:ext cx="664373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solidFill>
                  <a:srgbClr val="002060"/>
                </a:solidFill>
                <a:cs typeface="Arial" pitchFamily="34" charset="0"/>
              </a:rPr>
              <a:t>Что обозначается буквой</a:t>
            </a:r>
            <a:endParaRPr lang="en-US" sz="4400" b="1" dirty="0">
              <a:solidFill>
                <a:srgbClr val="002060"/>
              </a:solidFill>
              <a:cs typeface="Arial" pitchFamily="34" charset="0"/>
            </a:endParaRPr>
          </a:p>
          <a:p>
            <a:pPr algn="ctr"/>
            <a:r>
              <a:rPr lang="en-US" sz="4400" b="1" dirty="0">
                <a:solidFill>
                  <a:srgbClr val="002060"/>
                </a:solidFill>
                <a:cs typeface="Arial" pitchFamily="34" charset="0"/>
              </a:rPr>
              <a:t>S</a:t>
            </a:r>
            <a:endParaRPr lang="ru-RU" sz="4400" b="1" dirty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46169" y="2696533"/>
            <a:ext cx="1450462" cy="5847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время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607491" y="2696533"/>
            <a:ext cx="2036583" cy="5847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скорость</a:t>
            </a:r>
          </a:p>
        </p:txBody>
      </p:sp>
      <p:sp>
        <p:nvSpPr>
          <p:cNvPr id="14" name="TextBox 13">
            <a:hlinkClick r:id="rId4" action="ppaction://hlinksldjump"/>
          </p:cNvPr>
          <p:cNvSpPr txBox="1"/>
          <p:nvPr/>
        </p:nvSpPr>
        <p:spPr>
          <a:xfrm>
            <a:off x="6054934" y="2708920"/>
            <a:ext cx="2621522" cy="5847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расстояние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00100" y="1209926"/>
            <a:ext cx="576000" cy="5760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</a:rPr>
              <a:t>2</a:t>
            </a:r>
          </a:p>
        </p:txBody>
      </p:sp>
      <p:pic>
        <p:nvPicPr>
          <p:cNvPr id="18" name="Рисунок 17" descr="blomst_happy_1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43834" y="285728"/>
            <a:ext cx="1130718" cy="1143008"/>
          </a:xfrm>
          <a:prstGeom prst="rect">
            <a:avLst/>
          </a:prstGeom>
        </p:spPr>
      </p:pic>
      <p:pic>
        <p:nvPicPr>
          <p:cNvPr id="21" name="Рисунок 20" descr="clip-art-flowers-762203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57950" y="3643314"/>
            <a:ext cx="776372" cy="1679498"/>
          </a:xfrm>
          <a:prstGeom prst="rect">
            <a:avLst/>
          </a:prstGeom>
        </p:spPr>
      </p:pic>
      <p:pic>
        <p:nvPicPr>
          <p:cNvPr id="22" name="Рисунок 21" descr="clip-art-flowers-762203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86248" y="3643314"/>
            <a:ext cx="776372" cy="1679498"/>
          </a:xfrm>
          <a:prstGeom prst="rect">
            <a:avLst/>
          </a:prstGeom>
        </p:spPr>
      </p:pic>
      <p:pic>
        <p:nvPicPr>
          <p:cNvPr id="23" name="Рисунок 22" descr="clip-art-flowers-762203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5400000">
            <a:off x="4380621" y="4191883"/>
            <a:ext cx="776372" cy="1679498"/>
          </a:xfrm>
          <a:prstGeom prst="rect">
            <a:avLst/>
          </a:prstGeom>
        </p:spPr>
      </p:pic>
      <p:pic>
        <p:nvPicPr>
          <p:cNvPr id="26" name="Рисунок 25" descr="clip-art-flowers-762203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00232" y="3643314"/>
            <a:ext cx="776372" cy="1679498"/>
          </a:xfrm>
          <a:prstGeom prst="rect">
            <a:avLst/>
          </a:prstGeom>
        </p:spPr>
      </p:pic>
      <p:pic>
        <p:nvPicPr>
          <p:cNvPr id="27" name="Рисунок 26" descr="clip-art-flowers-762203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5400000">
            <a:off x="2094605" y="4191883"/>
            <a:ext cx="776372" cy="1679498"/>
          </a:xfrm>
          <a:prstGeom prst="rect">
            <a:avLst/>
          </a:prstGeom>
        </p:spPr>
      </p:pic>
      <p:pic>
        <p:nvPicPr>
          <p:cNvPr id="24" name="Рисунок 23" descr="пчелка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-642974" y="1441077"/>
            <a:ext cx="604345" cy="987791"/>
          </a:xfrm>
          <a:prstGeom prst="rect">
            <a:avLst/>
          </a:prstGeom>
        </p:spPr>
      </p:pic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06408E-7 C 0.04149 0.04511 0.08316 0.09022 0.10295 0.12977 C 0.12291 0.16933 0.10416 0.20379 0.11979 0.23734 C 0.13524 0.27111 0.17448 0.32015 0.19548 0.33171 C 0.21649 0.34351 0.23732 0.31113 0.24583 0.30719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00" y="17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06408E-7 C 0.04843 0.00069 0.09722 0.00139 0.16406 0.0074 C 0.23125 0.01342 0.35364 -0.00416 0.40191 0.03609 C 0.44982 0.07634 0.43941 0.20241 0.4526 0.24913 C 0.46597 0.29586 0.47691 0.30511 0.48194 0.31622 " pathEditMode="relative" rAng="0" ptsTypes="aaaaA">
                                      <p:cBhvr>
                                        <p:cTn id="1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100" y="15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Рисунок 37" descr="cuckoo_flower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2205503" y="4134337"/>
            <a:ext cx="732466" cy="1285884"/>
          </a:xfrm>
          <a:prstGeom prst="rect">
            <a:avLst/>
          </a:prstGeom>
        </p:spPr>
      </p:pic>
      <p:pic>
        <p:nvPicPr>
          <p:cNvPr id="34" name="Рисунок 33" descr="cuckoo_flower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96724" y="3696666"/>
            <a:ext cx="732466" cy="1285884"/>
          </a:xfrm>
          <a:prstGeom prst="rect">
            <a:avLst/>
          </a:prstGeom>
        </p:spPr>
      </p:pic>
      <p:pic>
        <p:nvPicPr>
          <p:cNvPr id="20" name="Рисунок 19" descr="cuckoo_flower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71670" y="3625228"/>
            <a:ext cx="732466" cy="1285884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704051" y="1071546"/>
            <a:ext cx="665416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solidFill>
                  <a:srgbClr val="002060"/>
                </a:solidFill>
                <a:cs typeface="Arial" pitchFamily="34" charset="0"/>
              </a:rPr>
              <a:t>Что обозначается буквой</a:t>
            </a:r>
          </a:p>
          <a:p>
            <a:pPr algn="ctr"/>
            <a:r>
              <a:rPr lang="en-US" sz="4400" b="1" dirty="0">
                <a:solidFill>
                  <a:srgbClr val="002060"/>
                </a:solidFill>
                <a:cs typeface="Arial" pitchFamily="34" charset="0"/>
              </a:rPr>
              <a:t>t</a:t>
            </a:r>
            <a:endParaRPr lang="ru-RU" sz="4400" b="1" dirty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09453" y="2696533"/>
            <a:ext cx="2523896" cy="5847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расстояние</a:t>
            </a:r>
          </a:p>
        </p:txBody>
      </p:sp>
      <p:sp>
        <p:nvSpPr>
          <p:cNvPr id="13" name="TextBox 12">
            <a:hlinkClick r:id="rId5" action="ppaction://hlinksldjump"/>
          </p:cNvPr>
          <p:cNvSpPr txBox="1"/>
          <p:nvPr/>
        </p:nvSpPr>
        <p:spPr>
          <a:xfrm>
            <a:off x="4211960" y="2708921"/>
            <a:ext cx="1512168" cy="5847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время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98890" y="2696533"/>
            <a:ext cx="1140056" cy="5847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цена</a:t>
            </a:r>
          </a:p>
        </p:txBody>
      </p:sp>
      <p:pic>
        <p:nvPicPr>
          <p:cNvPr id="15" name="Рисунок 14" descr="cuckoo_flower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6491783" y="4134337"/>
            <a:ext cx="732466" cy="1285884"/>
          </a:xfrm>
          <a:prstGeom prst="rect">
            <a:avLst/>
          </a:prstGeom>
        </p:spPr>
      </p:pic>
      <p:pic>
        <p:nvPicPr>
          <p:cNvPr id="16" name="Рисунок 15" descr="cuckoo_flower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57950" y="3625228"/>
            <a:ext cx="732466" cy="1285884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61108" y="1142984"/>
            <a:ext cx="576000" cy="5760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</a:rPr>
              <a:t>3</a:t>
            </a:r>
            <a:endParaRPr lang="ru-RU" sz="2000" b="1" dirty="0">
              <a:solidFill>
                <a:srgbClr val="C00000"/>
              </a:solidFill>
            </a:endParaRPr>
          </a:p>
        </p:txBody>
      </p:sp>
      <p:pic>
        <p:nvPicPr>
          <p:cNvPr id="18" name="Рисунок 17" descr="blomst_happy_1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643834" y="285728"/>
            <a:ext cx="1130718" cy="1143008"/>
          </a:xfrm>
          <a:prstGeom prst="rect">
            <a:avLst/>
          </a:prstGeom>
        </p:spPr>
      </p:pic>
      <p:pic>
        <p:nvPicPr>
          <p:cNvPr id="24" name="Рисунок 23" descr="пчелка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-642974" y="1441077"/>
            <a:ext cx="604345" cy="987791"/>
          </a:xfrm>
          <a:prstGeom prst="rect">
            <a:avLst/>
          </a:prstGeom>
        </p:spPr>
      </p:pic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06408E-7 C 0.04149 0.04511 0.08316 0.09022 0.10295 0.12977 C 0.12291 0.16933 0.10416 0.20379 0.11979 0.23734 C 0.13524 0.27111 0.17448 0.32015 0.19548 0.33171 C 0.21649 0.34351 0.23732 0.31113 0.24583 0.30719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00" y="17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06408E-7 C 0.07066 0.00069 0.14184 0.00139 0.23941 0.0074 C 0.33715 0.01342 0.5158 -0.00416 0.58611 0.03609 C 0.6559 0.07634 0.64062 0.20241 0.66007 0.24913 C 0.67934 0.29586 0.69531 0.30511 0.7026 0.31622 " pathEditMode="relative" rAng="0" ptsTypes="aaaaA">
                                      <p:cBhvr>
                                        <p:cTn id="1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100" y="15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2584577" y="1071546"/>
            <a:ext cx="54878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solidFill>
                  <a:srgbClr val="002060"/>
                </a:solidFill>
                <a:cs typeface="Arial" pitchFamily="34" charset="0"/>
              </a:rPr>
              <a:t>Как найти скорость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891751" y="2696533"/>
            <a:ext cx="1159293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 x t</a:t>
            </a:r>
            <a:endParaRPr lang="ru-RU" sz="3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91443" y="2696533"/>
            <a:ext cx="1468672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ц</a:t>
            </a:r>
            <a:r>
              <a:rPr lang="ru-RU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х</a:t>
            </a:r>
            <a:r>
              <a:rPr lang="ru-RU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к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>
            <a:hlinkClick r:id="rId4" action="ppaction://hlinksldjump"/>
          </p:cNvPr>
          <p:cNvSpPr txBox="1"/>
          <p:nvPr/>
        </p:nvSpPr>
        <p:spPr>
          <a:xfrm>
            <a:off x="6317511" y="2696533"/>
            <a:ext cx="928459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ru-RU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</a:t>
            </a:r>
            <a:endParaRPr lang="ru-RU" sz="3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52860" y="1214422"/>
            <a:ext cx="576000" cy="5760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</a:rPr>
              <a:t>4</a:t>
            </a:r>
            <a:endParaRPr lang="ru-RU" sz="2000" b="1" dirty="0">
              <a:solidFill>
                <a:srgbClr val="C00000"/>
              </a:solidFill>
            </a:endParaRPr>
          </a:p>
        </p:txBody>
      </p:sp>
      <p:pic>
        <p:nvPicPr>
          <p:cNvPr id="18" name="Рисунок 17" descr="blomst_happy_1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43834" y="285728"/>
            <a:ext cx="1130718" cy="1143008"/>
          </a:xfrm>
          <a:prstGeom prst="rect">
            <a:avLst/>
          </a:prstGeom>
        </p:spPr>
      </p:pic>
      <p:pic>
        <p:nvPicPr>
          <p:cNvPr id="15" name="Рисунок 14" descr="clip-art-flowers-652180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72198" y="3786190"/>
            <a:ext cx="1438546" cy="1500198"/>
          </a:xfrm>
          <a:prstGeom prst="rect">
            <a:avLst/>
          </a:prstGeom>
        </p:spPr>
      </p:pic>
      <p:pic>
        <p:nvPicPr>
          <p:cNvPr id="16" name="Рисунок 15" descr="clip-art-flowers-652180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57620" y="3857628"/>
            <a:ext cx="1438546" cy="1500198"/>
          </a:xfrm>
          <a:prstGeom prst="rect">
            <a:avLst/>
          </a:prstGeom>
        </p:spPr>
      </p:pic>
      <p:pic>
        <p:nvPicPr>
          <p:cNvPr id="19" name="Рисунок 18" descr="clip-art-flowers-652180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6249584">
            <a:off x="3857620" y="4274195"/>
            <a:ext cx="1438546" cy="1500198"/>
          </a:xfrm>
          <a:prstGeom prst="rect">
            <a:avLst/>
          </a:prstGeom>
        </p:spPr>
      </p:pic>
      <p:pic>
        <p:nvPicPr>
          <p:cNvPr id="20" name="Рисунок 19" descr="clip-art-flowers-652180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12718" y="3857627"/>
            <a:ext cx="1438546" cy="1500198"/>
          </a:xfrm>
          <a:prstGeom prst="rect">
            <a:avLst/>
          </a:prstGeom>
        </p:spPr>
      </p:pic>
      <p:pic>
        <p:nvPicPr>
          <p:cNvPr id="28" name="Рисунок 27" descr="clip-art-flowers-652180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6249584">
            <a:off x="1612718" y="4274194"/>
            <a:ext cx="1438546" cy="1500198"/>
          </a:xfrm>
          <a:prstGeom prst="rect">
            <a:avLst/>
          </a:prstGeom>
        </p:spPr>
      </p:pic>
      <p:pic>
        <p:nvPicPr>
          <p:cNvPr id="24" name="Рисунок 23" descr="пчелка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-642974" y="1441077"/>
            <a:ext cx="604345" cy="987791"/>
          </a:xfrm>
          <a:prstGeom prst="rect">
            <a:avLst/>
          </a:prstGeom>
        </p:spPr>
      </p:pic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06408E-7 C 0.04149 0.04511 0.08316 0.09022 0.10295 0.12977 C 0.12291 0.16933 0.10416 0.20379 0.11979 0.23734 C 0.13524 0.27111 0.17448 0.32015 0.19548 0.33171 C 0.21649 0.34351 0.23732 0.31113 0.24583 0.30719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00" y="17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06408E-7 C 0.04843 0.00069 0.09722 0.00139 0.16406 0.0074 C 0.23125 0.01342 0.35364 -0.00416 0.40191 0.03609 C 0.44982 0.07634 0.43941 0.20241 0.4526 0.24913 C 0.46597 0.29586 0.47691 0.30511 0.48194 0.31622 " pathEditMode="relative" rAng="0" ptsTypes="aaaaA">
                                      <p:cBhvr>
                                        <p:cTn id="1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100" y="15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2199963" y="1071546"/>
            <a:ext cx="5872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solidFill>
                  <a:srgbClr val="002060"/>
                </a:solidFill>
                <a:cs typeface="Arial" pitchFamily="34" charset="0"/>
              </a:rPr>
              <a:t>Как найти расстояние</a:t>
            </a:r>
          </a:p>
        </p:txBody>
      </p:sp>
      <p:sp>
        <p:nvSpPr>
          <p:cNvPr id="12" name="TextBox 11">
            <a:hlinkClick r:id="rId4" action="ppaction://hlinksldjump"/>
          </p:cNvPr>
          <p:cNvSpPr txBox="1"/>
          <p:nvPr/>
        </p:nvSpPr>
        <p:spPr>
          <a:xfrm>
            <a:off x="1904576" y="2696533"/>
            <a:ext cx="1159293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 x t</a:t>
            </a:r>
            <a:endParaRPr lang="ru-RU" sz="3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47922" y="2696533"/>
            <a:ext cx="955711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С:ц</a:t>
            </a:r>
            <a:endParaRPr lang="en-US" sz="3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40567" y="2696533"/>
            <a:ext cx="1056701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 </a:t>
            </a:r>
            <a:r>
              <a:rPr lang="ru-RU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</a:t>
            </a:r>
            <a:endParaRPr lang="ru-RU" sz="3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31670" y="1223296"/>
            <a:ext cx="576000" cy="5760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</a:rPr>
              <a:t>5</a:t>
            </a:r>
          </a:p>
        </p:txBody>
      </p:sp>
      <p:pic>
        <p:nvPicPr>
          <p:cNvPr id="18" name="Рисунок 17" descr="blomst_happy_1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43834" y="285728"/>
            <a:ext cx="1130718" cy="1143008"/>
          </a:xfrm>
          <a:prstGeom prst="rect">
            <a:avLst/>
          </a:prstGeom>
        </p:spPr>
      </p:pic>
      <p:pic>
        <p:nvPicPr>
          <p:cNvPr id="19" name="Рисунок 18" descr="clip-art-flowers-093160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85918" y="3786190"/>
            <a:ext cx="1187787" cy="1304142"/>
          </a:xfrm>
          <a:prstGeom prst="rect">
            <a:avLst/>
          </a:prstGeom>
        </p:spPr>
      </p:pic>
      <p:pic>
        <p:nvPicPr>
          <p:cNvPr id="21" name="Рисунок 20" descr="clip-art-flowers-093160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717" y="3786190"/>
            <a:ext cx="1187787" cy="1304142"/>
          </a:xfrm>
          <a:prstGeom prst="rect">
            <a:avLst/>
          </a:prstGeom>
        </p:spPr>
      </p:pic>
      <p:pic>
        <p:nvPicPr>
          <p:cNvPr id="23" name="Рисунок 22" descr="clip-art-flowers-093160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5400000">
            <a:off x="3929058" y="4183299"/>
            <a:ext cx="1187787" cy="1304142"/>
          </a:xfrm>
          <a:prstGeom prst="rect">
            <a:avLst/>
          </a:prstGeom>
        </p:spPr>
      </p:pic>
      <p:pic>
        <p:nvPicPr>
          <p:cNvPr id="28" name="Рисунок 27" descr="clip-art-flowers-093160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57035" y="3786190"/>
            <a:ext cx="1187787" cy="1304142"/>
          </a:xfrm>
          <a:prstGeom prst="rect">
            <a:avLst/>
          </a:prstGeom>
        </p:spPr>
      </p:pic>
      <p:pic>
        <p:nvPicPr>
          <p:cNvPr id="29" name="Рисунок 28" descr="clip-art-flowers-093160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5400000">
            <a:off x="6130376" y="4183299"/>
            <a:ext cx="1187787" cy="1304142"/>
          </a:xfrm>
          <a:prstGeom prst="rect">
            <a:avLst/>
          </a:prstGeom>
        </p:spPr>
      </p:pic>
      <p:pic>
        <p:nvPicPr>
          <p:cNvPr id="24" name="Рисунок 23" descr="пчелка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-642974" y="1441077"/>
            <a:ext cx="604345" cy="987791"/>
          </a:xfrm>
          <a:prstGeom prst="rect">
            <a:avLst/>
          </a:prstGeom>
        </p:spPr>
      </p:pic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06408E-7 C 0.07066 0.00069 0.14184 0.00139 0.23941 0.0074 C 0.33715 0.01342 0.5158 -0.00416 0.58611 0.03609 C 0.6559 0.07634 0.64062 0.20241 0.66007 0.24913 C 0.67934 0.29586 0.69531 0.30511 0.7026 0.31622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100" y="15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06408E-7 C 0.08264 0.04511 0.16562 0.09022 0.20503 0.12977 C 0.24496 0.16933 0.20746 0.20379 0.23871 0.23734 C 0.26944 0.27111 0.34757 0.32015 0.38958 0.33171 C 0.43142 0.34351 0.47291 0.31113 0.48993 0.30719 " pathEditMode="relative" rAng="0" ptsTypes="aaaaA">
                                      <p:cBhvr>
                                        <p:cTn id="1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500" y="17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1500166" y="1071546"/>
            <a:ext cx="65722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solidFill>
                  <a:srgbClr val="002060"/>
                </a:solidFill>
                <a:cs typeface="Arial" pitchFamily="34" charset="0"/>
              </a:rPr>
              <a:t>Как найти время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814809" y="2696533"/>
            <a:ext cx="1313181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 x V</a:t>
            </a:r>
            <a:endParaRPr lang="ru-RU" sz="3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>
            <a:hlinkClick r:id="rId4" action="ppaction://hlinksldjump"/>
          </p:cNvPr>
          <p:cNvSpPr txBox="1"/>
          <p:nvPr/>
        </p:nvSpPr>
        <p:spPr>
          <a:xfrm>
            <a:off x="4033306" y="2696533"/>
            <a:ext cx="1210589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 </a:t>
            </a:r>
            <a:r>
              <a:rPr lang="ru-RU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V</a:t>
            </a:r>
            <a:endParaRPr lang="ru-RU" sz="3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62823" y="2696533"/>
            <a:ext cx="1212191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 : </a:t>
            </a:r>
            <a:r>
              <a:rPr lang="ru-RU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ц</a:t>
            </a:r>
            <a:endParaRPr lang="ru-RU" sz="3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28662" y="1142984"/>
            <a:ext cx="576000" cy="5760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</a:rPr>
              <a:t>6</a:t>
            </a:r>
            <a:endParaRPr lang="ru-RU" sz="2000" b="1" dirty="0">
              <a:solidFill>
                <a:srgbClr val="C00000"/>
              </a:solidFill>
            </a:endParaRPr>
          </a:p>
        </p:txBody>
      </p:sp>
      <p:pic>
        <p:nvPicPr>
          <p:cNvPr id="18" name="Рисунок 17" descr="blomst_happy_1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43834" y="285728"/>
            <a:ext cx="1130718" cy="1143008"/>
          </a:xfrm>
          <a:prstGeom prst="rect">
            <a:avLst/>
          </a:prstGeom>
        </p:spPr>
      </p:pic>
      <p:pic>
        <p:nvPicPr>
          <p:cNvPr id="19" name="Рисунок 18" descr="fowers_jonathan_dietric_01_svg_hi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29058" y="3643314"/>
            <a:ext cx="1214446" cy="1438541"/>
          </a:xfrm>
          <a:prstGeom prst="rect">
            <a:avLst/>
          </a:prstGeom>
        </p:spPr>
      </p:pic>
      <p:pic>
        <p:nvPicPr>
          <p:cNvPr id="21" name="Рисунок 20" descr="fowers_jonathan_dietric_01_svg_hi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43636" y="3643314"/>
            <a:ext cx="1214446" cy="1438541"/>
          </a:xfrm>
          <a:prstGeom prst="rect">
            <a:avLst/>
          </a:prstGeom>
        </p:spPr>
      </p:pic>
      <p:pic>
        <p:nvPicPr>
          <p:cNvPr id="22" name="Рисунок 21" descr="fowers_jonathan_dietric_01_svg_hi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4612037">
            <a:off x="6215074" y="4098103"/>
            <a:ext cx="1214446" cy="1438541"/>
          </a:xfrm>
          <a:prstGeom prst="rect">
            <a:avLst/>
          </a:prstGeom>
        </p:spPr>
      </p:pic>
      <p:pic>
        <p:nvPicPr>
          <p:cNvPr id="23" name="Рисунок 22" descr="fowers_jonathan_dietric_01_svg_hi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802806" y="3652648"/>
            <a:ext cx="1214446" cy="1438541"/>
          </a:xfrm>
          <a:prstGeom prst="rect">
            <a:avLst/>
          </a:prstGeom>
        </p:spPr>
      </p:pic>
      <p:pic>
        <p:nvPicPr>
          <p:cNvPr id="26" name="Рисунок 25" descr="fowers_jonathan_dietric_01_svg_hi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4612037">
            <a:off x="1874244" y="4107437"/>
            <a:ext cx="1214446" cy="1438541"/>
          </a:xfrm>
          <a:prstGeom prst="rect">
            <a:avLst/>
          </a:prstGeom>
        </p:spPr>
      </p:pic>
      <p:pic>
        <p:nvPicPr>
          <p:cNvPr id="24" name="Рисунок 23" descr="пчелка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-642974" y="1441077"/>
            <a:ext cx="604345" cy="987791"/>
          </a:xfrm>
          <a:prstGeom prst="rect">
            <a:avLst/>
          </a:prstGeom>
        </p:spPr>
      </p:pic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06408E-7 C 0.04149 0.04511 0.08316 0.09022 0.10295 0.12977 C 0.12291 0.16933 0.10416 0.20379 0.11979 0.23734 C 0.13524 0.27111 0.17448 0.32015 0.19548 0.33171 C 0.21649 0.34351 0.23732 0.31113 0.24583 0.30719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00" y="17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06408E-7 C 0.07066 0.00069 0.14184 0.00139 0.23941 0.0074 C 0.33715 0.01342 0.5158 -0.00416 0.58611 0.03609 C 0.6559 0.07634 0.64062 0.20241 0.66007 0.24913 C 0.67934 0.29586 0.69531 0.30511 0.7026 0.31622 " pathEditMode="relative" rAng="0" ptsTypes="aaaaA">
                                      <p:cBhvr>
                                        <p:cTn id="1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100" y="15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2199962" y="1071546"/>
            <a:ext cx="580106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solidFill>
                  <a:srgbClr val="002060"/>
                </a:solidFill>
                <a:cs typeface="Arial" pitchFamily="34" charset="0"/>
              </a:rPr>
              <a:t>Скорость пассажирского поезда</a:t>
            </a:r>
          </a:p>
        </p:txBody>
      </p:sp>
      <p:sp>
        <p:nvSpPr>
          <p:cNvPr id="12" name="TextBox 11">
            <a:hlinkClick r:id="rId4" action="ppaction://hlinksldjump"/>
          </p:cNvPr>
          <p:cNvSpPr txBox="1"/>
          <p:nvPr/>
        </p:nvSpPr>
        <p:spPr>
          <a:xfrm>
            <a:off x="1587182" y="2696533"/>
            <a:ext cx="1794082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50 км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ru-RU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ч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856980" y="2696533"/>
            <a:ext cx="1537600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 км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ru-RU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ч</a:t>
            </a:r>
            <a:endParaRPr lang="en-US" sz="3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92906" y="2696533"/>
            <a:ext cx="1552028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50 м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ru-RU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531670" y="1214422"/>
            <a:ext cx="576000" cy="5760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</a:rPr>
              <a:t>7</a:t>
            </a:r>
          </a:p>
        </p:txBody>
      </p:sp>
      <p:pic>
        <p:nvPicPr>
          <p:cNvPr id="18" name="Рисунок 17" descr="blomst_happy_1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43834" y="285728"/>
            <a:ext cx="1130718" cy="1143008"/>
          </a:xfrm>
          <a:prstGeom prst="rect">
            <a:avLst/>
          </a:prstGeom>
        </p:spPr>
      </p:pic>
      <p:pic>
        <p:nvPicPr>
          <p:cNvPr id="19" name="Рисунок 18" descr="clip-art-flowers-636011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43042" y="3714752"/>
            <a:ext cx="1447041" cy="1500198"/>
          </a:xfrm>
          <a:prstGeom prst="rect">
            <a:avLst/>
          </a:prstGeom>
        </p:spPr>
      </p:pic>
      <p:pic>
        <p:nvPicPr>
          <p:cNvPr id="21" name="Рисунок 20" descr="clip-art-flowers-636011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39339" y="3714752"/>
            <a:ext cx="1447041" cy="1500198"/>
          </a:xfrm>
          <a:prstGeom prst="rect">
            <a:avLst/>
          </a:prstGeom>
        </p:spPr>
      </p:pic>
      <p:pic>
        <p:nvPicPr>
          <p:cNvPr id="23" name="Рисунок 22" descr="clip-art-flowers-636011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5769197">
            <a:off x="3929058" y="4093724"/>
            <a:ext cx="1447041" cy="1500198"/>
          </a:xfrm>
          <a:prstGeom prst="rect">
            <a:avLst/>
          </a:prstGeom>
        </p:spPr>
      </p:pic>
      <p:pic>
        <p:nvPicPr>
          <p:cNvPr id="27" name="Рисунок 26" descr="clip-art-flowers-636011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10852" y="3714752"/>
            <a:ext cx="1447041" cy="1500198"/>
          </a:xfrm>
          <a:prstGeom prst="rect">
            <a:avLst/>
          </a:prstGeom>
        </p:spPr>
      </p:pic>
      <p:pic>
        <p:nvPicPr>
          <p:cNvPr id="28" name="Рисунок 27" descr="clip-art-flowers-636011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5769197">
            <a:off x="6100571" y="4093724"/>
            <a:ext cx="1447041" cy="1500198"/>
          </a:xfrm>
          <a:prstGeom prst="rect">
            <a:avLst/>
          </a:prstGeom>
        </p:spPr>
      </p:pic>
      <p:pic>
        <p:nvPicPr>
          <p:cNvPr id="24" name="Рисунок 23" descr="пчелка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-642974" y="1441077"/>
            <a:ext cx="604345" cy="987791"/>
          </a:xfrm>
          <a:prstGeom prst="rect">
            <a:avLst/>
          </a:prstGeom>
        </p:spPr>
      </p:pic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06408E-7 C 0.07066 0.00069 0.14184 0.00139 0.23941 0.0074 C 0.33715 0.01342 0.5158 -0.00416 0.58611 0.03609 C 0.6559 0.07634 0.64062 0.20241 0.66007 0.24913 C 0.67934 0.29586 0.69531 0.30511 0.7026 0.31622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100" y="15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73 -0.00278 C 0.08437 0.04233 0.16736 0.08744 0.20677 0.127 C 0.2467 0.16655 0.2092 0.20102 0.24045 0.23456 C 0.27118 0.26833 0.3493 0.31737 0.39132 0.32894 C 0.43316 0.34074 0.47465 0.30835 0.49166 0.30442 " pathEditMode="relative" rAng="0" ptsTypes="aaaaA">
                                      <p:cBhvr>
                                        <p:cTn id="1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500" y="17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BEEHIVE3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7158" y="3892417"/>
            <a:ext cx="3071834" cy="2591306"/>
          </a:xfrm>
          <a:prstGeom prst="rect">
            <a:avLst/>
          </a:prstGeom>
        </p:spPr>
      </p:pic>
      <p:pic>
        <p:nvPicPr>
          <p:cNvPr id="20" name="Рисунок 19" descr="cuckoo_flower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20192" y="1500174"/>
            <a:ext cx="813851" cy="1428760"/>
          </a:xfrm>
          <a:prstGeom prst="rect">
            <a:avLst/>
          </a:prstGeom>
        </p:spPr>
      </p:pic>
      <p:pic>
        <p:nvPicPr>
          <p:cNvPr id="26" name="Рисунок 25" descr="fowers_jonathan_dietric_01_svg_hi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72396" y="571480"/>
            <a:ext cx="1326808" cy="1571636"/>
          </a:xfrm>
          <a:prstGeom prst="rect">
            <a:avLst/>
          </a:prstGeom>
        </p:spPr>
      </p:pic>
      <p:pic>
        <p:nvPicPr>
          <p:cNvPr id="27" name="Рисунок 26" descr="clip-art-flowers-247476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81595" y="2928934"/>
            <a:ext cx="1133743" cy="1428760"/>
          </a:xfrm>
          <a:prstGeom prst="rect">
            <a:avLst/>
          </a:prstGeom>
        </p:spPr>
      </p:pic>
      <p:pic>
        <p:nvPicPr>
          <p:cNvPr id="28" name="Рисунок 27" descr="clip-art-flowers-308121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29454" y="4929198"/>
            <a:ext cx="1142170" cy="1419554"/>
          </a:xfrm>
          <a:prstGeom prst="rect">
            <a:avLst/>
          </a:prstGeom>
        </p:spPr>
      </p:pic>
      <p:pic>
        <p:nvPicPr>
          <p:cNvPr id="30" name="Рисунок 29" descr="clip-art-flowers-762203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7224" y="357190"/>
            <a:ext cx="990686" cy="2143116"/>
          </a:xfrm>
          <a:prstGeom prst="rect">
            <a:avLst/>
          </a:prstGeom>
        </p:spPr>
      </p:pic>
      <p:pic>
        <p:nvPicPr>
          <p:cNvPr id="31" name="Рисунок 30" descr="clip-art-flowers-652180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33586" y="1714488"/>
            <a:ext cx="1438546" cy="1500198"/>
          </a:xfrm>
          <a:prstGeom prst="rect">
            <a:avLst/>
          </a:prstGeom>
        </p:spPr>
      </p:pic>
      <p:pic>
        <p:nvPicPr>
          <p:cNvPr id="32" name="Рисунок 31" descr="clip-art-flowers-093160.jpg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00760" y="1071547"/>
            <a:ext cx="1187787" cy="1304142"/>
          </a:xfrm>
          <a:prstGeom prst="rect">
            <a:avLst/>
          </a:prstGeom>
        </p:spPr>
      </p:pic>
      <p:pic>
        <p:nvPicPr>
          <p:cNvPr id="37" name="Рисунок 36" descr="clip-art-flowers-636011.jpg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28992" y="4000504"/>
            <a:ext cx="1378134" cy="1428760"/>
          </a:xfrm>
          <a:prstGeom prst="rect">
            <a:avLst/>
          </a:prstGeom>
        </p:spPr>
      </p:pic>
      <p:sp>
        <p:nvSpPr>
          <p:cNvPr id="59" name="TextBox 58"/>
          <p:cNvSpPr txBox="1"/>
          <p:nvPr/>
        </p:nvSpPr>
        <p:spPr>
          <a:xfrm>
            <a:off x="2928926" y="2246058"/>
            <a:ext cx="540000" cy="5400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</a:rPr>
              <a:t>3</a:t>
            </a:r>
          </a:p>
        </p:txBody>
      </p:sp>
      <p:pic>
        <p:nvPicPr>
          <p:cNvPr id="71" name="Рисунок 70" descr="Рисунок1.png"/>
          <p:cNvPicPr preferRelativeResize="0">
            <a:picLocks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312860" y="5632674"/>
            <a:ext cx="1116000" cy="648000"/>
          </a:xfrm>
          <a:prstGeom prst="rect">
            <a:avLst/>
          </a:prstGeom>
        </p:spPr>
      </p:pic>
      <p:pic>
        <p:nvPicPr>
          <p:cNvPr id="36" name="Рисунок 35" descr="пчелка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00034" y="285728"/>
            <a:ext cx="655587" cy="1071546"/>
          </a:xfrm>
          <a:prstGeom prst="rect">
            <a:avLst/>
          </a:prstGeom>
        </p:spPr>
      </p:pic>
      <p:pic>
        <p:nvPicPr>
          <p:cNvPr id="38" name="Рисунок 37" descr="пчелка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786050" y="857232"/>
            <a:ext cx="655587" cy="1071546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1357290" y="1357298"/>
            <a:ext cx="540000" cy="5400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643702" y="1928802"/>
            <a:ext cx="540000" cy="5400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</a:rPr>
              <a:t>5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000628" y="2643182"/>
            <a:ext cx="540000" cy="5400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</a:rPr>
              <a:t>4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8286776" y="1500174"/>
            <a:ext cx="540000" cy="56263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</a:rPr>
              <a:t>6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429124" y="4714884"/>
            <a:ext cx="540000" cy="5400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</a:rPr>
              <a:t>7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786578" y="3786190"/>
            <a:ext cx="540000" cy="5400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</a:rPr>
              <a:t>8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643834" y="5643578"/>
            <a:ext cx="576000" cy="5400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C00000"/>
                </a:solidFill>
              </a:rPr>
              <a:t>10</a:t>
            </a:r>
          </a:p>
        </p:txBody>
      </p:sp>
      <p:pic>
        <p:nvPicPr>
          <p:cNvPr id="49" name="Рисунок 48" descr="пчелка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flipH="1">
            <a:off x="8215338" y="142852"/>
            <a:ext cx="655587" cy="1071546"/>
          </a:xfrm>
          <a:prstGeom prst="rect">
            <a:avLst/>
          </a:prstGeom>
        </p:spPr>
      </p:pic>
      <p:pic>
        <p:nvPicPr>
          <p:cNvPr id="53" name="Рисунок 52" descr="пчелка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4357686" y="1428736"/>
            <a:ext cx="655587" cy="1071546"/>
          </a:xfrm>
          <a:prstGeom prst="rect">
            <a:avLst/>
          </a:prstGeom>
        </p:spPr>
      </p:pic>
      <p:pic>
        <p:nvPicPr>
          <p:cNvPr id="55" name="Рисунок 54" descr="пчелка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786446" y="428604"/>
            <a:ext cx="655587" cy="1071546"/>
          </a:xfrm>
          <a:prstGeom prst="rect">
            <a:avLst/>
          </a:prstGeom>
        </p:spPr>
      </p:pic>
      <p:pic>
        <p:nvPicPr>
          <p:cNvPr id="68" name="Рисунок 67" descr="пчелка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flipH="1">
            <a:off x="7715272" y="2500306"/>
            <a:ext cx="655587" cy="1071546"/>
          </a:xfrm>
          <a:prstGeom prst="rect">
            <a:avLst/>
          </a:prstGeom>
        </p:spPr>
      </p:pic>
      <p:pic>
        <p:nvPicPr>
          <p:cNvPr id="69" name="Рисунок 68" descr="пчелка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flipH="1">
            <a:off x="7929586" y="4572008"/>
            <a:ext cx="655587" cy="1071546"/>
          </a:xfrm>
          <a:prstGeom prst="rect">
            <a:avLst/>
          </a:prstGeom>
        </p:spPr>
      </p:pic>
      <p:pic>
        <p:nvPicPr>
          <p:cNvPr id="72" name="Рисунок 71" descr="пчелка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flipH="1">
            <a:off x="5786446" y="4572008"/>
            <a:ext cx="655587" cy="1071546"/>
          </a:xfrm>
          <a:prstGeom prst="rect">
            <a:avLst/>
          </a:prstGeom>
        </p:spPr>
      </p:pic>
      <p:pic>
        <p:nvPicPr>
          <p:cNvPr id="75" name="Рисунок 74" descr="пчелка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flipH="1">
            <a:off x="4071934" y="3500438"/>
            <a:ext cx="655587" cy="1071546"/>
          </a:xfrm>
          <a:prstGeom prst="rect">
            <a:avLst/>
          </a:prstGeom>
        </p:spPr>
      </p:pic>
      <p:pic>
        <p:nvPicPr>
          <p:cNvPr id="34" name="Рисунок 33" descr="clip-art-flowers-275444.jpg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2714620"/>
            <a:ext cx="1173236" cy="1857388"/>
          </a:xfrm>
          <a:prstGeom prst="rect">
            <a:avLst/>
          </a:prstGeom>
        </p:spPr>
      </p:pic>
      <p:sp>
        <p:nvSpPr>
          <p:cNvPr id="40" name="TextBox 39">
            <a:hlinkClick r:id="rId15" action="ppaction://hlinksldjump"/>
          </p:cNvPr>
          <p:cNvSpPr txBox="1"/>
          <p:nvPr/>
        </p:nvSpPr>
        <p:spPr>
          <a:xfrm>
            <a:off x="714348" y="3429000"/>
            <a:ext cx="540000" cy="5400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</a:rPr>
              <a:t>1</a:t>
            </a:r>
          </a:p>
        </p:txBody>
      </p:sp>
      <p:pic>
        <p:nvPicPr>
          <p:cNvPr id="35" name="Рисунок 34" descr="flower.gif"/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14942" y="5072074"/>
            <a:ext cx="821179" cy="1528757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5857884" y="5715016"/>
            <a:ext cx="540000" cy="5400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</a:rPr>
              <a:t>9</a:t>
            </a:r>
          </a:p>
        </p:txBody>
      </p:sp>
      <p:pic>
        <p:nvPicPr>
          <p:cNvPr id="73" name="Рисунок 72" descr="пчелка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00034" y="2214554"/>
            <a:ext cx="655587" cy="1071546"/>
          </a:xfrm>
          <a:prstGeom prst="rect">
            <a:avLst/>
          </a:prstGeom>
        </p:spPr>
      </p:pic>
    </p:spTree>
  </p:cSld>
  <p:clrMapOvr>
    <a:masterClrMapping/>
  </p:clrMapOvr>
  <p:transition advClick="0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2411760" y="404665"/>
            <a:ext cx="468052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solidFill>
                  <a:srgbClr val="002060"/>
                </a:solidFill>
                <a:cs typeface="Arial" pitchFamily="34" charset="0"/>
              </a:rPr>
              <a:t>Скорость реактивного самолета</a:t>
            </a:r>
          </a:p>
          <a:p>
            <a:pPr algn="ctr"/>
            <a:endParaRPr lang="ru-RU" sz="4400" b="1" dirty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14162" y="2696533"/>
            <a:ext cx="1794082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50 км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ru-RU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ч</a:t>
            </a:r>
          </a:p>
        </p:txBody>
      </p:sp>
      <p:sp>
        <p:nvSpPr>
          <p:cNvPr id="13" name="TextBox 12">
            <a:hlinkClick r:id="rId4" action="ppaction://hlinksldjump"/>
          </p:cNvPr>
          <p:cNvSpPr txBox="1"/>
          <p:nvPr/>
        </p:nvSpPr>
        <p:spPr>
          <a:xfrm>
            <a:off x="3623512" y="2696533"/>
            <a:ext cx="2050561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900 км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ru-RU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ч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732401" y="2696533"/>
            <a:ext cx="2050561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150 км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ru-RU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ч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857356" y="1214422"/>
            <a:ext cx="576000" cy="5760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</a:rPr>
              <a:t>8</a:t>
            </a:r>
          </a:p>
        </p:txBody>
      </p:sp>
      <p:pic>
        <p:nvPicPr>
          <p:cNvPr id="18" name="Рисунок 17" descr="blomst_happy_1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43834" y="285728"/>
            <a:ext cx="1130718" cy="1143008"/>
          </a:xfrm>
          <a:prstGeom prst="rect">
            <a:avLst/>
          </a:prstGeom>
        </p:spPr>
      </p:pic>
      <p:pic>
        <p:nvPicPr>
          <p:cNvPr id="21" name="Рисунок 20" descr="clip-art-flowers-247476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66621" y="3643314"/>
            <a:ext cx="1133743" cy="1428760"/>
          </a:xfrm>
          <a:prstGeom prst="rect">
            <a:avLst/>
          </a:prstGeom>
          <a:effectLst>
            <a:softEdge rad="12700"/>
          </a:effectLst>
        </p:spPr>
      </p:pic>
      <p:pic>
        <p:nvPicPr>
          <p:cNvPr id="22" name="Рисунок 21" descr="clip-art-flowers-247476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6066057">
            <a:off x="1957767" y="4021073"/>
            <a:ext cx="1133743" cy="1428760"/>
          </a:xfrm>
          <a:prstGeom prst="rect">
            <a:avLst/>
          </a:prstGeom>
          <a:effectLst>
            <a:softEdge rad="12700"/>
          </a:effectLst>
        </p:spPr>
      </p:pic>
      <p:pic>
        <p:nvPicPr>
          <p:cNvPr id="23" name="Рисунок 22" descr="clip-art-flowers-247476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00496" y="3714752"/>
            <a:ext cx="1133743" cy="1428760"/>
          </a:xfrm>
          <a:prstGeom prst="rect">
            <a:avLst/>
          </a:prstGeom>
          <a:effectLst>
            <a:softEdge rad="12700"/>
          </a:effectLst>
        </p:spPr>
      </p:pic>
      <p:pic>
        <p:nvPicPr>
          <p:cNvPr id="26" name="Рисунок 25" descr="clip-art-flowers-247476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52901" y="3714752"/>
            <a:ext cx="1133743" cy="1428760"/>
          </a:xfrm>
          <a:prstGeom prst="rect">
            <a:avLst/>
          </a:prstGeom>
          <a:effectLst>
            <a:softEdge rad="12700"/>
          </a:effectLst>
        </p:spPr>
      </p:pic>
      <p:pic>
        <p:nvPicPr>
          <p:cNvPr id="27" name="Рисунок 26" descr="clip-art-flowers-247476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6066057">
            <a:off x="6244047" y="4092511"/>
            <a:ext cx="1133743" cy="1428760"/>
          </a:xfrm>
          <a:prstGeom prst="rect">
            <a:avLst/>
          </a:prstGeom>
          <a:effectLst>
            <a:softEdge rad="12700"/>
          </a:effectLst>
        </p:spPr>
      </p:pic>
      <p:pic>
        <p:nvPicPr>
          <p:cNvPr id="24" name="Рисунок 23" descr="пчелка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-642974" y="1441077"/>
            <a:ext cx="604345" cy="987791"/>
          </a:xfrm>
          <a:prstGeom prst="rect">
            <a:avLst/>
          </a:prstGeom>
        </p:spPr>
      </p:pic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06408E-7 C 0.04149 0.04511 0.08316 0.09022 0.10295 0.12977 C 0.12291 0.16933 0.10416 0.20379 0.11979 0.23734 C 0.13524 0.27111 0.17448 0.32015 0.19548 0.33171 C 0.21649 0.34351 0.23732 0.31113 0.24583 0.30719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00" y="17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06408E-7 C 0.07066 0.00069 0.14184 0.00139 0.23941 0.0074 C 0.33715 0.01342 0.5158 -0.00416 0.58611 0.03609 C 0.6559 0.07634 0.64062 0.20241 0.66007 0.24913 C 0.67934 0.29586 0.69531 0.30511 0.7026 0.31622 " pathEditMode="relative" rAng="0" ptsTypes="aaaaA">
                                      <p:cBhvr>
                                        <p:cTn id="1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100" y="15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2540591" y="1071546"/>
            <a:ext cx="510324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solidFill>
                  <a:srgbClr val="002060"/>
                </a:solidFill>
                <a:cs typeface="Arial" pitchFamily="34" charset="0"/>
              </a:rPr>
              <a:t>Скорость велосипедиста</a:t>
            </a:r>
          </a:p>
        </p:txBody>
      </p:sp>
      <p:sp>
        <p:nvSpPr>
          <p:cNvPr id="12" name="TextBox 11">
            <a:hlinkClick r:id="rId4" action="ppaction://hlinksldjump"/>
          </p:cNvPr>
          <p:cNvSpPr txBox="1"/>
          <p:nvPr/>
        </p:nvSpPr>
        <p:spPr>
          <a:xfrm>
            <a:off x="1587181" y="2696533"/>
            <a:ext cx="1794082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15 км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ru-RU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ч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978005" y="2696533"/>
            <a:ext cx="1295547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 м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ru-RU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</a:t>
            </a:r>
            <a:endParaRPr lang="en-US" sz="3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43639" y="2696533"/>
            <a:ext cx="2050561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150 км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ru-RU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ч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852860" y="1142984"/>
            <a:ext cx="576000" cy="5760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</a:rPr>
              <a:t>9</a:t>
            </a:r>
            <a:endParaRPr lang="ru-RU" sz="2000" b="1" dirty="0">
              <a:solidFill>
                <a:srgbClr val="C00000"/>
              </a:solidFill>
            </a:endParaRPr>
          </a:p>
        </p:txBody>
      </p:sp>
      <p:pic>
        <p:nvPicPr>
          <p:cNvPr id="18" name="Рисунок 17" descr="blomst_happy_1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43834" y="285728"/>
            <a:ext cx="1130718" cy="1143008"/>
          </a:xfrm>
          <a:prstGeom prst="rect">
            <a:avLst/>
          </a:prstGeom>
        </p:spPr>
      </p:pic>
      <p:pic>
        <p:nvPicPr>
          <p:cNvPr id="15" name="Рисунок 14" descr="flower.gif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00232" y="3714752"/>
            <a:ext cx="821179" cy="1528757"/>
          </a:xfrm>
          <a:prstGeom prst="rect">
            <a:avLst/>
          </a:prstGeom>
        </p:spPr>
      </p:pic>
      <p:pic>
        <p:nvPicPr>
          <p:cNvPr id="16" name="Рисунок 15" descr="flower.gif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79449" y="3714752"/>
            <a:ext cx="821179" cy="1528757"/>
          </a:xfrm>
          <a:prstGeom prst="rect">
            <a:avLst/>
          </a:prstGeom>
        </p:spPr>
      </p:pic>
      <p:pic>
        <p:nvPicPr>
          <p:cNvPr id="20" name="Рисунок 19" descr="flower.gif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5400000">
            <a:off x="4000496" y="4039982"/>
            <a:ext cx="821179" cy="1528757"/>
          </a:xfrm>
          <a:prstGeom prst="rect">
            <a:avLst/>
          </a:prstGeom>
        </p:spPr>
      </p:pic>
      <p:pic>
        <p:nvPicPr>
          <p:cNvPr id="22" name="Рисунок 21" descr="flower.gif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19188" y="3750113"/>
            <a:ext cx="821179" cy="1528757"/>
          </a:xfrm>
          <a:prstGeom prst="rect">
            <a:avLst/>
          </a:prstGeom>
        </p:spPr>
      </p:pic>
      <p:pic>
        <p:nvPicPr>
          <p:cNvPr id="26" name="Рисунок 25" descr="flower.gif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5400000">
            <a:off x="6140235" y="4075343"/>
            <a:ext cx="821179" cy="1528757"/>
          </a:xfrm>
          <a:prstGeom prst="rect">
            <a:avLst/>
          </a:prstGeom>
        </p:spPr>
      </p:pic>
      <p:pic>
        <p:nvPicPr>
          <p:cNvPr id="24" name="Рисунок 23" descr="пчелка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-642974" y="1441077"/>
            <a:ext cx="604345" cy="987791"/>
          </a:xfrm>
          <a:prstGeom prst="rect">
            <a:avLst/>
          </a:prstGeom>
        </p:spPr>
      </p:pic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06408E-7 C 0.07066 0.00069 0.14184 0.00139 0.23941 0.0074 C 0.33715 0.01342 0.5158 -0.00416 0.58611 0.03609 C 0.6559 0.07634 0.64062 0.20241 0.66007 0.24913 C 0.67934 0.29586 0.69531 0.30511 0.7026 0.31622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100" y="15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73 -0.00278 C 0.08437 0.04233 0.16736 0.08744 0.20677 0.127 C 0.2467 0.16655 0.2092 0.20102 0.24045 0.23456 C 0.27118 0.26833 0.3493 0.31737 0.39132 0.32894 C 0.43316 0.34074 0.47465 0.30835 0.49166 0.30442 " pathEditMode="relative" rAng="0" ptsTypes="aaaaA">
                                      <p:cBhvr>
                                        <p:cTn id="1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500" y="17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1777715" y="1071546"/>
            <a:ext cx="6223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solidFill>
                  <a:srgbClr val="002060"/>
                </a:solidFill>
                <a:cs typeface="Arial" pitchFamily="34" charset="0"/>
              </a:rPr>
              <a:t>Скорость пешехода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74358" y="2696533"/>
            <a:ext cx="1922321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10 км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ru-RU" sz="36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ч</a:t>
            </a:r>
            <a:r>
              <a:rPr lang="en-US" sz="36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56978" y="2696533"/>
            <a:ext cx="1537600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 км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ru-RU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ч</a:t>
            </a:r>
          </a:p>
        </p:txBody>
      </p:sp>
      <p:sp>
        <p:nvSpPr>
          <p:cNvPr id="14" name="TextBox 13">
            <a:hlinkClick r:id="rId4" action="ppaction://hlinksldjump"/>
          </p:cNvPr>
          <p:cNvSpPr txBox="1"/>
          <p:nvPr/>
        </p:nvSpPr>
        <p:spPr>
          <a:xfrm>
            <a:off x="6012942" y="2696533"/>
            <a:ext cx="1537600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 км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ru-RU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ч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66480" y="1209926"/>
            <a:ext cx="648000" cy="5760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</a:rPr>
              <a:t>10</a:t>
            </a:r>
          </a:p>
        </p:txBody>
      </p:sp>
      <p:pic>
        <p:nvPicPr>
          <p:cNvPr id="18" name="Рисунок 17" descr="blomst_happy_1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43834" y="285728"/>
            <a:ext cx="1130718" cy="1143008"/>
          </a:xfrm>
          <a:prstGeom prst="rect">
            <a:avLst/>
          </a:prstGeom>
        </p:spPr>
      </p:pic>
      <p:pic>
        <p:nvPicPr>
          <p:cNvPr id="15" name="Рисунок 14" descr="clip-art-flowers-308121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15074" y="3785148"/>
            <a:ext cx="1143008" cy="1420596"/>
          </a:xfrm>
          <a:prstGeom prst="rect">
            <a:avLst/>
          </a:prstGeom>
        </p:spPr>
      </p:pic>
      <p:pic>
        <p:nvPicPr>
          <p:cNvPr id="16" name="Рисунок 15" descr="clip-art-flowers-308121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00496" y="3794354"/>
            <a:ext cx="1143008" cy="1420596"/>
          </a:xfrm>
          <a:prstGeom prst="rect">
            <a:avLst/>
          </a:prstGeom>
        </p:spPr>
      </p:pic>
      <p:pic>
        <p:nvPicPr>
          <p:cNvPr id="19" name="Рисунок 18" descr="clip-art-flowers-308121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5400000">
            <a:off x="4143372" y="4361776"/>
            <a:ext cx="1143008" cy="1420596"/>
          </a:xfrm>
          <a:prstGeom prst="rect">
            <a:avLst/>
          </a:prstGeom>
        </p:spPr>
      </p:pic>
      <p:pic>
        <p:nvPicPr>
          <p:cNvPr id="20" name="Рисунок 19" descr="clip-art-flowers-308121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85918" y="3794354"/>
            <a:ext cx="1143008" cy="1420596"/>
          </a:xfrm>
          <a:prstGeom prst="rect">
            <a:avLst/>
          </a:prstGeom>
        </p:spPr>
      </p:pic>
      <p:pic>
        <p:nvPicPr>
          <p:cNvPr id="28" name="Рисунок 27" descr="clip-art-flowers-308121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5400000">
            <a:off x="1928794" y="4361776"/>
            <a:ext cx="1143008" cy="1420596"/>
          </a:xfrm>
          <a:prstGeom prst="rect">
            <a:avLst/>
          </a:prstGeom>
        </p:spPr>
      </p:pic>
      <p:pic>
        <p:nvPicPr>
          <p:cNvPr id="24" name="Рисунок 23" descr="пчелка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-642974" y="1441077"/>
            <a:ext cx="604345" cy="987791"/>
          </a:xfrm>
          <a:prstGeom prst="rect">
            <a:avLst/>
          </a:prstGeom>
        </p:spPr>
      </p:pic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06408E-7 C 0.04149 0.04511 0.08316 0.09022 0.10295 0.12977 C 0.12291 0.16933 0.10416 0.20379 0.11979 0.23734 C 0.13524 0.27111 0.17448 0.32015 0.19548 0.33171 C 0.21649 0.34351 0.23732 0.31113 0.24583 0.30719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00" y="17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06408E-7 C 0.04843 0.00069 0.09722 0.00139 0.16406 0.0074 C 0.23125 0.01342 0.35364 -0.00416 0.40191 0.03609 C 0.44982 0.07634 0.43941 0.20241 0.4526 0.24913 C 0.46597 0.29586 0.47691 0.30511 0.48194 0.31622 " pathEditMode="relative" rAng="0" ptsTypes="aaaaA">
                                      <p:cBhvr>
                                        <p:cTn id="1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100" y="15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BEEHIVE3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7158" y="3892417"/>
            <a:ext cx="3071834" cy="2591306"/>
          </a:xfrm>
          <a:prstGeom prst="rect">
            <a:avLst/>
          </a:prstGeom>
        </p:spPr>
      </p:pic>
      <p:pic>
        <p:nvPicPr>
          <p:cNvPr id="71" name="Рисунок 70" descr="Рисунок1.png"/>
          <p:cNvPicPr preferRelativeResize="0"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12860" y="5632674"/>
            <a:ext cx="1116000" cy="648000"/>
          </a:xfrm>
          <a:prstGeom prst="rect">
            <a:avLst/>
          </a:prstGeom>
        </p:spPr>
      </p:pic>
      <p:pic>
        <p:nvPicPr>
          <p:cNvPr id="23" name="Рисунок 22" descr="cuckoo_flower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20192" y="1500174"/>
            <a:ext cx="813851" cy="1428760"/>
          </a:xfrm>
          <a:prstGeom prst="rect">
            <a:avLst/>
          </a:prstGeom>
        </p:spPr>
      </p:pic>
      <p:pic>
        <p:nvPicPr>
          <p:cNvPr id="24" name="Рисунок 23" descr="fowers_jonathan_dietric_01_svg_hi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572396" y="571480"/>
            <a:ext cx="1326808" cy="1571636"/>
          </a:xfrm>
          <a:prstGeom prst="rect">
            <a:avLst/>
          </a:prstGeom>
        </p:spPr>
      </p:pic>
      <p:pic>
        <p:nvPicPr>
          <p:cNvPr id="25" name="Рисунок 24" descr="clip-art-flowers-247476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81595" y="2928934"/>
            <a:ext cx="1133743" cy="1428760"/>
          </a:xfrm>
          <a:prstGeom prst="rect">
            <a:avLst/>
          </a:prstGeom>
        </p:spPr>
      </p:pic>
      <p:pic>
        <p:nvPicPr>
          <p:cNvPr id="33" name="Рисунок 32" descr="clip-art-flowers-308121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29454" y="4929198"/>
            <a:ext cx="1142170" cy="1419554"/>
          </a:xfrm>
          <a:prstGeom prst="rect">
            <a:avLst/>
          </a:prstGeom>
        </p:spPr>
      </p:pic>
      <p:pic>
        <p:nvPicPr>
          <p:cNvPr id="34" name="Рисунок 33" descr="clip-art-flowers-762203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7224" y="357190"/>
            <a:ext cx="990686" cy="2143116"/>
          </a:xfrm>
          <a:prstGeom prst="rect">
            <a:avLst/>
          </a:prstGeom>
        </p:spPr>
      </p:pic>
      <p:pic>
        <p:nvPicPr>
          <p:cNvPr id="35" name="Рисунок 34" descr="clip-art-flowers-652180.jpg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33586" y="1714488"/>
            <a:ext cx="1438546" cy="1500198"/>
          </a:xfrm>
          <a:prstGeom prst="rect">
            <a:avLst/>
          </a:prstGeom>
        </p:spPr>
      </p:pic>
      <p:pic>
        <p:nvPicPr>
          <p:cNvPr id="36" name="Рисунок 35" descr="clip-art-flowers-093160.jpg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00760" y="1071547"/>
            <a:ext cx="1187787" cy="1304142"/>
          </a:xfrm>
          <a:prstGeom prst="rect">
            <a:avLst/>
          </a:prstGeom>
        </p:spPr>
      </p:pic>
      <p:pic>
        <p:nvPicPr>
          <p:cNvPr id="38" name="Рисунок 37" descr="clip-art-flowers-636011.jpg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28992" y="4000504"/>
            <a:ext cx="1378134" cy="1428760"/>
          </a:xfrm>
          <a:prstGeom prst="rect">
            <a:avLst/>
          </a:prstGeom>
        </p:spPr>
      </p:pic>
      <p:pic>
        <p:nvPicPr>
          <p:cNvPr id="40" name="Рисунок 39" descr="пчелка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00034" y="285728"/>
            <a:ext cx="655587" cy="1071546"/>
          </a:xfrm>
          <a:prstGeom prst="rect">
            <a:avLst/>
          </a:prstGeom>
        </p:spPr>
      </p:pic>
      <p:pic>
        <p:nvPicPr>
          <p:cNvPr id="41" name="Рисунок 40" descr="пчелка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786050" y="857232"/>
            <a:ext cx="655587" cy="1071546"/>
          </a:xfrm>
          <a:prstGeom prst="rect">
            <a:avLst/>
          </a:prstGeom>
        </p:spPr>
      </p:pic>
      <p:pic>
        <p:nvPicPr>
          <p:cNvPr id="51" name="Рисунок 50" descr="пчелка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flipH="1">
            <a:off x="8215338" y="142852"/>
            <a:ext cx="655587" cy="1071546"/>
          </a:xfrm>
          <a:prstGeom prst="rect">
            <a:avLst/>
          </a:prstGeom>
        </p:spPr>
      </p:pic>
      <p:pic>
        <p:nvPicPr>
          <p:cNvPr id="52" name="Рисунок 51" descr="пчелка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4357686" y="1428736"/>
            <a:ext cx="655587" cy="1071546"/>
          </a:xfrm>
          <a:prstGeom prst="rect">
            <a:avLst/>
          </a:prstGeom>
        </p:spPr>
      </p:pic>
      <p:pic>
        <p:nvPicPr>
          <p:cNvPr id="53" name="Рисунок 52" descr="пчелка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786446" y="428604"/>
            <a:ext cx="655587" cy="1071546"/>
          </a:xfrm>
          <a:prstGeom prst="rect">
            <a:avLst/>
          </a:prstGeom>
        </p:spPr>
      </p:pic>
      <p:pic>
        <p:nvPicPr>
          <p:cNvPr id="54" name="Рисунок 53" descr="пчелка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flipH="1">
            <a:off x="7715272" y="2500306"/>
            <a:ext cx="655587" cy="1071546"/>
          </a:xfrm>
          <a:prstGeom prst="rect">
            <a:avLst/>
          </a:prstGeom>
        </p:spPr>
      </p:pic>
      <p:pic>
        <p:nvPicPr>
          <p:cNvPr id="55" name="Рисунок 54" descr="пчелка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flipH="1">
            <a:off x="7929586" y="4572008"/>
            <a:ext cx="655587" cy="1071546"/>
          </a:xfrm>
          <a:prstGeom prst="rect">
            <a:avLst/>
          </a:prstGeom>
        </p:spPr>
      </p:pic>
      <p:pic>
        <p:nvPicPr>
          <p:cNvPr id="56" name="Рисунок 55" descr="пчелка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flipH="1">
            <a:off x="5786446" y="4572008"/>
            <a:ext cx="655587" cy="1071546"/>
          </a:xfrm>
          <a:prstGeom prst="rect">
            <a:avLst/>
          </a:prstGeom>
        </p:spPr>
      </p:pic>
      <p:pic>
        <p:nvPicPr>
          <p:cNvPr id="57" name="Рисунок 56" descr="пчелка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flipH="1">
            <a:off x="4071934" y="3500438"/>
            <a:ext cx="655587" cy="1071546"/>
          </a:xfrm>
          <a:prstGeom prst="rect">
            <a:avLst/>
          </a:prstGeom>
        </p:spPr>
      </p:pic>
      <p:pic>
        <p:nvPicPr>
          <p:cNvPr id="58" name="Рисунок 57" descr="clip-art-flowers-275444.jpg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2714620"/>
            <a:ext cx="1173236" cy="1857388"/>
          </a:xfrm>
          <a:prstGeom prst="rect">
            <a:avLst/>
          </a:prstGeom>
        </p:spPr>
      </p:pic>
      <p:pic>
        <p:nvPicPr>
          <p:cNvPr id="60" name="Рисунок 59" descr="flower.gif"/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14942" y="5072074"/>
            <a:ext cx="821179" cy="1528757"/>
          </a:xfrm>
          <a:prstGeom prst="rect">
            <a:avLst/>
          </a:prstGeom>
        </p:spPr>
      </p:pic>
      <p:pic>
        <p:nvPicPr>
          <p:cNvPr id="74" name="Рисунок 73" descr="пчелка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 flipH="1">
            <a:off x="1714480" y="2928934"/>
            <a:ext cx="584132" cy="954754"/>
          </a:xfrm>
          <a:prstGeom prst="rect">
            <a:avLst/>
          </a:prstGeom>
        </p:spPr>
      </p:pic>
      <p:pic>
        <p:nvPicPr>
          <p:cNvPr id="70" name="Рисунок 69" descr="Рисунок1.png"/>
          <p:cNvPicPr preferRelativeResize="0"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12860" y="5638520"/>
            <a:ext cx="1116000" cy="648000"/>
          </a:xfrm>
          <a:prstGeom prst="rect">
            <a:avLst/>
          </a:prstGeom>
          <a:ln>
            <a:noFill/>
          </a:ln>
        </p:spPr>
      </p:pic>
      <p:sp>
        <p:nvSpPr>
          <p:cNvPr id="63" name="TextBox 62"/>
          <p:cNvSpPr txBox="1"/>
          <p:nvPr/>
        </p:nvSpPr>
        <p:spPr>
          <a:xfrm>
            <a:off x="2928926" y="2246058"/>
            <a:ext cx="540000" cy="5400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64" name="TextBox 63">
            <a:hlinkClick r:id="rId17" action="ppaction://hlinksldjump"/>
          </p:cNvPr>
          <p:cNvSpPr txBox="1"/>
          <p:nvPr/>
        </p:nvSpPr>
        <p:spPr>
          <a:xfrm>
            <a:off x="1357290" y="1357298"/>
            <a:ext cx="540000" cy="5400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6643702" y="1928802"/>
            <a:ext cx="540000" cy="5400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</a:rPr>
              <a:t>5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5000628" y="2643182"/>
            <a:ext cx="540000" cy="5400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</a:rPr>
              <a:t>4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8286776" y="1500174"/>
            <a:ext cx="540000" cy="56263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</a:rPr>
              <a:t>6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4429124" y="4714884"/>
            <a:ext cx="540000" cy="5400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</a:rPr>
              <a:t>7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6786578" y="3786190"/>
            <a:ext cx="540000" cy="5400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</a:rPr>
              <a:t>8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7643834" y="5643578"/>
            <a:ext cx="576000" cy="5400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C00000"/>
                </a:solidFill>
              </a:rPr>
              <a:t>10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5857884" y="5715016"/>
            <a:ext cx="540000" cy="5400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</a:rPr>
              <a:t>9</a:t>
            </a: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8 0.01389 C -0.01909 0.02106 -0.0368 0.02893 -0.05034 0.03727 C -0.06388 0.04537 -0.07447 0.04884 -0.08263 0.06227 C -0.09079 0.07616 -0.10694 0.09583 -0.0993 0.11852 C -0.09166 0.1412 -0.06927 0.17662 -0.03663 0.19884 C -0.00399 0.22037 0.0783 0.22708 0.09671 0.24884 C 0.11511 0.2706 0.0915 0.30324 0.07414 0.32893 C 0.05678 0.35463 0.00643 0.38958 -0.00729 0.40254 " pathEditMode="relative" rAng="0" ptsTypes="aaaaaaaA">
                                      <p:cBhvr>
                                        <p:cTn id="8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" y="19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BEEHIVE3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7158" y="3892417"/>
            <a:ext cx="3071834" cy="2591306"/>
          </a:xfrm>
          <a:prstGeom prst="rect">
            <a:avLst/>
          </a:prstGeom>
        </p:spPr>
      </p:pic>
      <p:pic>
        <p:nvPicPr>
          <p:cNvPr id="71" name="Рисунок 70" descr="Рисунок1.png"/>
          <p:cNvPicPr preferRelativeResize="0"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12860" y="5632674"/>
            <a:ext cx="1116000" cy="648000"/>
          </a:xfrm>
          <a:prstGeom prst="rect">
            <a:avLst/>
          </a:prstGeom>
        </p:spPr>
      </p:pic>
      <p:pic>
        <p:nvPicPr>
          <p:cNvPr id="23" name="Рисунок 22" descr="cuckoo_flower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20192" y="1500174"/>
            <a:ext cx="813851" cy="1428760"/>
          </a:xfrm>
          <a:prstGeom prst="rect">
            <a:avLst/>
          </a:prstGeom>
        </p:spPr>
      </p:pic>
      <p:pic>
        <p:nvPicPr>
          <p:cNvPr id="24" name="Рисунок 23" descr="fowers_jonathan_dietric_01_svg_hi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572396" y="571480"/>
            <a:ext cx="1326808" cy="1571636"/>
          </a:xfrm>
          <a:prstGeom prst="rect">
            <a:avLst/>
          </a:prstGeom>
        </p:spPr>
      </p:pic>
      <p:pic>
        <p:nvPicPr>
          <p:cNvPr id="25" name="Рисунок 24" descr="clip-art-flowers-247476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81595" y="2928934"/>
            <a:ext cx="1133743" cy="1428760"/>
          </a:xfrm>
          <a:prstGeom prst="rect">
            <a:avLst/>
          </a:prstGeom>
        </p:spPr>
      </p:pic>
      <p:pic>
        <p:nvPicPr>
          <p:cNvPr id="33" name="Рисунок 32" descr="clip-art-flowers-308121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29454" y="4929198"/>
            <a:ext cx="1142170" cy="1419554"/>
          </a:xfrm>
          <a:prstGeom prst="rect">
            <a:avLst/>
          </a:prstGeom>
        </p:spPr>
      </p:pic>
      <p:pic>
        <p:nvPicPr>
          <p:cNvPr id="34" name="Рисунок 33" descr="clip-art-flowers-762203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7224" y="357190"/>
            <a:ext cx="990686" cy="2143116"/>
          </a:xfrm>
          <a:prstGeom prst="rect">
            <a:avLst/>
          </a:prstGeom>
        </p:spPr>
      </p:pic>
      <p:pic>
        <p:nvPicPr>
          <p:cNvPr id="35" name="Рисунок 34" descr="clip-art-flowers-652180.jpg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33586" y="1714488"/>
            <a:ext cx="1438546" cy="1500198"/>
          </a:xfrm>
          <a:prstGeom prst="rect">
            <a:avLst/>
          </a:prstGeom>
        </p:spPr>
      </p:pic>
      <p:pic>
        <p:nvPicPr>
          <p:cNvPr id="36" name="Рисунок 35" descr="clip-art-flowers-093160.jpg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00760" y="1071547"/>
            <a:ext cx="1187787" cy="1304142"/>
          </a:xfrm>
          <a:prstGeom prst="rect">
            <a:avLst/>
          </a:prstGeom>
        </p:spPr>
      </p:pic>
      <p:pic>
        <p:nvPicPr>
          <p:cNvPr id="38" name="Рисунок 37" descr="clip-art-flowers-636011.jpg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28992" y="4000504"/>
            <a:ext cx="1378134" cy="1428760"/>
          </a:xfrm>
          <a:prstGeom prst="rect">
            <a:avLst/>
          </a:prstGeom>
        </p:spPr>
      </p:pic>
      <p:pic>
        <p:nvPicPr>
          <p:cNvPr id="41" name="Рисунок 40" descr="пчелка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786050" y="857232"/>
            <a:ext cx="655587" cy="1071546"/>
          </a:xfrm>
          <a:prstGeom prst="rect">
            <a:avLst/>
          </a:prstGeom>
        </p:spPr>
      </p:pic>
      <p:pic>
        <p:nvPicPr>
          <p:cNvPr id="51" name="Рисунок 50" descr="пчелка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flipH="1">
            <a:off x="8215338" y="142852"/>
            <a:ext cx="655587" cy="1071546"/>
          </a:xfrm>
          <a:prstGeom prst="rect">
            <a:avLst/>
          </a:prstGeom>
        </p:spPr>
      </p:pic>
      <p:pic>
        <p:nvPicPr>
          <p:cNvPr id="52" name="Рисунок 51" descr="пчелка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4357686" y="1428736"/>
            <a:ext cx="655587" cy="1071546"/>
          </a:xfrm>
          <a:prstGeom prst="rect">
            <a:avLst/>
          </a:prstGeom>
        </p:spPr>
      </p:pic>
      <p:pic>
        <p:nvPicPr>
          <p:cNvPr id="53" name="Рисунок 52" descr="пчелка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786446" y="428604"/>
            <a:ext cx="655587" cy="1071546"/>
          </a:xfrm>
          <a:prstGeom prst="rect">
            <a:avLst/>
          </a:prstGeom>
        </p:spPr>
      </p:pic>
      <p:pic>
        <p:nvPicPr>
          <p:cNvPr id="54" name="Рисунок 53" descr="пчелка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flipH="1">
            <a:off x="7715272" y="2500306"/>
            <a:ext cx="655587" cy="1071546"/>
          </a:xfrm>
          <a:prstGeom prst="rect">
            <a:avLst/>
          </a:prstGeom>
        </p:spPr>
      </p:pic>
      <p:pic>
        <p:nvPicPr>
          <p:cNvPr id="55" name="Рисунок 54" descr="пчелка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flipH="1">
            <a:off x="7929586" y="4572008"/>
            <a:ext cx="655587" cy="1071546"/>
          </a:xfrm>
          <a:prstGeom prst="rect">
            <a:avLst/>
          </a:prstGeom>
        </p:spPr>
      </p:pic>
      <p:pic>
        <p:nvPicPr>
          <p:cNvPr id="56" name="Рисунок 55" descr="пчелка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flipH="1">
            <a:off x="5786446" y="4572008"/>
            <a:ext cx="655587" cy="1071546"/>
          </a:xfrm>
          <a:prstGeom prst="rect">
            <a:avLst/>
          </a:prstGeom>
        </p:spPr>
      </p:pic>
      <p:pic>
        <p:nvPicPr>
          <p:cNvPr id="57" name="Рисунок 56" descr="пчелка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flipH="1">
            <a:off x="4071934" y="3500438"/>
            <a:ext cx="655587" cy="1071546"/>
          </a:xfrm>
          <a:prstGeom prst="rect">
            <a:avLst/>
          </a:prstGeom>
        </p:spPr>
      </p:pic>
      <p:pic>
        <p:nvPicPr>
          <p:cNvPr id="58" name="Рисунок 57" descr="clip-art-flowers-275444.jpg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2714620"/>
            <a:ext cx="1173236" cy="1857388"/>
          </a:xfrm>
          <a:prstGeom prst="rect">
            <a:avLst/>
          </a:prstGeom>
        </p:spPr>
      </p:pic>
      <p:pic>
        <p:nvPicPr>
          <p:cNvPr id="60" name="Рисунок 59" descr="flower.gif"/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14942" y="5072074"/>
            <a:ext cx="821179" cy="1528757"/>
          </a:xfrm>
          <a:prstGeom prst="rect">
            <a:avLst/>
          </a:prstGeom>
        </p:spPr>
      </p:pic>
      <p:pic>
        <p:nvPicPr>
          <p:cNvPr id="74" name="Рисунок 73" descr="пчелка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 flipH="1">
            <a:off x="1714480" y="2928934"/>
            <a:ext cx="584132" cy="954754"/>
          </a:xfrm>
          <a:prstGeom prst="rect">
            <a:avLst/>
          </a:prstGeom>
        </p:spPr>
      </p:pic>
      <p:pic>
        <p:nvPicPr>
          <p:cNvPr id="70" name="Рисунок 69" descr="Рисунок1.png"/>
          <p:cNvPicPr preferRelativeResize="0"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12860" y="5638520"/>
            <a:ext cx="1116000" cy="648000"/>
          </a:xfrm>
          <a:prstGeom prst="rect">
            <a:avLst/>
          </a:prstGeom>
          <a:ln>
            <a:noFill/>
          </a:ln>
        </p:spPr>
      </p:pic>
      <p:sp>
        <p:nvSpPr>
          <p:cNvPr id="37" name="TextBox 36">
            <a:hlinkClick r:id="rId17" action="ppaction://hlinksldjump"/>
          </p:cNvPr>
          <p:cNvSpPr txBox="1"/>
          <p:nvPr/>
        </p:nvSpPr>
        <p:spPr>
          <a:xfrm>
            <a:off x="2928926" y="2246058"/>
            <a:ext cx="540000" cy="5400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643702" y="1928802"/>
            <a:ext cx="540000" cy="5400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</a:rPr>
              <a:t>5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5000628" y="2643182"/>
            <a:ext cx="540000" cy="5400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</a:rPr>
              <a:t>4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8286776" y="1500174"/>
            <a:ext cx="540000" cy="56263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</a:rPr>
              <a:t>6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4429124" y="4714884"/>
            <a:ext cx="540000" cy="5400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</a:rPr>
              <a:t>7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6786578" y="3786190"/>
            <a:ext cx="540000" cy="5400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</a:rPr>
              <a:t>8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7643834" y="5643578"/>
            <a:ext cx="576000" cy="5400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C00000"/>
                </a:solidFill>
              </a:rPr>
              <a:t>10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5857884" y="5715016"/>
            <a:ext cx="540000" cy="5400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</a:rPr>
              <a:t>9</a:t>
            </a: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8 0.01389 C -0.01909 0.02106 -0.0368 0.02893 -0.05034 0.03727 C -0.06388 0.04537 -0.07447 0.04884 -0.08263 0.06227 C -0.09079 0.07616 -0.10694 0.09583 -0.0993 0.11852 C -0.09166 0.1412 -0.06927 0.17662 -0.03663 0.19884 C -0.00399 0.22037 0.0783 0.22708 0.09671 0.24884 C 0.11511 0.2706 0.0915 0.30324 0.07414 0.32893 C 0.05678 0.35463 0.00643 0.38958 -0.00729 0.40254 " pathEditMode="relative" rAng="0" ptsTypes="aaaaaaaA">
                                      <p:cBhvr>
                                        <p:cTn id="8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" y="19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BEEHIVE3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7158" y="3892417"/>
            <a:ext cx="3071834" cy="2591306"/>
          </a:xfrm>
          <a:prstGeom prst="rect">
            <a:avLst/>
          </a:prstGeom>
        </p:spPr>
      </p:pic>
      <p:pic>
        <p:nvPicPr>
          <p:cNvPr id="71" name="Рисунок 70" descr="Рисунок1.png"/>
          <p:cNvPicPr preferRelativeResize="0"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12860" y="5632674"/>
            <a:ext cx="1116000" cy="648000"/>
          </a:xfrm>
          <a:prstGeom prst="rect">
            <a:avLst/>
          </a:prstGeom>
        </p:spPr>
      </p:pic>
      <p:pic>
        <p:nvPicPr>
          <p:cNvPr id="23" name="Рисунок 22" descr="cuckoo_flower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20192" y="1500174"/>
            <a:ext cx="813851" cy="1428760"/>
          </a:xfrm>
          <a:prstGeom prst="rect">
            <a:avLst/>
          </a:prstGeom>
        </p:spPr>
      </p:pic>
      <p:pic>
        <p:nvPicPr>
          <p:cNvPr id="24" name="Рисунок 23" descr="fowers_jonathan_dietric_01_svg_hi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572396" y="571480"/>
            <a:ext cx="1326808" cy="1571636"/>
          </a:xfrm>
          <a:prstGeom prst="rect">
            <a:avLst/>
          </a:prstGeom>
        </p:spPr>
      </p:pic>
      <p:pic>
        <p:nvPicPr>
          <p:cNvPr id="25" name="Рисунок 24" descr="clip-art-flowers-247476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81595" y="2928934"/>
            <a:ext cx="1133743" cy="1428760"/>
          </a:xfrm>
          <a:prstGeom prst="rect">
            <a:avLst/>
          </a:prstGeom>
        </p:spPr>
      </p:pic>
      <p:pic>
        <p:nvPicPr>
          <p:cNvPr id="33" name="Рисунок 32" descr="clip-art-flowers-308121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29454" y="4929198"/>
            <a:ext cx="1142170" cy="1419554"/>
          </a:xfrm>
          <a:prstGeom prst="rect">
            <a:avLst/>
          </a:prstGeom>
        </p:spPr>
      </p:pic>
      <p:pic>
        <p:nvPicPr>
          <p:cNvPr id="34" name="Рисунок 33" descr="clip-art-flowers-762203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7224" y="357190"/>
            <a:ext cx="990686" cy="2143116"/>
          </a:xfrm>
          <a:prstGeom prst="rect">
            <a:avLst/>
          </a:prstGeom>
        </p:spPr>
      </p:pic>
      <p:pic>
        <p:nvPicPr>
          <p:cNvPr id="35" name="Рисунок 34" descr="clip-art-flowers-652180.jpg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33586" y="1714488"/>
            <a:ext cx="1438546" cy="1500198"/>
          </a:xfrm>
          <a:prstGeom prst="rect">
            <a:avLst/>
          </a:prstGeom>
        </p:spPr>
      </p:pic>
      <p:pic>
        <p:nvPicPr>
          <p:cNvPr id="36" name="Рисунок 35" descr="clip-art-flowers-093160.jpg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00760" y="1071547"/>
            <a:ext cx="1187787" cy="1304142"/>
          </a:xfrm>
          <a:prstGeom prst="rect">
            <a:avLst/>
          </a:prstGeom>
        </p:spPr>
      </p:pic>
      <p:pic>
        <p:nvPicPr>
          <p:cNvPr id="38" name="Рисунок 37" descr="clip-art-flowers-636011.jpg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28992" y="4000504"/>
            <a:ext cx="1378134" cy="1428760"/>
          </a:xfrm>
          <a:prstGeom prst="rect">
            <a:avLst/>
          </a:prstGeom>
        </p:spPr>
      </p:pic>
      <p:pic>
        <p:nvPicPr>
          <p:cNvPr id="51" name="Рисунок 50" descr="пчелка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flipH="1">
            <a:off x="8215338" y="142852"/>
            <a:ext cx="655587" cy="1071546"/>
          </a:xfrm>
          <a:prstGeom prst="rect">
            <a:avLst/>
          </a:prstGeom>
        </p:spPr>
      </p:pic>
      <p:pic>
        <p:nvPicPr>
          <p:cNvPr id="52" name="Рисунок 51" descr="пчелка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4357686" y="1428736"/>
            <a:ext cx="655587" cy="1071546"/>
          </a:xfrm>
          <a:prstGeom prst="rect">
            <a:avLst/>
          </a:prstGeom>
        </p:spPr>
      </p:pic>
      <p:pic>
        <p:nvPicPr>
          <p:cNvPr id="53" name="Рисунок 52" descr="пчелка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786446" y="428604"/>
            <a:ext cx="655587" cy="1071546"/>
          </a:xfrm>
          <a:prstGeom prst="rect">
            <a:avLst/>
          </a:prstGeom>
        </p:spPr>
      </p:pic>
      <p:pic>
        <p:nvPicPr>
          <p:cNvPr id="54" name="Рисунок 53" descr="пчелка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flipH="1">
            <a:off x="7715272" y="2500306"/>
            <a:ext cx="655587" cy="1071546"/>
          </a:xfrm>
          <a:prstGeom prst="rect">
            <a:avLst/>
          </a:prstGeom>
        </p:spPr>
      </p:pic>
      <p:pic>
        <p:nvPicPr>
          <p:cNvPr id="55" name="Рисунок 54" descr="пчелка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flipH="1">
            <a:off x="7929586" y="4572008"/>
            <a:ext cx="655587" cy="1071546"/>
          </a:xfrm>
          <a:prstGeom prst="rect">
            <a:avLst/>
          </a:prstGeom>
        </p:spPr>
      </p:pic>
      <p:pic>
        <p:nvPicPr>
          <p:cNvPr id="56" name="Рисунок 55" descr="пчелка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flipH="1">
            <a:off x="5786446" y="4572008"/>
            <a:ext cx="655587" cy="1071546"/>
          </a:xfrm>
          <a:prstGeom prst="rect">
            <a:avLst/>
          </a:prstGeom>
        </p:spPr>
      </p:pic>
      <p:pic>
        <p:nvPicPr>
          <p:cNvPr id="57" name="Рисунок 56" descr="пчелка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flipH="1">
            <a:off x="4071934" y="3500438"/>
            <a:ext cx="655587" cy="1071546"/>
          </a:xfrm>
          <a:prstGeom prst="rect">
            <a:avLst/>
          </a:prstGeom>
        </p:spPr>
      </p:pic>
      <p:pic>
        <p:nvPicPr>
          <p:cNvPr id="58" name="Рисунок 57" descr="clip-art-flowers-275444.jpg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2714620"/>
            <a:ext cx="1173236" cy="1857388"/>
          </a:xfrm>
          <a:prstGeom prst="rect">
            <a:avLst/>
          </a:prstGeom>
        </p:spPr>
      </p:pic>
      <p:pic>
        <p:nvPicPr>
          <p:cNvPr id="60" name="Рисунок 59" descr="flower.gif"/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14942" y="5072074"/>
            <a:ext cx="821179" cy="1528757"/>
          </a:xfrm>
          <a:prstGeom prst="rect">
            <a:avLst/>
          </a:prstGeom>
        </p:spPr>
      </p:pic>
      <p:pic>
        <p:nvPicPr>
          <p:cNvPr id="74" name="Рисунок 73" descr="пчелка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 flipH="1">
            <a:off x="1714480" y="2928934"/>
            <a:ext cx="584132" cy="954754"/>
          </a:xfrm>
          <a:prstGeom prst="rect">
            <a:avLst/>
          </a:prstGeom>
        </p:spPr>
      </p:pic>
      <p:pic>
        <p:nvPicPr>
          <p:cNvPr id="70" name="Рисунок 69" descr="Рисунок1.png"/>
          <p:cNvPicPr preferRelativeResize="0"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12860" y="5638520"/>
            <a:ext cx="1116000" cy="648000"/>
          </a:xfrm>
          <a:prstGeom prst="rect">
            <a:avLst/>
          </a:prstGeom>
          <a:ln>
            <a:noFill/>
          </a:ln>
        </p:spPr>
      </p:pic>
      <p:sp>
        <p:nvSpPr>
          <p:cNvPr id="42" name="TextBox 41"/>
          <p:cNvSpPr txBox="1"/>
          <p:nvPr/>
        </p:nvSpPr>
        <p:spPr>
          <a:xfrm>
            <a:off x="6643702" y="1928802"/>
            <a:ext cx="540000" cy="5400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</a:rPr>
              <a:t>5</a:t>
            </a:r>
          </a:p>
        </p:txBody>
      </p:sp>
      <p:sp>
        <p:nvSpPr>
          <p:cNvPr id="47" name="TextBox 46">
            <a:hlinkClick r:id="rId17" action="ppaction://hlinksldjump"/>
          </p:cNvPr>
          <p:cNvSpPr txBox="1"/>
          <p:nvPr/>
        </p:nvSpPr>
        <p:spPr>
          <a:xfrm>
            <a:off x="5000628" y="2643182"/>
            <a:ext cx="540000" cy="5400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</a:rPr>
              <a:t>4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8286776" y="1500174"/>
            <a:ext cx="540000" cy="56263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</a:rPr>
              <a:t>6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4429124" y="4714884"/>
            <a:ext cx="540000" cy="5400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</a:rPr>
              <a:t>7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6786578" y="3786190"/>
            <a:ext cx="540000" cy="5400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</a:rPr>
              <a:t>8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7643834" y="5643578"/>
            <a:ext cx="576000" cy="5400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C00000"/>
                </a:solidFill>
              </a:rPr>
              <a:t>10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5857884" y="5715016"/>
            <a:ext cx="540000" cy="5400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</a:rPr>
              <a:t>9</a:t>
            </a: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8 0.01389 C -0.01909 0.02106 -0.0368 0.02893 -0.05034 0.03727 C -0.06388 0.04537 -0.07447 0.04884 -0.08263 0.06227 C -0.09079 0.07616 -0.10694 0.09583 -0.0993 0.11852 C -0.09166 0.1412 -0.06927 0.17662 -0.03663 0.19884 C -0.00399 0.22037 0.0783 0.22708 0.09671 0.24884 C 0.11511 0.2706 0.0915 0.30324 0.07414 0.32893 C 0.05678 0.35463 0.00643 0.38958 -0.00729 0.40254 " pathEditMode="relative" rAng="0" ptsTypes="aaaaaaaA">
                                      <p:cBhvr>
                                        <p:cTn id="8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" y="19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BEEHIVE3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7158" y="3892417"/>
            <a:ext cx="3071834" cy="2591306"/>
          </a:xfrm>
          <a:prstGeom prst="rect">
            <a:avLst/>
          </a:prstGeom>
        </p:spPr>
      </p:pic>
      <p:pic>
        <p:nvPicPr>
          <p:cNvPr id="71" name="Рисунок 70" descr="Рисунок1.png"/>
          <p:cNvPicPr preferRelativeResize="0"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12860" y="5632674"/>
            <a:ext cx="1116000" cy="648000"/>
          </a:xfrm>
          <a:prstGeom prst="rect">
            <a:avLst/>
          </a:prstGeom>
        </p:spPr>
      </p:pic>
      <p:pic>
        <p:nvPicPr>
          <p:cNvPr id="23" name="Рисунок 22" descr="cuckoo_flower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20192" y="1500174"/>
            <a:ext cx="813851" cy="1428760"/>
          </a:xfrm>
          <a:prstGeom prst="rect">
            <a:avLst/>
          </a:prstGeom>
        </p:spPr>
      </p:pic>
      <p:pic>
        <p:nvPicPr>
          <p:cNvPr id="24" name="Рисунок 23" descr="fowers_jonathan_dietric_01_svg_hi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572396" y="571480"/>
            <a:ext cx="1326808" cy="1571636"/>
          </a:xfrm>
          <a:prstGeom prst="rect">
            <a:avLst/>
          </a:prstGeom>
        </p:spPr>
      </p:pic>
      <p:pic>
        <p:nvPicPr>
          <p:cNvPr id="25" name="Рисунок 24" descr="clip-art-flowers-247476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81595" y="2928934"/>
            <a:ext cx="1133743" cy="1428760"/>
          </a:xfrm>
          <a:prstGeom prst="rect">
            <a:avLst/>
          </a:prstGeom>
        </p:spPr>
      </p:pic>
      <p:pic>
        <p:nvPicPr>
          <p:cNvPr id="33" name="Рисунок 32" descr="clip-art-flowers-308121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29454" y="4929198"/>
            <a:ext cx="1142170" cy="1419554"/>
          </a:xfrm>
          <a:prstGeom prst="rect">
            <a:avLst/>
          </a:prstGeom>
        </p:spPr>
      </p:pic>
      <p:pic>
        <p:nvPicPr>
          <p:cNvPr id="34" name="Рисунок 33" descr="clip-art-flowers-762203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7224" y="357190"/>
            <a:ext cx="990686" cy="2143116"/>
          </a:xfrm>
          <a:prstGeom prst="rect">
            <a:avLst/>
          </a:prstGeom>
        </p:spPr>
      </p:pic>
      <p:pic>
        <p:nvPicPr>
          <p:cNvPr id="35" name="Рисунок 34" descr="clip-art-flowers-652180.jpg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33586" y="1714488"/>
            <a:ext cx="1438546" cy="1500198"/>
          </a:xfrm>
          <a:prstGeom prst="rect">
            <a:avLst/>
          </a:prstGeom>
        </p:spPr>
      </p:pic>
      <p:pic>
        <p:nvPicPr>
          <p:cNvPr id="36" name="Рисунок 35" descr="clip-art-flowers-093160.jpg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00760" y="1071547"/>
            <a:ext cx="1187787" cy="1304142"/>
          </a:xfrm>
          <a:prstGeom prst="rect">
            <a:avLst/>
          </a:prstGeom>
        </p:spPr>
      </p:pic>
      <p:pic>
        <p:nvPicPr>
          <p:cNvPr id="38" name="Рисунок 37" descr="clip-art-flowers-636011.jpg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28992" y="4000504"/>
            <a:ext cx="1378134" cy="1428760"/>
          </a:xfrm>
          <a:prstGeom prst="rect">
            <a:avLst/>
          </a:prstGeom>
        </p:spPr>
      </p:pic>
      <p:pic>
        <p:nvPicPr>
          <p:cNvPr id="51" name="Рисунок 50" descr="пчелка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flipH="1">
            <a:off x="8215338" y="142852"/>
            <a:ext cx="655587" cy="1071546"/>
          </a:xfrm>
          <a:prstGeom prst="rect">
            <a:avLst/>
          </a:prstGeom>
        </p:spPr>
      </p:pic>
      <p:pic>
        <p:nvPicPr>
          <p:cNvPr id="53" name="Рисунок 52" descr="пчелка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786446" y="428604"/>
            <a:ext cx="655587" cy="1071546"/>
          </a:xfrm>
          <a:prstGeom prst="rect">
            <a:avLst/>
          </a:prstGeom>
        </p:spPr>
      </p:pic>
      <p:pic>
        <p:nvPicPr>
          <p:cNvPr id="54" name="Рисунок 53" descr="пчелка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flipH="1">
            <a:off x="7715272" y="2500306"/>
            <a:ext cx="655587" cy="1071546"/>
          </a:xfrm>
          <a:prstGeom prst="rect">
            <a:avLst/>
          </a:prstGeom>
        </p:spPr>
      </p:pic>
      <p:pic>
        <p:nvPicPr>
          <p:cNvPr id="55" name="Рисунок 54" descr="пчелка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flipH="1">
            <a:off x="7929586" y="4572008"/>
            <a:ext cx="655587" cy="1071546"/>
          </a:xfrm>
          <a:prstGeom prst="rect">
            <a:avLst/>
          </a:prstGeom>
        </p:spPr>
      </p:pic>
      <p:pic>
        <p:nvPicPr>
          <p:cNvPr id="56" name="Рисунок 55" descr="пчелка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flipH="1">
            <a:off x="5786446" y="4572008"/>
            <a:ext cx="655587" cy="1071546"/>
          </a:xfrm>
          <a:prstGeom prst="rect">
            <a:avLst/>
          </a:prstGeom>
        </p:spPr>
      </p:pic>
      <p:pic>
        <p:nvPicPr>
          <p:cNvPr id="57" name="Рисунок 56" descr="пчелка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flipH="1">
            <a:off x="4071934" y="3500438"/>
            <a:ext cx="655587" cy="1071546"/>
          </a:xfrm>
          <a:prstGeom prst="rect">
            <a:avLst/>
          </a:prstGeom>
        </p:spPr>
      </p:pic>
      <p:pic>
        <p:nvPicPr>
          <p:cNvPr id="58" name="Рисунок 57" descr="clip-art-flowers-275444.jpg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2714620"/>
            <a:ext cx="1173236" cy="1857388"/>
          </a:xfrm>
          <a:prstGeom prst="rect">
            <a:avLst/>
          </a:prstGeom>
        </p:spPr>
      </p:pic>
      <p:pic>
        <p:nvPicPr>
          <p:cNvPr id="60" name="Рисунок 59" descr="flower.gif"/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14942" y="5072074"/>
            <a:ext cx="821179" cy="1528757"/>
          </a:xfrm>
          <a:prstGeom prst="rect">
            <a:avLst/>
          </a:prstGeom>
        </p:spPr>
      </p:pic>
      <p:pic>
        <p:nvPicPr>
          <p:cNvPr id="74" name="Рисунок 73" descr="пчелка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 flipH="1">
            <a:off x="1714480" y="2928934"/>
            <a:ext cx="584132" cy="954754"/>
          </a:xfrm>
          <a:prstGeom prst="rect">
            <a:avLst/>
          </a:prstGeom>
        </p:spPr>
      </p:pic>
      <p:pic>
        <p:nvPicPr>
          <p:cNvPr id="70" name="Рисунок 69" descr="Рисунок1.png"/>
          <p:cNvPicPr preferRelativeResize="0"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12860" y="5638520"/>
            <a:ext cx="1116000" cy="648000"/>
          </a:xfrm>
          <a:prstGeom prst="rect">
            <a:avLst/>
          </a:prstGeom>
          <a:ln>
            <a:noFill/>
          </a:ln>
        </p:spPr>
      </p:pic>
      <p:sp>
        <p:nvSpPr>
          <p:cNvPr id="37" name="TextBox 36">
            <a:hlinkClick r:id="rId17" action="ppaction://hlinksldjump"/>
          </p:cNvPr>
          <p:cNvSpPr txBox="1"/>
          <p:nvPr/>
        </p:nvSpPr>
        <p:spPr>
          <a:xfrm>
            <a:off x="6643702" y="1928802"/>
            <a:ext cx="540000" cy="5400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</a:rPr>
              <a:t>5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8286776" y="1500174"/>
            <a:ext cx="540000" cy="56263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</a:rPr>
              <a:t>6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429124" y="4714884"/>
            <a:ext cx="540000" cy="5400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</a:rPr>
              <a:t>7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786578" y="3786190"/>
            <a:ext cx="540000" cy="5400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</a:rPr>
              <a:t>8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7643834" y="5643578"/>
            <a:ext cx="576000" cy="5400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C00000"/>
                </a:solidFill>
              </a:rPr>
              <a:t>10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857884" y="5715016"/>
            <a:ext cx="540000" cy="5400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</a:rPr>
              <a:t>9</a:t>
            </a: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8 0.01389 C -0.01909 0.02106 -0.0368 0.02893 -0.05034 0.03727 C -0.06388 0.04537 -0.07447 0.04884 -0.08263 0.06227 C -0.09079 0.07616 -0.10694 0.09583 -0.0993 0.11852 C -0.09166 0.1412 -0.06927 0.17662 -0.03663 0.19884 C -0.00399 0.22037 0.0783 0.22708 0.09671 0.24884 C 0.11511 0.2706 0.0915 0.30324 0.07414 0.32893 C 0.05678 0.35463 0.00643 0.38958 -0.00729 0.40254 " pathEditMode="relative" rAng="0" ptsTypes="aaaaaaaA">
                                      <p:cBhvr>
                                        <p:cTn id="8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" y="19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BEEHIVE3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7158" y="3892417"/>
            <a:ext cx="3071834" cy="2591306"/>
          </a:xfrm>
          <a:prstGeom prst="rect">
            <a:avLst/>
          </a:prstGeom>
        </p:spPr>
      </p:pic>
      <p:pic>
        <p:nvPicPr>
          <p:cNvPr id="71" name="Рисунок 70" descr="Рисунок1.png"/>
          <p:cNvPicPr preferRelativeResize="0"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12860" y="5632674"/>
            <a:ext cx="1116000" cy="648000"/>
          </a:xfrm>
          <a:prstGeom prst="rect">
            <a:avLst/>
          </a:prstGeom>
        </p:spPr>
      </p:pic>
      <p:pic>
        <p:nvPicPr>
          <p:cNvPr id="23" name="Рисунок 22" descr="cuckoo_flower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20192" y="1500174"/>
            <a:ext cx="813851" cy="1428760"/>
          </a:xfrm>
          <a:prstGeom prst="rect">
            <a:avLst/>
          </a:prstGeom>
        </p:spPr>
      </p:pic>
      <p:pic>
        <p:nvPicPr>
          <p:cNvPr id="24" name="Рисунок 23" descr="fowers_jonathan_dietric_01_svg_hi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572396" y="571480"/>
            <a:ext cx="1326808" cy="1571636"/>
          </a:xfrm>
          <a:prstGeom prst="rect">
            <a:avLst/>
          </a:prstGeom>
        </p:spPr>
      </p:pic>
      <p:pic>
        <p:nvPicPr>
          <p:cNvPr id="25" name="Рисунок 24" descr="clip-art-flowers-247476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81595" y="2928934"/>
            <a:ext cx="1133743" cy="1428760"/>
          </a:xfrm>
          <a:prstGeom prst="rect">
            <a:avLst/>
          </a:prstGeom>
        </p:spPr>
      </p:pic>
      <p:pic>
        <p:nvPicPr>
          <p:cNvPr id="33" name="Рисунок 32" descr="clip-art-flowers-308121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29454" y="4929198"/>
            <a:ext cx="1142170" cy="1419554"/>
          </a:xfrm>
          <a:prstGeom prst="rect">
            <a:avLst/>
          </a:prstGeom>
        </p:spPr>
      </p:pic>
      <p:pic>
        <p:nvPicPr>
          <p:cNvPr id="34" name="Рисунок 33" descr="clip-art-flowers-762203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7224" y="357190"/>
            <a:ext cx="990686" cy="2143116"/>
          </a:xfrm>
          <a:prstGeom prst="rect">
            <a:avLst/>
          </a:prstGeom>
        </p:spPr>
      </p:pic>
      <p:pic>
        <p:nvPicPr>
          <p:cNvPr id="35" name="Рисунок 34" descr="clip-art-flowers-652180.jpg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33586" y="1714488"/>
            <a:ext cx="1438546" cy="1500198"/>
          </a:xfrm>
          <a:prstGeom prst="rect">
            <a:avLst/>
          </a:prstGeom>
        </p:spPr>
      </p:pic>
      <p:pic>
        <p:nvPicPr>
          <p:cNvPr id="36" name="Рисунок 35" descr="clip-art-flowers-093160.jpg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00760" y="1071547"/>
            <a:ext cx="1187787" cy="1304142"/>
          </a:xfrm>
          <a:prstGeom prst="rect">
            <a:avLst/>
          </a:prstGeom>
        </p:spPr>
      </p:pic>
      <p:pic>
        <p:nvPicPr>
          <p:cNvPr id="38" name="Рисунок 37" descr="clip-art-flowers-636011.jpg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28992" y="4000504"/>
            <a:ext cx="1378134" cy="1428760"/>
          </a:xfrm>
          <a:prstGeom prst="rect">
            <a:avLst/>
          </a:prstGeom>
        </p:spPr>
      </p:pic>
      <p:pic>
        <p:nvPicPr>
          <p:cNvPr id="51" name="Рисунок 50" descr="пчелка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flipH="1">
            <a:off x="8215338" y="142852"/>
            <a:ext cx="655587" cy="1071546"/>
          </a:xfrm>
          <a:prstGeom prst="rect">
            <a:avLst/>
          </a:prstGeom>
        </p:spPr>
      </p:pic>
      <p:pic>
        <p:nvPicPr>
          <p:cNvPr id="54" name="Рисунок 53" descr="пчелка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flipH="1">
            <a:off x="7715272" y="2500306"/>
            <a:ext cx="655587" cy="1071546"/>
          </a:xfrm>
          <a:prstGeom prst="rect">
            <a:avLst/>
          </a:prstGeom>
        </p:spPr>
      </p:pic>
      <p:pic>
        <p:nvPicPr>
          <p:cNvPr id="55" name="Рисунок 54" descr="пчелка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flipH="1">
            <a:off x="7929586" y="4572008"/>
            <a:ext cx="655587" cy="1071546"/>
          </a:xfrm>
          <a:prstGeom prst="rect">
            <a:avLst/>
          </a:prstGeom>
        </p:spPr>
      </p:pic>
      <p:pic>
        <p:nvPicPr>
          <p:cNvPr id="56" name="Рисунок 55" descr="пчелка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flipH="1">
            <a:off x="5786446" y="4572008"/>
            <a:ext cx="655587" cy="1071546"/>
          </a:xfrm>
          <a:prstGeom prst="rect">
            <a:avLst/>
          </a:prstGeom>
        </p:spPr>
      </p:pic>
      <p:pic>
        <p:nvPicPr>
          <p:cNvPr id="57" name="Рисунок 56" descr="пчелка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flipH="1">
            <a:off x="4071934" y="3500438"/>
            <a:ext cx="655587" cy="1071546"/>
          </a:xfrm>
          <a:prstGeom prst="rect">
            <a:avLst/>
          </a:prstGeom>
        </p:spPr>
      </p:pic>
      <p:pic>
        <p:nvPicPr>
          <p:cNvPr id="58" name="Рисунок 57" descr="clip-art-flowers-275444.jpg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2714620"/>
            <a:ext cx="1173236" cy="1857388"/>
          </a:xfrm>
          <a:prstGeom prst="rect">
            <a:avLst/>
          </a:prstGeom>
        </p:spPr>
      </p:pic>
      <p:pic>
        <p:nvPicPr>
          <p:cNvPr id="60" name="Рисунок 59" descr="flower.gif"/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14942" y="5072074"/>
            <a:ext cx="821179" cy="1528757"/>
          </a:xfrm>
          <a:prstGeom prst="rect">
            <a:avLst/>
          </a:prstGeom>
        </p:spPr>
      </p:pic>
      <p:pic>
        <p:nvPicPr>
          <p:cNvPr id="74" name="Рисунок 73" descr="пчелка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 flipH="1">
            <a:off x="1714480" y="2928934"/>
            <a:ext cx="584132" cy="954754"/>
          </a:xfrm>
          <a:prstGeom prst="rect">
            <a:avLst/>
          </a:prstGeom>
        </p:spPr>
      </p:pic>
      <p:pic>
        <p:nvPicPr>
          <p:cNvPr id="70" name="Рисунок 69" descr="Рисунок1.png"/>
          <p:cNvPicPr preferRelativeResize="0"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12860" y="5638520"/>
            <a:ext cx="1116000" cy="648000"/>
          </a:xfrm>
          <a:prstGeom prst="rect">
            <a:avLst/>
          </a:prstGeom>
          <a:ln>
            <a:noFill/>
          </a:ln>
        </p:spPr>
      </p:pic>
      <p:sp>
        <p:nvSpPr>
          <p:cNvPr id="37" name="TextBox 36">
            <a:hlinkClick r:id="rId17" action="ppaction://hlinksldjump"/>
          </p:cNvPr>
          <p:cNvSpPr txBox="1"/>
          <p:nvPr/>
        </p:nvSpPr>
        <p:spPr>
          <a:xfrm>
            <a:off x="8286776" y="1500174"/>
            <a:ext cx="540000" cy="56263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</a:rPr>
              <a:t>6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429124" y="4714884"/>
            <a:ext cx="540000" cy="5400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</a:rPr>
              <a:t>7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786578" y="3786190"/>
            <a:ext cx="540000" cy="5400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</a:rPr>
              <a:t>8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643834" y="5643578"/>
            <a:ext cx="576000" cy="5400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C00000"/>
                </a:solidFill>
              </a:rPr>
              <a:t>10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857884" y="5715016"/>
            <a:ext cx="540000" cy="5400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</a:rPr>
              <a:t>9</a:t>
            </a: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8 0.01389 C -0.01909 0.02106 -0.0368 0.02893 -0.05034 0.03727 C -0.06388 0.04537 -0.07447 0.04884 -0.08263 0.06227 C -0.09079 0.07616 -0.10694 0.09583 -0.0993 0.11852 C -0.09166 0.1412 -0.06927 0.17662 -0.03663 0.19884 C -0.00399 0.22037 0.0783 0.22708 0.09671 0.24884 C 0.11511 0.2706 0.0915 0.30324 0.07414 0.32893 C 0.05678 0.35463 0.00643 0.38958 -0.00729 0.40254 " pathEditMode="relative" rAng="0" ptsTypes="aaaaaaaA">
                                      <p:cBhvr>
                                        <p:cTn id="8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" y="19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BEEHIVE3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7158" y="3892417"/>
            <a:ext cx="3071834" cy="2591306"/>
          </a:xfrm>
          <a:prstGeom prst="rect">
            <a:avLst/>
          </a:prstGeom>
        </p:spPr>
      </p:pic>
      <p:pic>
        <p:nvPicPr>
          <p:cNvPr id="71" name="Рисунок 70" descr="Рисунок1.png"/>
          <p:cNvPicPr preferRelativeResize="0"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12860" y="5632674"/>
            <a:ext cx="1116000" cy="648000"/>
          </a:xfrm>
          <a:prstGeom prst="rect">
            <a:avLst/>
          </a:prstGeom>
        </p:spPr>
      </p:pic>
      <p:pic>
        <p:nvPicPr>
          <p:cNvPr id="23" name="Рисунок 22" descr="cuckoo_flower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20192" y="1500174"/>
            <a:ext cx="813851" cy="1428760"/>
          </a:xfrm>
          <a:prstGeom prst="rect">
            <a:avLst/>
          </a:prstGeom>
        </p:spPr>
      </p:pic>
      <p:pic>
        <p:nvPicPr>
          <p:cNvPr id="24" name="Рисунок 23" descr="fowers_jonathan_dietric_01_svg_hi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572396" y="571480"/>
            <a:ext cx="1326808" cy="1571636"/>
          </a:xfrm>
          <a:prstGeom prst="rect">
            <a:avLst/>
          </a:prstGeom>
        </p:spPr>
      </p:pic>
      <p:pic>
        <p:nvPicPr>
          <p:cNvPr id="25" name="Рисунок 24" descr="clip-art-flowers-247476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81595" y="2928934"/>
            <a:ext cx="1133743" cy="1428760"/>
          </a:xfrm>
          <a:prstGeom prst="rect">
            <a:avLst/>
          </a:prstGeom>
        </p:spPr>
      </p:pic>
      <p:pic>
        <p:nvPicPr>
          <p:cNvPr id="33" name="Рисунок 32" descr="clip-art-flowers-308121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29454" y="4929198"/>
            <a:ext cx="1142170" cy="1419554"/>
          </a:xfrm>
          <a:prstGeom prst="rect">
            <a:avLst/>
          </a:prstGeom>
        </p:spPr>
      </p:pic>
      <p:pic>
        <p:nvPicPr>
          <p:cNvPr id="34" name="Рисунок 33" descr="clip-art-flowers-762203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7224" y="357190"/>
            <a:ext cx="990686" cy="2143116"/>
          </a:xfrm>
          <a:prstGeom prst="rect">
            <a:avLst/>
          </a:prstGeom>
        </p:spPr>
      </p:pic>
      <p:pic>
        <p:nvPicPr>
          <p:cNvPr id="35" name="Рисунок 34" descr="clip-art-flowers-652180.jpg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33586" y="1714488"/>
            <a:ext cx="1438546" cy="1500198"/>
          </a:xfrm>
          <a:prstGeom prst="rect">
            <a:avLst/>
          </a:prstGeom>
        </p:spPr>
      </p:pic>
      <p:pic>
        <p:nvPicPr>
          <p:cNvPr id="36" name="Рисунок 35" descr="clip-art-flowers-093160.jpg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00760" y="1071547"/>
            <a:ext cx="1187787" cy="1304142"/>
          </a:xfrm>
          <a:prstGeom prst="rect">
            <a:avLst/>
          </a:prstGeom>
        </p:spPr>
      </p:pic>
      <p:pic>
        <p:nvPicPr>
          <p:cNvPr id="38" name="Рисунок 37" descr="clip-art-flowers-636011.jpg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28992" y="4000504"/>
            <a:ext cx="1378134" cy="1428760"/>
          </a:xfrm>
          <a:prstGeom prst="rect">
            <a:avLst/>
          </a:prstGeom>
        </p:spPr>
      </p:pic>
      <p:pic>
        <p:nvPicPr>
          <p:cNvPr id="54" name="Рисунок 53" descr="пчелка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flipH="1">
            <a:off x="7715272" y="2500306"/>
            <a:ext cx="655587" cy="1071546"/>
          </a:xfrm>
          <a:prstGeom prst="rect">
            <a:avLst/>
          </a:prstGeom>
        </p:spPr>
      </p:pic>
      <p:pic>
        <p:nvPicPr>
          <p:cNvPr id="55" name="Рисунок 54" descr="пчелка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flipH="1">
            <a:off x="7929586" y="4572008"/>
            <a:ext cx="655587" cy="1071546"/>
          </a:xfrm>
          <a:prstGeom prst="rect">
            <a:avLst/>
          </a:prstGeom>
        </p:spPr>
      </p:pic>
      <p:pic>
        <p:nvPicPr>
          <p:cNvPr id="56" name="Рисунок 55" descr="пчелка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flipH="1">
            <a:off x="5786446" y="4572008"/>
            <a:ext cx="655587" cy="1071546"/>
          </a:xfrm>
          <a:prstGeom prst="rect">
            <a:avLst/>
          </a:prstGeom>
        </p:spPr>
      </p:pic>
      <p:pic>
        <p:nvPicPr>
          <p:cNvPr id="57" name="Рисунок 56" descr="пчелка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flipH="1">
            <a:off x="4071934" y="3500438"/>
            <a:ext cx="655587" cy="1071546"/>
          </a:xfrm>
          <a:prstGeom prst="rect">
            <a:avLst/>
          </a:prstGeom>
        </p:spPr>
      </p:pic>
      <p:pic>
        <p:nvPicPr>
          <p:cNvPr id="58" name="Рисунок 57" descr="clip-art-flowers-275444.jpg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2714620"/>
            <a:ext cx="1173236" cy="1857388"/>
          </a:xfrm>
          <a:prstGeom prst="rect">
            <a:avLst/>
          </a:prstGeom>
        </p:spPr>
      </p:pic>
      <p:pic>
        <p:nvPicPr>
          <p:cNvPr id="60" name="Рисунок 59" descr="flower.gif"/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14942" y="5072074"/>
            <a:ext cx="821179" cy="1528757"/>
          </a:xfrm>
          <a:prstGeom prst="rect">
            <a:avLst/>
          </a:prstGeom>
        </p:spPr>
      </p:pic>
      <p:pic>
        <p:nvPicPr>
          <p:cNvPr id="74" name="Рисунок 73" descr="пчелка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 flipH="1">
            <a:off x="1714480" y="2928934"/>
            <a:ext cx="584132" cy="954754"/>
          </a:xfrm>
          <a:prstGeom prst="rect">
            <a:avLst/>
          </a:prstGeom>
        </p:spPr>
      </p:pic>
      <p:pic>
        <p:nvPicPr>
          <p:cNvPr id="70" name="Рисунок 69" descr="Рисунок1.png"/>
          <p:cNvPicPr preferRelativeResize="0"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12860" y="5638520"/>
            <a:ext cx="1116000" cy="648000"/>
          </a:xfrm>
          <a:prstGeom prst="rect">
            <a:avLst/>
          </a:prstGeom>
          <a:ln>
            <a:noFill/>
          </a:ln>
        </p:spPr>
      </p:pic>
      <p:sp>
        <p:nvSpPr>
          <p:cNvPr id="27" name="TextBox 26">
            <a:hlinkClick r:id="rId17" action="ppaction://hlinksldjump"/>
          </p:cNvPr>
          <p:cNvSpPr txBox="1"/>
          <p:nvPr/>
        </p:nvSpPr>
        <p:spPr>
          <a:xfrm>
            <a:off x="4429124" y="4714884"/>
            <a:ext cx="540000" cy="5400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</a:rPr>
              <a:t>7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786578" y="3786190"/>
            <a:ext cx="540000" cy="5400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</a:rPr>
              <a:t>8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643834" y="5643578"/>
            <a:ext cx="576000" cy="5400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C00000"/>
                </a:solidFill>
              </a:rPr>
              <a:t>10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857884" y="5715016"/>
            <a:ext cx="540000" cy="5400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</a:rPr>
              <a:t>9</a:t>
            </a: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8 0.01389 C -0.01909 0.02106 -0.0368 0.02893 -0.05034 0.03727 C -0.06388 0.04537 -0.07447 0.04884 -0.08263 0.06227 C -0.09079 0.07616 -0.10694 0.09583 -0.0993 0.11852 C -0.09166 0.1412 -0.06927 0.17662 -0.03663 0.19884 C -0.00399 0.22037 0.0783 0.22708 0.09671 0.24884 C 0.11511 0.2706 0.0915 0.30324 0.07414 0.32893 C 0.05678 0.35463 0.00643 0.38958 -0.00729 0.40254 " pathEditMode="relative" rAng="0" ptsTypes="aaaaaaaA">
                                      <p:cBhvr>
                                        <p:cTn id="8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" y="19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BEEHIVE3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7158" y="3892417"/>
            <a:ext cx="3071834" cy="2591306"/>
          </a:xfrm>
          <a:prstGeom prst="rect">
            <a:avLst/>
          </a:prstGeom>
        </p:spPr>
      </p:pic>
      <p:pic>
        <p:nvPicPr>
          <p:cNvPr id="71" name="Рисунок 70" descr="Рисунок1.png"/>
          <p:cNvPicPr preferRelativeResize="0"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12860" y="5632674"/>
            <a:ext cx="1116000" cy="648000"/>
          </a:xfrm>
          <a:prstGeom prst="rect">
            <a:avLst/>
          </a:prstGeom>
        </p:spPr>
      </p:pic>
      <p:pic>
        <p:nvPicPr>
          <p:cNvPr id="23" name="Рисунок 22" descr="cuckoo_flower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20192" y="1500174"/>
            <a:ext cx="813851" cy="1428760"/>
          </a:xfrm>
          <a:prstGeom prst="rect">
            <a:avLst/>
          </a:prstGeom>
        </p:spPr>
      </p:pic>
      <p:pic>
        <p:nvPicPr>
          <p:cNvPr id="24" name="Рисунок 23" descr="fowers_jonathan_dietric_01_svg_hi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572396" y="571480"/>
            <a:ext cx="1326808" cy="1571636"/>
          </a:xfrm>
          <a:prstGeom prst="rect">
            <a:avLst/>
          </a:prstGeom>
        </p:spPr>
      </p:pic>
      <p:pic>
        <p:nvPicPr>
          <p:cNvPr id="25" name="Рисунок 24" descr="clip-art-flowers-247476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81595" y="2928934"/>
            <a:ext cx="1133743" cy="1428760"/>
          </a:xfrm>
          <a:prstGeom prst="rect">
            <a:avLst/>
          </a:prstGeom>
        </p:spPr>
      </p:pic>
      <p:pic>
        <p:nvPicPr>
          <p:cNvPr id="33" name="Рисунок 32" descr="clip-art-flowers-308121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29454" y="4929198"/>
            <a:ext cx="1142170" cy="1419554"/>
          </a:xfrm>
          <a:prstGeom prst="rect">
            <a:avLst/>
          </a:prstGeom>
        </p:spPr>
      </p:pic>
      <p:pic>
        <p:nvPicPr>
          <p:cNvPr id="34" name="Рисунок 33" descr="clip-art-flowers-762203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7224" y="357190"/>
            <a:ext cx="990686" cy="2143116"/>
          </a:xfrm>
          <a:prstGeom prst="rect">
            <a:avLst/>
          </a:prstGeom>
        </p:spPr>
      </p:pic>
      <p:pic>
        <p:nvPicPr>
          <p:cNvPr id="35" name="Рисунок 34" descr="clip-art-flowers-652180.jpg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33586" y="1714488"/>
            <a:ext cx="1438546" cy="1500198"/>
          </a:xfrm>
          <a:prstGeom prst="rect">
            <a:avLst/>
          </a:prstGeom>
        </p:spPr>
      </p:pic>
      <p:pic>
        <p:nvPicPr>
          <p:cNvPr id="36" name="Рисунок 35" descr="clip-art-flowers-093160.jpg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00760" y="1071547"/>
            <a:ext cx="1187787" cy="1304142"/>
          </a:xfrm>
          <a:prstGeom prst="rect">
            <a:avLst/>
          </a:prstGeom>
        </p:spPr>
      </p:pic>
      <p:pic>
        <p:nvPicPr>
          <p:cNvPr id="38" name="Рисунок 37" descr="clip-art-flowers-636011.jpg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28992" y="4000504"/>
            <a:ext cx="1378134" cy="1428760"/>
          </a:xfrm>
          <a:prstGeom prst="rect">
            <a:avLst/>
          </a:prstGeom>
        </p:spPr>
      </p:pic>
      <p:pic>
        <p:nvPicPr>
          <p:cNvPr id="54" name="Рисунок 53" descr="пчелка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flipH="1">
            <a:off x="7715272" y="2500306"/>
            <a:ext cx="655587" cy="1071546"/>
          </a:xfrm>
          <a:prstGeom prst="rect">
            <a:avLst/>
          </a:prstGeom>
        </p:spPr>
      </p:pic>
      <p:pic>
        <p:nvPicPr>
          <p:cNvPr id="55" name="Рисунок 54" descr="пчелка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flipH="1">
            <a:off x="7929586" y="4572008"/>
            <a:ext cx="655587" cy="1071546"/>
          </a:xfrm>
          <a:prstGeom prst="rect">
            <a:avLst/>
          </a:prstGeom>
        </p:spPr>
      </p:pic>
      <p:pic>
        <p:nvPicPr>
          <p:cNvPr id="56" name="Рисунок 55" descr="пчелка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flipH="1">
            <a:off x="5786446" y="4572008"/>
            <a:ext cx="655587" cy="1071546"/>
          </a:xfrm>
          <a:prstGeom prst="rect">
            <a:avLst/>
          </a:prstGeom>
        </p:spPr>
      </p:pic>
      <p:pic>
        <p:nvPicPr>
          <p:cNvPr id="58" name="Рисунок 57" descr="clip-art-flowers-275444.jpg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2714620"/>
            <a:ext cx="1173236" cy="1857388"/>
          </a:xfrm>
          <a:prstGeom prst="rect">
            <a:avLst/>
          </a:prstGeom>
        </p:spPr>
      </p:pic>
      <p:pic>
        <p:nvPicPr>
          <p:cNvPr id="60" name="Рисунок 59" descr="flower.gif"/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14942" y="5072074"/>
            <a:ext cx="821179" cy="1528757"/>
          </a:xfrm>
          <a:prstGeom prst="rect">
            <a:avLst/>
          </a:prstGeom>
        </p:spPr>
      </p:pic>
      <p:pic>
        <p:nvPicPr>
          <p:cNvPr id="74" name="Рисунок 73" descr="пчелка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 flipH="1">
            <a:off x="1714480" y="2928934"/>
            <a:ext cx="584132" cy="954754"/>
          </a:xfrm>
          <a:prstGeom prst="rect">
            <a:avLst/>
          </a:prstGeom>
        </p:spPr>
      </p:pic>
      <p:pic>
        <p:nvPicPr>
          <p:cNvPr id="70" name="Рисунок 69" descr="Рисунок1.png"/>
          <p:cNvPicPr preferRelativeResize="0"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12860" y="5638520"/>
            <a:ext cx="1116000" cy="648000"/>
          </a:xfrm>
          <a:prstGeom prst="rect">
            <a:avLst/>
          </a:prstGeom>
          <a:ln>
            <a:noFill/>
          </a:ln>
        </p:spPr>
      </p:pic>
      <p:sp>
        <p:nvSpPr>
          <p:cNvPr id="27" name="TextBox 26">
            <a:hlinkClick r:id="rId17" action="ppaction://hlinksldjump"/>
          </p:cNvPr>
          <p:cNvSpPr txBox="1"/>
          <p:nvPr/>
        </p:nvSpPr>
        <p:spPr>
          <a:xfrm>
            <a:off x="6786578" y="3786190"/>
            <a:ext cx="540000" cy="5400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</a:rPr>
              <a:t>8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643834" y="5643578"/>
            <a:ext cx="576000" cy="5400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C00000"/>
                </a:solidFill>
              </a:rPr>
              <a:t>10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857884" y="5715016"/>
            <a:ext cx="540000" cy="5400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</a:rPr>
              <a:t>9</a:t>
            </a: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8 0.01389 C -0.01909 0.02106 -0.0368 0.02893 -0.05034 0.03727 C -0.06388 0.04537 -0.07447 0.04884 -0.08263 0.06227 C -0.09079 0.07616 -0.10694 0.09583 -0.0993 0.11852 C -0.09166 0.1412 -0.06927 0.17662 -0.03663 0.19884 C -0.00399 0.22037 0.0783 0.22708 0.09671 0.24884 C 0.11511 0.2706 0.0915 0.30324 0.07414 0.32893 C 0.05678 0.35463 0.00643 0.38958 -0.00729 0.40254 " pathEditMode="relative" rAng="0" ptsTypes="aaaaaaaA">
                                      <p:cBhvr>
                                        <p:cTn id="8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" y="19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817485358926fecca9c63bdf213ab02416a7aa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Childbook05_iw_13 PowerPlugs Templates for PowerPoint</Template>
  <TotalTime>1169</TotalTime>
  <Words>199</Words>
  <Application>Microsoft Office PowerPoint</Application>
  <PresentationFormat>Экран (4:3)</PresentationFormat>
  <Paragraphs>120</Paragraphs>
  <Slides>22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6" baseType="lpstr">
      <vt:lpstr>Arial</vt:lpstr>
      <vt:lpstr>Calibri</vt:lpstr>
      <vt:lpstr>Ravie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SPEEDxp</dc:creator>
  <cp:lastModifiedBy>Professional</cp:lastModifiedBy>
  <cp:revision>118</cp:revision>
  <dcterms:created xsi:type="dcterms:W3CDTF">2012-11-14T11:00:37Z</dcterms:created>
  <dcterms:modified xsi:type="dcterms:W3CDTF">2024-11-24T12:26:59Z</dcterms:modified>
</cp:coreProperties>
</file>