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0" r:id="rId6"/>
  </p:sldMasterIdLst>
  <p:sldIdLst>
    <p:sldId id="256" r:id="rId7"/>
    <p:sldId id="257" r:id="rId8"/>
    <p:sldId id="258" r:id="rId9"/>
    <p:sldId id="259" r:id="rId10"/>
    <p:sldId id="260" r:id="rId11"/>
    <p:sldId id="262" r:id="rId12"/>
    <p:sldId id="263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00232" y="2071678"/>
            <a:ext cx="5286412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 для вопроса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28728" y="5143512"/>
            <a:ext cx="2286016" cy="3571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428728" y="6000768"/>
            <a:ext cx="2286016" cy="4286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5786446" y="5143512"/>
            <a:ext cx="2286016" cy="4286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28" y="6000768"/>
            <a:ext cx="2286016" cy="3571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Неправильный ответ</a:t>
            </a:r>
          </a:p>
          <a:p>
            <a:pPr lvl="0"/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5786446" y="6000777"/>
            <a:ext cx="2357454" cy="35718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  <a:lvl2pPr>
              <a:buNone/>
              <a:defRPr/>
            </a:lvl2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Неправильный ответ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3" hasCustomPrompt="1"/>
          </p:nvPr>
        </p:nvSpPr>
        <p:spPr>
          <a:xfrm>
            <a:off x="5786446" y="5143512"/>
            <a:ext cx="2357414" cy="3571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Неправильный ответ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81333" y="3005736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919257" y="300037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429124" y="300037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929190" y="300037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429256" y="300037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29322" y="300037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429388" y="3000372"/>
            <a:ext cx="73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00232" y="2130425"/>
            <a:ext cx="5286412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 для вопроса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43038" y="5100646"/>
            <a:ext cx="2057392" cy="328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Неправильный ответ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371600" y="6029340"/>
            <a:ext cx="2057392" cy="4714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5786446" y="6072216"/>
            <a:ext cx="2357415" cy="35718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Правильный ответ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428728" y="6000768"/>
            <a:ext cx="2428851" cy="42861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Неправильный ответ</a:t>
            </a:r>
            <a:endParaRPr lang="ru-RU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86446" y="5072074"/>
            <a:ext cx="2286016" cy="35718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Неправильный ответ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00232" y="2130425"/>
            <a:ext cx="5286412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 для вопроса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28728" y="5143512"/>
            <a:ext cx="2200268" cy="400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Неправильный ответ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86446" y="5143512"/>
            <a:ext cx="2214578" cy="35717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Неправильный ответ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428728" y="6072210"/>
            <a:ext cx="2214578" cy="35718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Правильный ответ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786446" y="6000768"/>
            <a:ext cx="2214578" cy="357179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Неправильный ответ 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00232" y="2130425"/>
            <a:ext cx="5286412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 для вопроса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28728" y="5143512"/>
            <a:ext cx="2128830" cy="3571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Неправильный ответ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28" y="6000768"/>
            <a:ext cx="2143098" cy="35718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Неправильный ответ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86446" y="6000768"/>
            <a:ext cx="2214535" cy="35717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Неправильный ответ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5857884" y="5214950"/>
            <a:ext cx="2143096" cy="35717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Правильный ответ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81333" y="3005736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919257" y="300037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429124" y="300037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929190" y="300037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429256" y="300037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29322" y="300037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429388" y="3000372"/>
            <a:ext cx="73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" y="2748731"/>
            <a:ext cx="9144000" cy="410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410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 descr="Картинки по запросу плоншет без фона"/>
          <p:cNvPicPr>
            <a:picLocks noChangeAspect="1" noChangeArrowheads="1"/>
          </p:cNvPicPr>
          <p:nvPr/>
        </p:nvPicPr>
        <p:blipFill>
          <a:blip r:embed="rId5"/>
          <a:srcRect l="4737" t="17369" r="5262" b="16315"/>
          <a:stretch>
            <a:fillRect/>
          </a:stretch>
        </p:blipFill>
        <p:spPr bwMode="auto">
          <a:xfrm>
            <a:off x="1571604" y="285704"/>
            <a:ext cx="6143668" cy="45269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857208"/>
            <a:ext cx="5286412" cy="3286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Прав">
            <a:hlinkClick r:id="" action="ppaction://hlinkshowjump?jump=nextslide">
              <a:snd r:embed="rId6" name="chimes.wav"/>
            </a:hlinkClick>
          </p:cNvPr>
          <p:cNvSpPr txBox="1">
            <a:spLocks/>
          </p:cNvSpPr>
          <p:nvPr/>
        </p:nvSpPr>
        <p:spPr>
          <a:xfrm>
            <a:off x="785786" y="5000636"/>
            <a:ext cx="3429024" cy="642942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Улыбающееся лицо 12"/>
          <p:cNvSpPr/>
          <p:nvPr/>
        </p:nvSpPr>
        <p:spPr>
          <a:xfrm>
            <a:off x="1000100" y="5143512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5143504" y="5016616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Улыбающееся лицо 14"/>
          <p:cNvSpPr/>
          <p:nvPr/>
        </p:nvSpPr>
        <p:spPr>
          <a:xfrm>
            <a:off x="5346550" y="5145572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785786" y="5873872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Улыбающееся лицо 16"/>
          <p:cNvSpPr/>
          <p:nvPr/>
        </p:nvSpPr>
        <p:spPr>
          <a:xfrm>
            <a:off x="988832" y="6002828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Прав"/>
          <p:cNvSpPr txBox="1">
            <a:spLocks/>
          </p:cNvSpPr>
          <p:nvPr/>
        </p:nvSpPr>
        <p:spPr>
          <a:xfrm>
            <a:off x="5143504" y="5873872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Улыбающееся лицо 18"/>
          <p:cNvSpPr/>
          <p:nvPr/>
        </p:nvSpPr>
        <p:spPr>
          <a:xfrm>
            <a:off x="5346550" y="6002828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1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24535"/>
            <a:ext cx="9144000" cy="413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903" y="-24"/>
            <a:ext cx="9165935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 descr="Картинки по запросу плоншет без фона"/>
          <p:cNvPicPr>
            <a:picLocks noChangeAspect="1" noChangeArrowheads="1"/>
          </p:cNvPicPr>
          <p:nvPr/>
        </p:nvPicPr>
        <p:blipFill>
          <a:blip r:embed="rId5"/>
          <a:srcRect l="4737" t="17369" r="5262" b="16315"/>
          <a:stretch>
            <a:fillRect/>
          </a:stretch>
        </p:blipFill>
        <p:spPr bwMode="auto">
          <a:xfrm>
            <a:off x="1571604" y="285704"/>
            <a:ext cx="6143668" cy="45269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857208"/>
            <a:ext cx="5286412" cy="3286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Прав">
            <a:hlinkClick r:id="" action="ppaction://hlinkshowjump?jump=nextslide">
              <a:snd r:embed="rId6" name="chimes.wav"/>
            </a:hlinkClick>
          </p:cNvPr>
          <p:cNvSpPr txBox="1">
            <a:spLocks/>
          </p:cNvSpPr>
          <p:nvPr/>
        </p:nvSpPr>
        <p:spPr>
          <a:xfrm>
            <a:off x="5143504" y="5929330"/>
            <a:ext cx="3429024" cy="642942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Улыбающееся лицо 12"/>
          <p:cNvSpPr/>
          <p:nvPr/>
        </p:nvSpPr>
        <p:spPr>
          <a:xfrm>
            <a:off x="5357818" y="6072206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5143504" y="4945178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Улыбающееся лицо 14"/>
          <p:cNvSpPr/>
          <p:nvPr/>
        </p:nvSpPr>
        <p:spPr>
          <a:xfrm>
            <a:off x="5346550" y="5074134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785786" y="5873872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Улыбающееся лицо 16"/>
          <p:cNvSpPr/>
          <p:nvPr/>
        </p:nvSpPr>
        <p:spPr>
          <a:xfrm>
            <a:off x="988832" y="6002828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Прав"/>
          <p:cNvSpPr txBox="1">
            <a:spLocks/>
          </p:cNvSpPr>
          <p:nvPr/>
        </p:nvSpPr>
        <p:spPr>
          <a:xfrm>
            <a:off x="785786" y="4945178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Улыбающееся лицо 18"/>
          <p:cNvSpPr/>
          <p:nvPr/>
        </p:nvSpPr>
        <p:spPr>
          <a:xfrm>
            <a:off x="988832" y="5074134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1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985" y="2786082"/>
            <a:ext cx="9163017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63017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 descr="Картинки по запросу плоншет без фона"/>
          <p:cNvPicPr>
            <a:picLocks noChangeAspect="1" noChangeArrowheads="1"/>
          </p:cNvPicPr>
          <p:nvPr/>
        </p:nvPicPr>
        <p:blipFill>
          <a:blip r:embed="rId5"/>
          <a:srcRect l="4737" t="17369" r="5262" b="16315"/>
          <a:stretch>
            <a:fillRect/>
          </a:stretch>
        </p:blipFill>
        <p:spPr bwMode="auto">
          <a:xfrm>
            <a:off x="1571604" y="285704"/>
            <a:ext cx="6143668" cy="45269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857208"/>
            <a:ext cx="5286412" cy="3286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Прав">
            <a:hlinkClick r:id="" action="ppaction://hlinkshowjump?jump=nextslide">
              <a:snd r:embed="rId6" name="chimes.wav"/>
            </a:hlinkClick>
          </p:cNvPr>
          <p:cNvSpPr txBox="1">
            <a:spLocks/>
          </p:cNvSpPr>
          <p:nvPr/>
        </p:nvSpPr>
        <p:spPr>
          <a:xfrm>
            <a:off x="785786" y="5929330"/>
            <a:ext cx="3429024" cy="642942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Улыбающееся лицо 12"/>
          <p:cNvSpPr/>
          <p:nvPr/>
        </p:nvSpPr>
        <p:spPr>
          <a:xfrm>
            <a:off x="1000100" y="6072206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5143504" y="5016616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Улыбающееся лицо 14"/>
          <p:cNvSpPr/>
          <p:nvPr/>
        </p:nvSpPr>
        <p:spPr>
          <a:xfrm>
            <a:off x="5346550" y="5145572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785786" y="5016616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Улыбающееся лицо 16"/>
          <p:cNvSpPr/>
          <p:nvPr/>
        </p:nvSpPr>
        <p:spPr>
          <a:xfrm>
            <a:off x="988832" y="5145572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Прав"/>
          <p:cNvSpPr txBox="1">
            <a:spLocks/>
          </p:cNvSpPr>
          <p:nvPr/>
        </p:nvSpPr>
        <p:spPr>
          <a:xfrm>
            <a:off x="5143504" y="5873872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Улыбающееся лицо 18"/>
          <p:cNvSpPr/>
          <p:nvPr/>
        </p:nvSpPr>
        <p:spPr>
          <a:xfrm>
            <a:off x="5346550" y="6002828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1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2758612"/>
            <a:ext cx="9129732" cy="409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29732" cy="409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 descr="Картинки по запросу плоншет без фона"/>
          <p:cNvPicPr>
            <a:picLocks noChangeAspect="1" noChangeArrowheads="1"/>
          </p:cNvPicPr>
          <p:nvPr/>
        </p:nvPicPr>
        <p:blipFill>
          <a:blip r:embed="rId5"/>
          <a:srcRect l="4737" t="17369" r="5262" b="16315"/>
          <a:stretch>
            <a:fillRect/>
          </a:stretch>
        </p:blipFill>
        <p:spPr bwMode="auto">
          <a:xfrm>
            <a:off x="1571604" y="285704"/>
            <a:ext cx="6143668" cy="45269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857208"/>
            <a:ext cx="5286412" cy="3286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Прав">
            <a:hlinkClick r:id="" action="ppaction://hlinkshowjump?jump=nextslide">
              <a:snd r:embed="rId6" name="chimes.wav"/>
            </a:hlinkClick>
          </p:cNvPr>
          <p:cNvSpPr txBox="1">
            <a:spLocks/>
          </p:cNvSpPr>
          <p:nvPr/>
        </p:nvSpPr>
        <p:spPr>
          <a:xfrm>
            <a:off x="5143504" y="5072074"/>
            <a:ext cx="3429024" cy="642942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Улыбающееся лицо 12"/>
          <p:cNvSpPr/>
          <p:nvPr/>
        </p:nvSpPr>
        <p:spPr>
          <a:xfrm>
            <a:off x="5357818" y="5214950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785786" y="5016616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Улыбающееся лицо 14"/>
          <p:cNvSpPr/>
          <p:nvPr/>
        </p:nvSpPr>
        <p:spPr>
          <a:xfrm>
            <a:off x="988832" y="5145572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785786" y="5873872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Улыбающееся лицо 16"/>
          <p:cNvSpPr/>
          <p:nvPr/>
        </p:nvSpPr>
        <p:spPr>
          <a:xfrm>
            <a:off x="988832" y="6002828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Прав"/>
          <p:cNvSpPr txBox="1">
            <a:spLocks/>
          </p:cNvSpPr>
          <p:nvPr/>
        </p:nvSpPr>
        <p:spPr>
          <a:xfrm>
            <a:off x="5143504" y="5873872"/>
            <a:ext cx="3429024" cy="698400"/>
          </a:xfrm>
          <a:prstGeom prst="hexagon">
            <a:avLst/>
          </a:prstGeom>
          <a:solidFill>
            <a:srgbClr val="E9EFF7"/>
          </a:solid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Улыбающееся лицо 18"/>
          <p:cNvSpPr/>
          <p:nvPr/>
        </p:nvSpPr>
        <p:spPr>
          <a:xfrm>
            <a:off x="5346550" y="6002828"/>
            <a:ext cx="355130" cy="35513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1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717343"/>
            <a:ext cx="9143999" cy="414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" y="1150937"/>
            <a:ext cx="9143999" cy="414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64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1039" r="13822"/>
          <a:stretch>
            <a:fillRect/>
          </a:stretch>
        </p:blipFill>
        <p:spPr bwMode="auto">
          <a:xfrm>
            <a:off x="0" y="571480"/>
            <a:ext cx="326641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6829906" y="71414"/>
            <a:ext cx="2171250" cy="2571768"/>
            <a:chOff x="5322980" y="285728"/>
            <a:chExt cx="3522517" cy="4172296"/>
          </a:xfrm>
        </p:grpSpPr>
        <p:pic>
          <p:nvPicPr>
            <p:cNvPr id="12" name="Picture 20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388" y="285728"/>
              <a:ext cx="2416109" cy="2500330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 rot="18900000">
              <a:off x="7005444" y="548853"/>
              <a:ext cx="1056773" cy="1056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12" descr="Картинки по запросу Тест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72330" y="544302"/>
              <a:ext cx="928187" cy="921651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 rot="18900000">
              <a:off x="5322980" y="2152538"/>
              <a:ext cx="521652" cy="5216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18900000">
              <a:off x="6318317" y="2872864"/>
              <a:ext cx="1585160" cy="15851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Картинки по запросу тестирование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641608">
              <a:off x="6483881" y="3081313"/>
              <a:ext cx="1187746" cy="1222535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 rot="18900000">
              <a:off x="5756419" y="1002957"/>
              <a:ext cx="2214578" cy="221457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18900000">
              <a:off x="5910518" y="898512"/>
              <a:ext cx="1779622" cy="21216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10" descr="Похожее изображение"/>
            <p:cNvPicPr>
              <a:picLocks noChangeAspect="1" noChangeArrowheads="1"/>
            </p:cNvPicPr>
            <p:nvPr/>
          </p:nvPicPr>
          <p:blipFill>
            <a:blip r:embed="rId8" cstate="print"/>
            <a:srcRect l="25222" t="1629" b="-7586"/>
            <a:stretch>
              <a:fillRect/>
            </a:stretch>
          </p:blipFill>
          <p:spPr bwMode="auto">
            <a:xfrm rot="2825589">
              <a:off x="5921548" y="1229244"/>
              <a:ext cx="1873635" cy="1768667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11/24/2024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204864"/>
            <a:ext cx="7128792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Тест по обществознанию 6 класс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«Биологическое и социальное в человеке»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Карпова Татьяна Николаевна,</a:t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учитель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истории и обществознания</a:t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ГБОУ школы-интерната имени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И.Е.Егорова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Новокуйбышевск</a:t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1. К </a:t>
            </a:r>
            <a:r>
              <a:rPr lang="ru-RU" sz="2800" dirty="0"/>
              <a:t>биологическим признакам человека относят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2592288" cy="432048"/>
          </a:xfrm>
        </p:spPr>
        <p:txBody>
          <a:bodyPr/>
          <a:lstStyle/>
          <a:p>
            <a:pPr algn="ctr"/>
            <a:r>
              <a:rPr lang="ru-RU" sz="1800" dirty="0" smtClean="0"/>
              <a:t>А. Цвет глаз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428728" y="6000768"/>
            <a:ext cx="2711224" cy="357190"/>
          </a:xfrm>
        </p:spPr>
        <p:txBody>
          <a:bodyPr/>
          <a:lstStyle/>
          <a:p>
            <a:r>
              <a:rPr lang="ru-RU" dirty="0" smtClean="0"/>
              <a:t>Б. Способность к творческой деятельности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Г. Любовь к природе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5786446" y="5143512"/>
            <a:ext cx="2601978" cy="589744"/>
          </a:xfrm>
        </p:spPr>
        <p:txBody>
          <a:bodyPr/>
          <a:lstStyle/>
          <a:p>
            <a:r>
              <a:rPr lang="ru-RU" dirty="0" smtClean="0"/>
              <a:t>В. Умение отличать хорошее от дурного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268761"/>
            <a:ext cx="5286412" cy="2016223"/>
          </a:xfrm>
        </p:spPr>
        <p:txBody>
          <a:bodyPr/>
          <a:lstStyle/>
          <a:p>
            <a:pPr fontAlgn="base"/>
            <a:r>
              <a:rPr lang="ru-RU" sz="2400" dirty="0" smtClean="0"/>
              <a:t>2.Выберите </a:t>
            </a:r>
            <a:r>
              <a:rPr lang="ru-RU" sz="2400" dirty="0"/>
              <a:t>наиболее точный термин из предложенных ниже.</a:t>
            </a:r>
            <a:br>
              <a:rPr lang="ru-RU" sz="2400" dirty="0"/>
            </a:br>
            <a:r>
              <a:rPr lang="ru-RU" sz="2400" i="1" dirty="0"/>
              <a:t>Материальным носителем наследуемой информации учёные </a:t>
            </a:r>
            <a:r>
              <a:rPr lang="ru-RU" sz="2400" i="1" dirty="0" smtClean="0"/>
              <a:t>называют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А. Инстинкт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Г. Ген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 smtClean="0"/>
              <a:t>Б. Память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600" dirty="0" smtClean="0"/>
              <a:t>В. Потребность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484785"/>
            <a:ext cx="5286412" cy="1368151"/>
          </a:xfrm>
        </p:spPr>
        <p:txBody>
          <a:bodyPr/>
          <a:lstStyle/>
          <a:p>
            <a:r>
              <a:rPr lang="ru-RU" sz="2800" dirty="0" smtClean="0"/>
              <a:t>3. Родство </a:t>
            </a:r>
            <a:r>
              <a:rPr lang="ru-RU" sz="2800" dirty="0"/>
              <a:t>человека с другими представителями животного мира подтверждает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2783232" cy="576064"/>
          </a:xfrm>
        </p:spPr>
        <p:txBody>
          <a:bodyPr/>
          <a:lstStyle/>
          <a:p>
            <a:r>
              <a:rPr lang="ru-RU" dirty="0" smtClean="0"/>
              <a:t>А. Умение человека предвидеть последствия своих поступков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786446" y="5143512"/>
            <a:ext cx="2745994" cy="357179"/>
          </a:xfrm>
        </p:spPr>
        <p:txBody>
          <a:bodyPr/>
          <a:lstStyle/>
          <a:p>
            <a:r>
              <a:rPr lang="ru-RU" sz="1600" dirty="0" smtClean="0"/>
              <a:t>В. Способность общаться с помощью речи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475656" y="5949280"/>
            <a:ext cx="2711224" cy="432048"/>
          </a:xfrm>
        </p:spPr>
        <p:txBody>
          <a:bodyPr/>
          <a:lstStyle/>
          <a:p>
            <a:r>
              <a:rPr lang="ru-RU" dirty="0" smtClean="0"/>
              <a:t>Б. Наличие врождённых инстинктов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 smtClean="0"/>
              <a:t>Г. Потребность в труде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/>
              <a:t>4.</a:t>
            </a:r>
            <a:r>
              <a:rPr lang="ru-RU" sz="2800" dirty="0"/>
              <a:t> Что отличает людей от высших животных?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2639216" cy="357190"/>
          </a:xfrm>
        </p:spPr>
        <p:txBody>
          <a:bodyPr/>
          <a:lstStyle/>
          <a:p>
            <a:r>
              <a:rPr lang="ru-RU" dirty="0" smtClean="0"/>
              <a:t>А. Наличие головного мозга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428728" y="6000768"/>
            <a:ext cx="2855240" cy="357183"/>
          </a:xfrm>
        </p:spPr>
        <p:txBody>
          <a:bodyPr/>
          <a:lstStyle/>
          <a:p>
            <a:r>
              <a:rPr lang="ru-RU" dirty="0" smtClean="0"/>
              <a:t>Б. Потребность в пище и воде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5868144" y="6021288"/>
            <a:ext cx="2214535" cy="357178"/>
          </a:xfrm>
        </p:spPr>
        <p:txBody>
          <a:bodyPr/>
          <a:lstStyle/>
          <a:p>
            <a:r>
              <a:rPr lang="ru-RU" dirty="0" smtClean="0"/>
              <a:t>Г. Забота о потомстве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796136" y="5229200"/>
            <a:ext cx="2736304" cy="504056"/>
          </a:xfrm>
        </p:spPr>
        <p:txBody>
          <a:bodyPr/>
          <a:lstStyle/>
          <a:p>
            <a:r>
              <a:rPr lang="ru-RU" dirty="0" smtClean="0"/>
              <a:t>В. Способность к творчеству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556793"/>
            <a:ext cx="5286412" cy="1728191"/>
          </a:xfrm>
        </p:spPr>
        <p:txBody>
          <a:bodyPr/>
          <a:lstStyle/>
          <a:p>
            <a:pPr fontAlgn="base"/>
            <a:r>
              <a:rPr lang="ru-RU" sz="2400" b="1" dirty="0" smtClean="0"/>
              <a:t>5.</a:t>
            </a:r>
            <a:r>
              <a:rPr lang="ru-RU" sz="2400" dirty="0"/>
              <a:t> Выберите наиболее точный термин из предложенных ниже.</a:t>
            </a:r>
            <a:br>
              <a:rPr lang="ru-RU" sz="2400" dirty="0"/>
            </a:br>
            <a:r>
              <a:rPr lang="ru-RU" sz="2400" i="1" dirty="0"/>
              <a:t>Определённые, заданные от рождения особенности поведения или действий животного или человека — это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А. Чувства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Г. Инстинкты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 smtClean="0"/>
              <a:t>Б. Гены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600" dirty="0" smtClean="0"/>
              <a:t>В. Знания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1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6. </a:t>
            </a:r>
            <a:r>
              <a:rPr lang="ru-RU" sz="2800" dirty="0"/>
              <a:t>Какая потребность присуща как человеку, так и животным?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А. В самореализации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 dirty="0" smtClean="0"/>
              <a:t>В. В познании мира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Б. В самосохранении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 smtClean="0"/>
              <a:t>Г. В успехе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07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h1523554867</Template>
  <TotalTime>182</TotalTime>
  <Words>156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Солнцестояние</vt:lpstr>
      <vt:lpstr>Тест по обществознанию 6 класс  «Биологическое и социальное в человеке»                                     Карпова Татьяна Николаевна,                                                                                     учитель                                                  истории и обществознания                     ГБОУ школы-интерната имени И.Е.Егорова                                                            г.о. Новокуйбышевск    </vt:lpstr>
      <vt:lpstr>1. К биологическим признакам человека относят</vt:lpstr>
      <vt:lpstr>2.Выберите наиболее точный термин из предложенных ниже. Материальным носителем наследуемой информации учёные называют</vt:lpstr>
      <vt:lpstr>3. Родство человека с другими представителями животного мира подтверждает</vt:lpstr>
      <vt:lpstr>4. Что отличает людей от высших животных?</vt:lpstr>
      <vt:lpstr>5. Выберите наиболее точный термин из предложенных ниже. Определённые, заданные от рождения особенности поведения или действий животного или человека — это </vt:lpstr>
      <vt:lpstr>6. Какая потребность присуща как человеку, так и животным?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обществознанию 6 класс  по итогам изучения главы  «Человек и его деятельность»</dc:title>
  <dc:creator>дан карпов</dc:creator>
  <cp:lastModifiedBy>дан карпов</cp:lastModifiedBy>
  <cp:revision>14</cp:revision>
  <dcterms:created xsi:type="dcterms:W3CDTF">2024-11-21T18:37:33Z</dcterms:created>
  <dcterms:modified xsi:type="dcterms:W3CDTF">2024-11-24T12:58:42Z</dcterms:modified>
</cp:coreProperties>
</file>