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67053-D18C-4817-98BD-90D2881EBA5A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719E4-8D58-47C8-B9A7-2256E5B8FE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7248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719E4-8D58-47C8-B9A7-2256E5B8FE4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3184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54E7AA8-8D38-4AD2-82D4-64A1A6B7DDFB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734CBC-9750-4C55-BD33-AE50C56268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7AA8-8D38-4AD2-82D4-64A1A6B7DDFB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34CBC-9750-4C55-BD33-AE50C56268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54E7AA8-8D38-4AD2-82D4-64A1A6B7DDFB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A734CBC-9750-4C55-BD33-AE50C56268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7AA8-8D38-4AD2-82D4-64A1A6B7DDFB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734CBC-9750-4C55-BD33-AE50C56268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7AA8-8D38-4AD2-82D4-64A1A6B7DDFB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A734CBC-9750-4C55-BD33-AE50C56268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54E7AA8-8D38-4AD2-82D4-64A1A6B7DDFB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A734CBC-9750-4C55-BD33-AE50C56268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54E7AA8-8D38-4AD2-82D4-64A1A6B7DDFB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A734CBC-9750-4C55-BD33-AE50C56268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7AA8-8D38-4AD2-82D4-64A1A6B7DDFB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734CBC-9750-4C55-BD33-AE50C56268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7AA8-8D38-4AD2-82D4-64A1A6B7DDFB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734CBC-9750-4C55-BD33-AE50C56268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E7AA8-8D38-4AD2-82D4-64A1A6B7DDFB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734CBC-9750-4C55-BD33-AE50C56268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54E7AA8-8D38-4AD2-82D4-64A1A6B7DDFB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A734CBC-9750-4C55-BD33-AE50C562685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54E7AA8-8D38-4AD2-82D4-64A1A6B7DDFB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A734CBC-9750-4C55-BD33-AE50C56268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Учимся определять направление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Учитель-дефектолог: Мартынова Наталия Валериевна 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18" y="0"/>
            <a:ext cx="4896353" cy="326104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1258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СХЕМА ТЕЛА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41168"/>
          </a:xfrm>
        </p:spPr>
        <p:txBody>
          <a:bodyPr/>
          <a:lstStyle/>
          <a:p>
            <a:r>
              <a:rPr lang="ru-RU" sz="2400" dirty="0"/>
              <a:t>Проверка и уточнение представлений детей о схеме </a:t>
            </a:r>
            <a:r>
              <a:rPr lang="ru-RU" sz="2400" dirty="0" smtClean="0"/>
              <a:t>тела:</a:t>
            </a:r>
            <a:endParaRPr lang="ru-RU" sz="2400" dirty="0"/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sz="2000" dirty="0"/>
              <a:t>поднять свою «главную» руку, назвать </a:t>
            </a:r>
            <a:r>
              <a:rPr lang="ru-RU" sz="2000" dirty="0" smtClean="0"/>
              <a:t>её(правая);</a:t>
            </a:r>
          </a:p>
          <a:p>
            <a:pPr marL="0" indent="0">
              <a:buNone/>
            </a:pPr>
            <a:r>
              <a:rPr lang="ru-RU" sz="2000" dirty="0" smtClean="0"/>
              <a:t>- поднять </a:t>
            </a:r>
            <a:r>
              <a:rPr lang="ru-RU" sz="2000" dirty="0"/>
              <a:t>другую , назвать её(левая).</a:t>
            </a:r>
          </a:p>
          <a:p>
            <a:pPr marL="0" indent="0">
              <a:buNone/>
            </a:pPr>
            <a:r>
              <a:rPr lang="ru-RU" sz="2000" dirty="0"/>
              <a:t>У левшей ответы будут обратные, отметить, что названия рук остаются общепринятыми, что и следует </a:t>
            </a:r>
            <a:r>
              <a:rPr lang="ru-RU" sz="2000" dirty="0" smtClean="0"/>
              <a:t>запомнить.</a:t>
            </a:r>
          </a:p>
          <a:p>
            <a:r>
              <a:rPr lang="ru-RU" sz="2000" dirty="0" smtClean="0"/>
              <a:t>Закрепить </a:t>
            </a:r>
            <a:r>
              <a:rPr lang="ru-RU" sz="2000" dirty="0"/>
              <a:t>различение и называние рук с помощью </a:t>
            </a:r>
            <a:r>
              <a:rPr lang="ru-RU" sz="2000" dirty="0" smtClean="0"/>
              <a:t>схемы</a:t>
            </a:r>
            <a:endParaRPr lang="ru-RU" sz="2400" dirty="0"/>
          </a:p>
          <a:p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4762500"/>
            <a:ext cx="3238500" cy="20955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3192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Соотнести </a:t>
            </a:r>
            <a:r>
              <a:rPr lang="ru-RU" dirty="0"/>
              <a:t>части тела с правой рукой, назвать их(правая щека, нога…); с левой рукой (также)</a:t>
            </a:r>
          </a:p>
          <a:p>
            <a:r>
              <a:rPr lang="ru-RU" dirty="0" smtClean="0"/>
              <a:t>Покажи</a:t>
            </a:r>
            <a:r>
              <a:rPr lang="ru-RU" dirty="0"/>
              <a:t>: правый глаз, левое ухо…..</a:t>
            </a:r>
          </a:p>
          <a:p>
            <a:r>
              <a:rPr lang="ru-RU" dirty="0" smtClean="0"/>
              <a:t>Покажи </a:t>
            </a:r>
            <a:r>
              <a:rPr lang="ru-RU" dirty="0"/>
              <a:t>правой рукой левый локоть, левой рукой правую бровь, и т.п.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999452"/>
            <a:ext cx="4355976" cy="284590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7714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Определение направлений в </a:t>
            </a:r>
            <a:r>
              <a:rPr lang="ru-RU" dirty="0" smtClean="0"/>
              <a:t>пространстве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/>
              <a:t>Вытяни в </a:t>
            </a:r>
            <a:r>
              <a:rPr lang="ru-RU" sz="2400" i="1" dirty="0"/>
              <a:t>сторону </a:t>
            </a:r>
            <a:r>
              <a:rPr lang="ru-RU" sz="2400" dirty="0"/>
              <a:t>правую руку. Перечисли предметы, находящиеся с этой стороны, т.е</a:t>
            </a:r>
            <a:r>
              <a:rPr lang="ru-RU" sz="2400" dirty="0" smtClean="0"/>
              <a:t>. справа (аналогично слева);</a:t>
            </a:r>
          </a:p>
          <a:p>
            <a:r>
              <a:rPr lang="ru-RU" sz="2400" i="1" dirty="0" smtClean="0"/>
              <a:t>Наклонить </a:t>
            </a:r>
            <a:r>
              <a:rPr lang="ru-RU" sz="2400" i="1" dirty="0"/>
              <a:t>голову к правому плечу; к левому плечу, </a:t>
            </a:r>
            <a:r>
              <a:rPr lang="ru-RU" sz="2400" i="1" dirty="0" err="1"/>
              <a:t>т.е</a:t>
            </a:r>
            <a:r>
              <a:rPr lang="ru-RU" sz="2400" i="1" dirty="0"/>
              <a:t> вправо, влево.</a:t>
            </a:r>
          </a:p>
          <a:p>
            <a:endParaRPr lang="ru-RU" sz="24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25144"/>
            <a:ext cx="5276850" cy="1981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9609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Уточнение пространственных </a:t>
            </a:r>
            <a:r>
              <a:rPr lang="ru-RU" dirty="0" smtClean="0"/>
              <a:t>взаимоотношений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ru-RU" sz="2000" dirty="0"/>
              <a:t>Стоя в </a:t>
            </a:r>
            <a:r>
              <a:rPr lang="ru-RU" sz="2000" dirty="0" smtClean="0"/>
              <a:t>колонне (</a:t>
            </a:r>
            <a:r>
              <a:rPr lang="ru-RU" sz="2000" dirty="0"/>
              <a:t>друг за другом), назвать стоящего впереди, стоящего сзади</a:t>
            </a:r>
            <a:r>
              <a:rPr lang="ru-RU" sz="2000" dirty="0" smtClean="0"/>
              <a:t>;</a:t>
            </a:r>
          </a:p>
          <a:p>
            <a:r>
              <a:rPr lang="ru-RU" sz="2000" dirty="0"/>
              <a:t>Стоя в шеренге, назвать соседа слева, </a:t>
            </a:r>
            <a:r>
              <a:rPr lang="ru-RU" sz="2000" dirty="0" smtClean="0"/>
              <a:t>справа;</a:t>
            </a:r>
          </a:p>
          <a:p>
            <a:r>
              <a:rPr lang="ru-RU" sz="2000" dirty="0"/>
              <a:t>Расположить предметы (картинки) по инструкции взрослого слева и справа от заданного </a:t>
            </a:r>
            <a:r>
              <a:rPr lang="ru-RU" sz="2000" dirty="0" smtClean="0"/>
              <a:t>предмета (например</a:t>
            </a:r>
            <a:r>
              <a:rPr lang="ru-RU" sz="2000" dirty="0"/>
              <a:t>, в середине дерево, положи яблоко справа, грушу слева и т.п</a:t>
            </a:r>
            <a:r>
              <a:rPr lang="ru-RU" sz="2000" dirty="0" smtClean="0"/>
              <a:t>.);</a:t>
            </a:r>
            <a:endParaRPr lang="ru-RU" sz="2000" dirty="0"/>
          </a:p>
          <a:p>
            <a:r>
              <a:rPr lang="ru-RU" sz="2000" dirty="0"/>
              <a:t>Сидя за столом, определить его правый и левый края; поднять руку тем детям, кто сидит за правой половиной стола, аналогично-сидящим </a:t>
            </a:r>
            <a:r>
              <a:rPr lang="ru-RU" sz="2000" dirty="0" smtClean="0"/>
              <a:t>слева;</a:t>
            </a:r>
            <a:endParaRPr lang="ru-RU" sz="2000" dirty="0"/>
          </a:p>
          <a:p>
            <a:r>
              <a:rPr lang="ru-RU" sz="2000" dirty="0"/>
              <a:t>Определить место соседа по отношению к себе, соотнеся это с соответствующей своей рукой («Петя справа от меня»);</a:t>
            </a:r>
          </a:p>
          <a:p>
            <a:r>
              <a:rPr lang="ru-RU" sz="2000" dirty="0"/>
              <a:t>Определить свое место по отношению к соседу, ориентируясь на соответствующую руку соседа(«Я сижу слева от Пети»)</a:t>
            </a:r>
          </a:p>
          <a:p>
            <a:endParaRPr lang="ru-RU" sz="2000" dirty="0"/>
          </a:p>
          <a:p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6618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Знакомство со схемой тела стоящего напротив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631760" cy="4133056"/>
          </a:xfrm>
        </p:spPr>
        <p:txBody>
          <a:bodyPr>
            <a:normAutofit lnSpcReduction="10000"/>
          </a:bodyPr>
          <a:lstStyle/>
          <a:p>
            <a:r>
              <a:rPr lang="ru-RU" sz="1600" dirty="0" smtClean="0"/>
              <a:t>Вызванный </a:t>
            </a:r>
            <a:r>
              <a:rPr lang="ru-RU" sz="1600" dirty="0"/>
              <a:t>ученик, стоя </a:t>
            </a:r>
            <a:r>
              <a:rPr lang="ru-RU" sz="1600" b="1" dirty="0"/>
              <a:t>спиной </a:t>
            </a:r>
            <a:r>
              <a:rPr lang="ru-RU" sz="1600" dirty="0"/>
              <a:t>к классу, поднимает правую руку. Остальные, сидя на своих местах, поднимают свою правую руку и убеждаются  в том, что вызванный ученик правильно выполнил </a:t>
            </a:r>
            <a:r>
              <a:rPr lang="ru-RU" sz="1600" dirty="0" smtClean="0"/>
              <a:t>инструкцию</a:t>
            </a:r>
            <a:r>
              <a:rPr lang="ru-RU" sz="1600" dirty="0"/>
              <a:t>.</a:t>
            </a:r>
          </a:p>
          <a:p>
            <a:r>
              <a:rPr lang="ru-RU" sz="1600" b="1" dirty="0" smtClean="0"/>
              <a:t>Не </a:t>
            </a:r>
            <a:r>
              <a:rPr lang="ru-RU" sz="1600" b="1" dirty="0"/>
              <a:t>опуская поднятой руки</a:t>
            </a:r>
            <a:r>
              <a:rPr lang="ru-RU" sz="1600" dirty="0"/>
              <a:t>, ученик поворачивается </a:t>
            </a:r>
            <a:r>
              <a:rPr lang="ru-RU" sz="1600" b="1" dirty="0"/>
              <a:t>лицом</a:t>
            </a:r>
            <a:r>
              <a:rPr lang="ru-RU" sz="1600" dirty="0"/>
              <a:t> к детям. Дети делают вывод о противоположном расположении правых и левых частей тела у людей, стоящих друг против друга (эффект зеркала</a:t>
            </a:r>
            <a:r>
              <a:rPr lang="ru-RU" sz="1600" dirty="0" smtClean="0"/>
              <a:t>).</a:t>
            </a:r>
          </a:p>
          <a:p>
            <a:r>
              <a:rPr lang="ru-RU" sz="1600" dirty="0"/>
              <a:t>Стоя попарно лицом друг к другу по команде взрослого  один из пары определяет сначала у себя, а затем у товарища правую руку, левое плечо, и т.д</a:t>
            </a:r>
            <a:r>
              <a:rPr lang="ru-RU" sz="1600" dirty="0" smtClean="0"/>
              <a:t>. Второй  </a:t>
            </a:r>
            <a:r>
              <a:rPr lang="ru-RU" sz="1600" dirty="0"/>
              <a:t>ученик при необходимости исправляет ошибки, затем роли </a:t>
            </a:r>
            <a:r>
              <a:rPr lang="ru-RU" sz="1600" dirty="0" smtClean="0"/>
              <a:t>меняются.</a:t>
            </a:r>
          </a:p>
          <a:p>
            <a:r>
              <a:rPr lang="ru-RU" sz="1600" dirty="0" smtClean="0"/>
              <a:t>Один </a:t>
            </a:r>
            <a:r>
              <a:rPr lang="ru-RU" sz="1600" dirty="0"/>
              <a:t>ребенок из пары </a:t>
            </a:r>
            <a:r>
              <a:rPr lang="ru-RU" sz="1600" b="1" dirty="0"/>
              <a:t>молча </a:t>
            </a:r>
            <a:r>
              <a:rPr lang="ru-RU" sz="1600" dirty="0"/>
              <a:t>показывает на себе отдельные части тела, а другой комментирует: «Это твое левое плечо</a:t>
            </a:r>
            <a:r>
              <a:rPr lang="ru-RU" sz="1600" dirty="0" smtClean="0"/>
              <a:t>».</a:t>
            </a:r>
          </a:p>
          <a:p>
            <a:r>
              <a:rPr lang="ru-RU" sz="1600" dirty="0" smtClean="0"/>
              <a:t>На </a:t>
            </a:r>
            <a:r>
              <a:rPr lang="ru-RU" sz="1600" dirty="0"/>
              <a:t>рисунке определить, какой рукой нам машет девочка из окна </a:t>
            </a:r>
            <a:r>
              <a:rPr lang="ru-RU" sz="1600" dirty="0" smtClean="0"/>
              <a:t>вагона.</a:t>
            </a:r>
            <a:endParaRPr lang="ru-RU" sz="1600" dirty="0"/>
          </a:p>
          <a:p>
            <a:r>
              <a:rPr lang="ru-RU" sz="1600" dirty="0" smtClean="0"/>
              <a:t>Определить </a:t>
            </a:r>
            <a:r>
              <a:rPr lang="ru-RU" sz="1600" dirty="0"/>
              <a:t>на рисунке или реальном предмете-правый/левый рукав у блузки, лежащей а)спинкой вверх, б)спинкой </a:t>
            </a:r>
            <a:r>
              <a:rPr lang="ru-RU" sz="1600" dirty="0" smtClean="0"/>
              <a:t>вниз.</a:t>
            </a:r>
          </a:p>
          <a:p>
            <a:r>
              <a:rPr lang="ru-RU" sz="1600" dirty="0"/>
              <a:t>Определить правый или левый карман у джинсов </a:t>
            </a: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endParaRPr lang="ru-RU" sz="2000" dirty="0"/>
          </a:p>
          <a:p>
            <a:endParaRPr lang="ru-RU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448" y="5021542"/>
            <a:ext cx="3079778" cy="183645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1174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68152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Определение линейной последовательности предметного ряда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Игра «Прогулка в парк»: выложить дорожку брусками(полосками )разного цвета, воспроизвести ряд слева направо, затем наоборот.</a:t>
            </a:r>
          </a:p>
          <a:p>
            <a:pPr marL="0" indent="0">
              <a:buNone/>
            </a:pPr>
            <a:r>
              <a:rPr lang="ru-RU" sz="2000" dirty="0"/>
              <a:t>Цель: учим в дальнейшем определять последовательность звуков в слове и букв на </a:t>
            </a:r>
            <a:r>
              <a:rPr lang="ru-RU" sz="2000" dirty="0" smtClean="0"/>
              <a:t>письме.</a:t>
            </a:r>
            <a:endParaRPr lang="ru-RU" sz="2000" dirty="0"/>
          </a:p>
          <a:p>
            <a:r>
              <a:rPr lang="ru-RU" dirty="0"/>
              <a:t>Зрительный диктант(на материале геометрических фигур, мелких игрушек, различных трафаретов и т.д.):</a:t>
            </a:r>
          </a:p>
          <a:p>
            <a:pPr marL="0" indent="0">
              <a:buNone/>
            </a:pPr>
            <a:r>
              <a:rPr lang="ru-RU" sz="2000" dirty="0"/>
              <a:t>А)Рассмотри образец(в ряд выложено от 3-10 предметов)</a:t>
            </a:r>
          </a:p>
          <a:p>
            <a:pPr marL="0" indent="0">
              <a:buNone/>
            </a:pPr>
            <a:r>
              <a:rPr lang="ru-RU" sz="2000" dirty="0"/>
              <a:t>Б)перечисли их несколько раз, запомни последовательность</a:t>
            </a:r>
          </a:p>
          <a:p>
            <a:pPr marL="0" indent="0">
              <a:buNone/>
            </a:pPr>
            <a:r>
              <a:rPr lang="ru-RU" sz="2000" dirty="0"/>
              <a:t>В)выложи по памяти этот ряд, сравни с образцом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7863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Ребенок, который безошибочно ориентируется в пространстве, усвоил понятия «право-лево», практически не допускает ошибок на «зеркальное» написание букв, пропуск и перестановку их в словах.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</a:t>
            </a:r>
          </a:p>
          <a:p>
            <a:pPr marL="0" indent="0">
              <a:buNone/>
            </a:pPr>
            <a:r>
              <a:rPr lang="ru-RU" smtClean="0"/>
              <a:t>                 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647" y="3413380"/>
            <a:ext cx="3826756" cy="34446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685814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125</TotalTime>
  <Words>558</Words>
  <Application>Microsoft Office PowerPoint</Application>
  <PresentationFormat>Экран (4:3)</PresentationFormat>
  <Paragraphs>44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Учимся определять направление…</vt:lpstr>
      <vt:lpstr>СХЕМА ТЕЛА </vt:lpstr>
      <vt:lpstr>Слайд 3</vt:lpstr>
      <vt:lpstr>Определение направлений в пространстве</vt:lpstr>
      <vt:lpstr>Уточнение пространственных взаимоотношений</vt:lpstr>
      <vt:lpstr>Знакомство со схемой тела стоящего напротив</vt:lpstr>
      <vt:lpstr>Определение линейной последовательности предметного ряда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ПРОСТРАНСТВЕННЫХ ПРЕДСТАВЛЕНИЙ У ДЕТЕЙ</dc:title>
  <dc:creator>Женя</dc:creator>
  <cp:lastModifiedBy>Добро пожаловать</cp:lastModifiedBy>
  <cp:revision>11</cp:revision>
  <dcterms:created xsi:type="dcterms:W3CDTF">2019-07-09T10:55:10Z</dcterms:created>
  <dcterms:modified xsi:type="dcterms:W3CDTF">2024-11-27T06:43:21Z</dcterms:modified>
</cp:coreProperties>
</file>