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059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638"/>
            <a:ext cx="9139459" cy="68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439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3624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30384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55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28246"/>
            <a:ext cx="40671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10000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29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3175252" cy="5520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07"/>
            <a:ext cx="2857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81" y="3929513"/>
            <a:ext cx="457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78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367" y="748178"/>
            <a:ext cx="3778632" cy="545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" y="3850447"/>
            <a:ext cx="45720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572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12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84848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1000"/>
            <a:ext cx="4112542" cy="578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99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4" r="14001"/>
          <a:stretch/>
        </p:blipFill>
        <p:spPr bwMode="auto">
          <a:xfrm>
            <a:off x="0" y="0"/>
            <a:ext cx="9144000" cy="687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628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3507"/>
            <a:ext cx="4464496" cy="626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4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" y="0"/>
            <a:ext cx="9140661" cy="685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210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385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27985" cy="3537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8" t="11312" r="9627" b="14709"/>
          <a:stretch/>
        </p:blipFill>
        <p:spPr bwMode="auto">
          <a:xfrm>
            <a:off x="4427986" y="3552636"/>
            <a:ext cx="4692352" cy="330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4315" r="12577" b="6026"/>
          <a:stretch/>
        </p:blipFill>
        <p:spPr bwMode="auto">
          <a:xfrm>
            <a:off x="0" y="3381647"/>
            <a:ext cx="4427985" cy="342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338"/>
            <a:ext cx="4716016" cy="353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84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2504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-15843"/>
            <a:ext cx="3717287" cy="656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0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82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005064"/>
            <a:ext cx="2738359" cy="268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04800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462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3252527" cy="2277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0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" y="-12584"/>
            <a:ext cx="40671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59"/>
            <a:ext cx="4572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3832230"/>
            <a:ext cx="45720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702706"/>
            <a:ext cx="42957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5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40671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62" y="116632"/>
            <a:ext cx="41607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17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12462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5</cp:revision>
  <dcterms:created xsi:type="dcterms:W3CDTF">2024-11-27T09:05:12Z</dcterms:created>
  <dcterms:modified xsi:type="dcterms:W3CDTF">2024-11-27T09:42:00Z</dcterms:modified>
</cp:coreProperties>
</file>