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4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freepptbackgrounds.net/wp-content/uploads/2013/11/School-Days-Print-Master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4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978942"/>
            <a:ext cx="914501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Одушевлённые и неодушевлённые имена существительные</a:t>
            </a:r>
          </a:p>
          <a:p>
            <a:pPr algn="ctr"/>
            <a:r>
              <a:rPr lang="ru-RU" sz="32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Русский язык 3 класс </a:t>
            </a:r>
            <a:endParaRPr lang="ru-RU" sz="32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4365104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учитель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начальных классов           ГБОУ ООШ с.Сидоровка                      Баканова Наталия Владимировна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39862" y="613236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2024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год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76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freepptbackgrounds.net/wp-content/uploads/2013/11/School-Days-Print-Master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548680"/>
            <a:ext cx="676875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" sz="3600" b="1" dirty="0">
                <a:solidFill>
                  <a:srgbClr val="FC7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Использованные ресурсы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18448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1.</a:t>
            </a:r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deti-online.com</a:t>
            </a:r>
            <a:endParaRPr lang="ru-RU" dirty="0" smtClean="0"/>
          </a:p>
          <a:p>
            <a:r>
              <a:rPr lang="ru-RU" dirty="0" smtClean="0"/>
              <a:t>2.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ejka.ru/blog/zagadki</a:t>
            </a:r>
            <a:endParaRPr lang="ru-RU" dirty="0"/>
          </a:p>
          <a:p>
            <a:r>
              <a:rPr lang="ru-RU" dirty="0" smtClean="0"/>
              <a:t>3.</a:t>
            </a:r>
            <a:r>
              <a:rPr lang="en-US" dirty="0"/>
              <a:t> http://www.liveinternet.ru/users/viva-scarlett/post241984614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128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43" descr="Рисунок2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843808" y="908720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бородой, а не старик,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рогами, а не бык,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Доят, а не корова,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Лыко дерёт,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лаптей не плетёт.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yetistiriciden.com.tr/resimler/ilanlar/keci-3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89040"/>
            <a:ext cx="2952328" cy="221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43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43" descr="Рисунок2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627784" y="112474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87824" y="620688"/>
            <a:ext cx="4320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мой бы труд,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мой бы бег,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плохо жил бы,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в век машины и мотора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Боюсь,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отставке буду скоро.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Shape 65" descr="Рисунок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3538" y="3861048"/>
            <a:ext cx="3011349" cy="2180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452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Shape 43" descr="Рисунок2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7140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386871" y="980728"/>
            <a:ext cx="4572000" cy="17912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</a:pPr>
            <a:r>
              <a:rPr lang="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Голодная мычит,</a:t>
            </a:r>
          </a:p>
          <a:p>
            <a:pPr lvl="0">
              <a:lnSpc>
                <a:spcPct val="115000"/>
              </a:lnSpc>
            </a:pPr>
            <a:r>
              <a:rPr lang="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Сытая жует,</a:t>
            </a:r>
          </a:p>
          <a:p>
            <a:pPr lvl="0">
              <a:lnSpc>
                <a:spcPct val="115000"/>
              </a:lnSpc>
            </a:pPr>
            <a:r>
              <a:rPr lang="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ребятам</a:t>
            </a:r>
          </a:p>
          <a:p>
            <a:pPr lvl="0">
              <a:lnSpc>
                <a:spcPct val="115000"/>
              </a:lnSpc>
            </a:pPr>
            <a:r>
              <a:rPr lang="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дает.. </a:t>
            </a:r>
          </a:p>
        </p:txBody>
      </p:sp>
      <p:pic>
        <p:nvPicPr>
          <p:cNvPr id="6" name="Shape 55" descr="Рисунок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6056" y="3573016"/>
            <a:ext cx="3240360" cy="2176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487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Shape 43" descr="Рисунок2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203848" y="1196752"/>
            <a:ext cx="2952328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У него большие уши,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Он хозяину послушен.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И хотя он не велик,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Но везёт, как грузовик!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http://kleinburd.ru/news/wp-content/uploads/2017/02/orig-osel-foto-6-14863661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3528392" cy="264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14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freepptbackgrounds.net/wp-content/uploads/2013/11/School-Days-Print-Master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67944" y="764704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В школьной сумке я лежу,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Как ты учишься скажу.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://torg20.imgsmail.ru/360x450/sell/1/cb9f2bc016aa8c17751d8b2ad6c409d7?src=http%3A%2F%2Fstatic.ozone.ru%2Fmultimedia%2Faudio_cd_covers%2F1013147830.jpg&amp;version=&amp;hash=01c3e7255c436c65a92d599a8dbb2a0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19536"/>
            <a:ext cx="2059650" cy="275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10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www.freepptbackgrounds.net/wp-content/uploads/2013/11/School-Days-Print-Master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mags73.ru/mag1/data/big/21047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6511">
            <a:off x="4788331" y="2493203"/>
            <a:ext cx="3826172" cy="382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19872" y="1184285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Сговорились две ноги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Делать дуги и круги.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76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www.freepptbackgrounds.net/wp-content/uploads/2013/11/School-Days-Print-Master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3968" y="6206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До чего же скучно, братцы,</a:t>
            </a:r>
          </a:p>
          <a:p>
            <a:r>
              <a:rPr lang="ru-RU" dirty="0">
                <a:solidFill>
                  <a:srgbClr val="C00000"/>
                </a:solidFill>
              </a:rPr>
              <a:t>На чужой спине кататься!</a:t>
            </a:r>
          </a:p>
          <a:p>
            <a:r>
              <a:rPr lang="ru-RU" dirty="0">
                <a:solidFill>
                  <a:srgbClr val="C00000"/>
                </a:solidFill>
              </a:rPr>
              <a:t>Дал бы кто мне пару ног, </a:t>
            </a:r>
          </a:p>
          <a:p>
            <a:r>
              <a:rPr lang="ru-RU" dirty="0">
                <a:solidFill>
                  <a:srgbClr val="C00000"/>
                </a:solidFill>
              </a:rPr>
              <a:t>Чтобы сам я бегать мог.</a:t>
            </a:r>
          </a:p>
        </p:txBody>
      </p:sp>
      <p:pic>
        <p:nvPicPr>
          <p:cNvPr id="6" name="Picture 2" descr="http://www.v3toys.ru/kiwi-public-data/Kiwi_Img/37148-1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52936"/>
            <a:ext cx="2596596" cy="324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9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www.freepptbackgrounds.net/wp-content/uploads/2013/11/School-Days-Print-Master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116kzn.ru/sites/116kzn.ru/files/ruchk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73016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87374" y="76470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Отгадай, что за вещица: </a:t>
            </a:r>
          </a:p>
          <a:p>
            <a:r>
              <a:rPr lang="ru-RU" dirty="0">
                <a:solidFill>
                  <a:srgbClr val="C00000"/>
                </a:solidFill>
              </a:rPr>
              <a:t>Острый клювик, а не птица,</a:t>
            </a:r>
          </a:p>
          <a:p>
            <a:r>
              <a:rPr lang="ru-RU" dirty="0">
                <a:solidFill>
                  <a:srgbClr val="C00000"/>
                </a:solidFill>
              </a:rPr>
              <a:t>Этим клювиком она</a:t>
            </a:r>
          </a:p>
          <a:p>
            <a:r>
              <a:rPr lang="ru-RU" dirty="0">
                <a:solidFill>
                  <a:srgbClr val="C00000"/>
                </a:solidFill>
              </a:rPr>
              <a:t>Сеет-сеет семена.</a:t>
            </a:r>
          </a:p>
          <a:p>
            <a:r>
              <a:rPr lang="ru-RU" dirty="0">
                <a:solidFill>
                  <a:srgbClr val="C00000"/>
                </a:solidFill>
              </a:rPr>
              <a:t>Не на поле, не на грядке-</a:t>
            </a:r>
          </a:p>
          <a:p>
            <a:r>
              <a:rPr lang="ru-RU" dirty="0">
                <a:solidFill>
                  <a:srgbClr val="C00000"/>
                </a:solidFill>
              </a:rPr>
              <a:t>На листах твоей тетрадки</a:t>
            </a:r>
          </a:p>
        </p:txBody>
      </p:sp>
    </p:spTree>
    <p:extLst>
      <p:ext uri="{BB962C8B-B14F-4D97-AF65-F5344CB8AC3E}">
        <p14:creationId xmlns:p14="http://schemas.microsoft.com/office/powerpoint/2010/main" val="43259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199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Eugene</dc:creator>
  <cp:lastModifiedBy>User</cp:lastModifiedBy>
  <cp:revision>10</cp:revision>
  <dcterms:created xsi:type="dcterms:W3CDTF">2017-05-08T14:41:48Z</dcterms:created>
  <dcterms:modified xsi:type="dcterms:W3CDTF">2024-11-26T15:18:17Z</dcterms:modified>
</cp:coreProperties>
</file>