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83" r:id="rId3"/>
    <p:sldId id="287" r:id="rId4"/>
    <p:sldId id="288" r:id="rId5"/>
    <p:sldId id="294" r:id="rId6"/>
    <p:sldId id="293" r:id="rId7"/>
    <p:sldId id="295" r:id="rId8"/>
    <p:sldId id="297" r:id="rId9"/>
    <p:sldId id="298" r:id="rId10"/>
    <p:sldId id="291" r:id="rId11"/>
    <p:sldId id="262" r:id="rId12"/>
    <p:sldId id="271" r:id="rId13"/>
    <p:sldId id="270" r:id="rId14"/>
    <p:sldId id="269" r:id="rId15"/>
    <p:sldId id="276" r:id="rId16"/>
    <p:sldId id="299" r:id="rId17"/>
    <p:sldId id="300" r:id="rId18"/>
    <p:sldId id="301" r:id="rId19"/>
    <p:sldId id="279" r:id="rId20"/>
    <p:sldId id="289" r:id="rId21"/>
    <p:sldId id="302" r:id="rId22"/>
    <p:sldId id="303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66"/>
    <a:srgbClr val="0033CC"/>
    <a:srgbClr val="FF66FF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915" autoAdjust="0"/>
    <p:restoredTop sz="94660"/>
  </p:normalViewPr>
  <p:slideViewPr>
    <p:cSldViewPr>
      <p:cViewPr varScale="1">
        <p:scale>
          <a:sx n="110" d="100"/>
          <a:sy n="110" d="100"/>
        </p:scale>
        <p:origin x="126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71D79-B549-44AA-94E8-6E1DD9D10D37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392F8-724C-4D3E-B6EF-7B28CFFC3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1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392F8-724C-4D3E-B6EF-7B28CFFC37D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8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slide" Target="slide12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slide" Target="slide2.xml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slide" Target="slide2.xml"/><Relationship Id="rId5" Type="http://schemas.openxmlformats.org/officeDocument/2006/relationships/image" Target="../media/image52.png"/><Relationship Id="rId10" Type="http://schemas.openxmlformats.org/officeDocument/2006/relationships/image" Target="../media/image57.gif"/><Relationship Id="rId4" Type="http://schemas.openxmlformats.org/officeDocument/2006/relationships/image" Target="../media/image51.png"/><Relationship Id="rId9" Type="http://schemas.openxmlformats.org/officeDocument/2006/relationships/image" Target="../media/image5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audio" Target="../media/audio1.wav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11.png"/><Relationship Id="rId10" Type="http://schemas.openxmlformats.org/officeDocument/2006/relationships/image" Target="../media/image63.png"/><Relationship Id="rId4" Type="http://schemas.openxmlformats.org/officeDocument/2006/relationships/image" Target="../media/image3.jpeg"/><Relationship Id="rId9" Type="http://schemas.openxmlformats.org/officeDocument/2006/relationships/image" Target="../media/image62.png"/><Relationship Id="rId1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68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57.gif"/><Relationship Id="rId10" Type="http://schemas.openxmlformats.org/officeDocument/2006/relationships/image" Target="../media/image71.png"/><Relationship Id="rId4" Type="http://schemas.openxmlformats.org/officeDocument/2006/relationships/image" Target="../media/image3.jpe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5.xml"/><Relationship Id="rId3" Type="http://schemas.openxmlformats.org/officeDocument/2006/relationships/image" Target="../media/image3.jpeg"/><Relationship Id="rId7" Type="http://schemas.openxmlformats.org/officeDocument/2006/relationships/slide" Target="slide13.xml"/><Relationship Id="rId12" Type="http://schemas.openxmlformats.org/officeDocument/2006/relationships/image" Target="../media/image8.png"/><Relationship Id="rId17" Type="http://schemas.openxmlformats.org/officeDocument/2006/relationships/slide" Target="slide2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5" Type="http://schemas.openxmlformats.org/officeDocument/2006/relationships/slide" Target="slide6.xml"/><Relationship Id="rId15" Type="http://schemas.openxmlformats.org/officeDocument/2006/relationships/slide" Target="slide20.xml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slide" Target="slide11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slide" Target="slide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4.xml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slide" Target="slide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slide" Target="slide5.xml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" Target="slide2.xml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11.pn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40841-1-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38076">
            <a:off x="1076607" y="4275174"/>
            <a:ext cx="3839491" cy="72008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Краснова Оксана Леонидовна,</a:t>
            </a:r>
            <a:br>
              <a:rPr lang="ru-RU" sz="20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 старший </a:t>
            </a:r>
            <a:r>
              <a:rPr lang="ru-RU" sz="20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воспитатель, учитель-логопед</a:t>
            </a:r>
            <a:r>
              <a:rPr lang="ru-RU" sz="20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4" descr="https://s0.slide-share.ru/s_image/20ebdb6dfca0e87238cedb7e1e6aa57a/eaf17675-2316-4151-928b-cf323872d6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21122947">
            <a:off x="3953809" y="2210218"/>
            <a:ext cx="41446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Gabriola" pitchFamily="82" charset="0"/>
                <a:ea typeface="+mj-ea"/>
                <a:cs typeface="Times New Roman" pitchFamily="18" charset="0"/>
              </a:rPr>
              <a:t>«По страницам любимых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Gabriola" pitchFamily="82" charset="0"/>
                <a:ea typeface="+mj-ea"/>
                <a:cs typeface="Times New Roman" pitchFamily="18" charset="0"/>
              </a:rPr>
              <a:t> сказок»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65925">
            <a:off x="1031202" y="1997565"/>
            <a:ext cx="3055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abriola" pitchFamily="82" charset="0"/>
                <a:ea typeface="+mj-ea"/>
                <a:cs typeface="Times New Roman" pitchFamily="18" charset="0"/>
              </a:rPr>
              <a:t>Интерактивная игра </a:t>
            </a:r>
            <a:br>
              <a:rPr lang="ru-RU" sz="4000" b="1" dirty="0" smtClean="0">
                <a:solidFill>
                  <a:srgbClr val="C00000"/>
                </a:solidFill>
                <a:latin typeface="Gabriola" pitchFamily="82" charset="0"/>
                <a:ea typeface="+mj-ea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0"/>
            <a:ext cx="71287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Times New Roman" pitchFamily="18" charset="0"/>
              </a:rPr>
              <a:t>ГБОУ СОШ «ОЦ» с. Кротовка  структурное подразделение детский сад «Звёздочка»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Times New Roman" pitchFamily="18" charset="0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briola" pitchFamily="82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40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Проект сказки\0_87ae8_684430ed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268760"/>
            <a:ext cx="2952328" cy="4271454"/>
          </a:xfrm>
          <a:prstGeom prst="rect">
            <a:avLst/>
          </a:prstGeom>
          <a:noFill/>
        </p:spPr>
      </p:pic>
      <p:pic>
        <p:nvPicPr>
          <p:cNvPr id="6147" name="Picture 3" descr="C:\Users\user\Desktop\Проект сказки\volshebnyi-klubochek-2 - копия.jpg"/>
          <p:cNvPicPr>
            <a:picLocks noChangeAspect="1" noChangeArrowheads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 bwMode="auto">
          <a:xfrm>
            <a:off x="827584" y="1700808"/>
            <a:ext cx="449456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Desktop\Проект сказки\hello_html_69a0694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592" y="5373216"/>
            <a:ext cx="2047876" cy="9096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1886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УГАДАЙ СИЛУЭТ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4307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Проект сказки\skazka_1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0272" y="2770853"/>
            <a:ext cx="2123728" cy="2658199"/>
          </a:xfrm>
          <a:prstGeom prst="rect">
            <a:avLst/>
          </a:prstGeom>
          <a:noFill/>
        </p:spPr>
      </p:pic>
      <p:pic>
        <p:nvPicPr>
          <p:cNvPr id="7" name="Picture 5" descr="C:\Users\user\Desktop\Проект сказки\kuritsa-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3435268"/>
            <a:ext cx="1728192" cy="1878629"/>
          </a:xfrm>
          <a:prstGeom prst="rect">
            <a:avLst/>
          </a:prstGeom>
          <a:noFill/>
        </p:spPr>
      </p:pic>
      <p:pic>
        <p:nvPicPr>
          <p:cNvPr id="7176" name="Picture 8" descr="C:\Users\user\Desktop\Проект сказки\1437413355_mm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11760" y="2996952"/>
            <a:ext cx="3045718" cy="3045718"/>
          </a:xfrm>
          <a:prstGeom prst="rect">
            <a:avLst/>
          </a:prstGeom>
          <a:noFill/>
        </p:spPr>
      </p:pic>
      <p:pic>
        <p:nvPicPr>
          <p:cNvPr id="14" name="Picture 5" descr="C:\Users\user\Desktop\Проект сказки\7f48faf0f807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2780928"/>
            <a:ext cx="1800200" cy="2073980"/>
          </a:xfrm>
          <a:prstGeom prst="rect">
            <a:avLst/>
          </a:prstGeom>
          <a:noFill/>
        </p:spPr>
      </p:pic>
      <p:pic>
        <p:nvPicPr>
          <p:cNvPr id="15" name="Picture 7" descr="C:\Users\user\Desktop\Проект сказки\63145954_1282676666_04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10400" y="836712"/>
            <a:ext cx="2133600" cy="1962150"/>
          </a:xfrm>
          <a:prstGeom prst="rect">
            <a:avLst/>
          </a:prstGeom>
          <a:noFill/>
        </p:spPr>
      </p:pic>
      <p:pic>
        <p:nvPicPr>
          <p:cNvPr id="7175" name="Picture 7" descr="C:\Users\user\Desktop\Проект сказки\83717215_image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75656" y="836712"/>
            <a:ext cx="1411092" cy="1922613"/>
          </a:xfrm>
          <a:prstGeom prst="rect">
            <a:avLst/>
          </a:prstGeom>
          <a:noFill/>
        </p:spPr>
      </p:pic>
      <p:pic>
        <p:nvPicPr>
          <p:cNvPr id="7171" name="Picture 3" descr="C:\Users\user\Desktop\Проект сказки\4250938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9361623">
            <a:off x="3577022" y="1401918"/>
            <a:ext cx="784025" cy="1020866"/>
          </a:xfrm>
          <a:prstGeom prst="rect">
            <a:avLst/>
          </a:prstGeom>
          <a:noFill/>
        </p:spPr>
      </p:pic>
      <p:pic>
        <p:nvPicPr>
          <p:cNvPr id="7170" name="Picture 2" descr="C:\Users\user\Desktop\Проект сказки\6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283968" y="476672"/>
            <a:ext cx="2700199" cy="2701893"/>
          </a:xfrm>
          <a:prstGeom prst="rect">
            <a:avLst/>
          </a:prstGeom>
          <a:noFill/>
        </p:spPr>
      </p:pic>
      <p:pic>
        <p:nvPicPr>
          <p:cNvPr id="11" name="Picture 2" descr="C:\Users\user\Desktop\Проект сказки\hello_html_69a0694b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86359" y="5477288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rId13" action="ppaction://hlinksldjump" highlightClick="1"/>
          </p:cNvPr>
          <p:cNvSpPr/>
          <p:nvPr/>
        </p:nvSpPr>
        <p:spPr>
          <a:xfrm>
            <a:off x="7236296" y="5638308"/>
            <a:ext cx="701824" cy="5875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99792" y="149731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НАЙДИ   ПАРУ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15921 0.3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29132 0.409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22239 0.390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5607E-7 L -0.65902 0.318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Проект сказки\1039108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4293096"/>
            <a:ext cx="1417637" cy="1463675"/>
          </a:xfrm>
          <a:prstGeom prst="rect">
            <a:avLst/>
          </a:prstGeom>
          <a:noFill/>
        </p:spPr>
      </p:pic>
      <p:pic>
        <p:nvPicPr>
          <p:cNvPr id="8198" name="Picture 6" descr="C:\Users\user\Desktop\Проект сказки\87010807_large_Lebedi_na_prozr_fone__17_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3501008"/>
            <a:ext cx="2405442" cy="1653741"/>
          </a:xfrm>
          <a:prstGeom prst="rect">
            <a:avLst/>
          </a:prstGeom>
          <a:noFill/>
        </p:spPr>
      </p:pic>
      <p:pic>
        <p:nvPicPr>
          <p:cNvPr id="14" name="Picture 4" descr="C:\Users\user\Desktop\Проект сказки\0_12a5f1_a4c6f76d__ori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3356992"/>
            <a:ext cx="1199554" cy="1900807"/>
          </a:xfrm>
          <a:prstGeom prst="rect">
            <a:avLst/>
          </a:prstGeom>
          <a:noFill/>
        </p:spPr>
      </p:pic>
      <p:pic>
        <p:nvPicPr>
          <p:cNvPr id="15" name="Picture 5" descr="C:\Users\user\Desktop\Проект сказки\0_12a5ee_a265dbac__ori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96336" y="1340768"/>
            <a:ext cx="868896" cy="1585148"/>
          </a:xfrm>
          <a:prstGeom prst="rect">
            <a:avLst/>
          </a:prstGeom>
          <a:noFill/>
        </p:spPr>
      </p:pic>
      <p:pic>
        <p:nvPicPr>
          <p:cNvPr id="8200" name="Picture 8" descr="C:\Users\user\Desktop\Проект сказки\dir7pBKrT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75856" y="1484784"/>
            <a:ext cx="1655624" cy="1655624"/>
          </a:xfrm>
          <a:prstGeom prst="rect">
            <a:avLst/>
          </a:prstGeom>
          <a:noFill/>
        </p:spPr>
      </p:pic>
      <p:pic>
        <p:nvPicPr>
          <p:cNvPr id="19" name="Picture 4" descr="C:\Users\user\Desktop\Проект сказки\446207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08304" y="4437112"/>
            <a:ext cx="1317493" cy="1429395"/>
          </a:xfrm>
          <a:prstGeom prst="rect">
            <a:avLst/>
          </a:prstGeom>
          <a:noFill/>
        </p:spPr>
      </p:pic>
      <p:pic>
        <p:nvPicPr>
          <p:cNvPr id="20" name="Picture 6" descr="C:\Users\user\Desktop\Проект сказки\teremok28.gi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31640" y="980728"/>
            <a:ext cx="1728192" cy="1844107"/>
          </a:xfrm>
          <a:prstGeom prst="rect">
            <a:avLst/>
          </a:prstGeom>
          <a:noFill/>
        </p:spPr>
      </p:pic>
      <p:pic>
        <p:nvPicPr>
          <p:cNvPr id="8201" name="Picture 9" descr="C:\Users\user\Desktop\Проект сказки\83_catalog.gif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92080" y="1340768"/>
            <a:ext cx="1208170" cy="1750297"/>
          </a:xfrm>
          <a:prstGeom prst="rect">
            <a:avLst/>
          </a:prstGeom>
          <a:noFill/>
        </p:spPr>
      </p:pic>
      <p:pic>
        <p:nvPicPr>
          <p:cNvPr id="12" name="Picture 2" descr="C:\Users\user\Desktop\Проект сказки\hello_html_69a0694b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74492" y="5517232"/>
            <a:ext cx="2047876" cy="9096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71800" y="26064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НАЙДИ   ПАРУ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21965E-6 L 0.62223 0.48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60116E-6 L 0.29532 0.383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6647E-6 L -0.1684 0.28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4509E-6 L -0.63004 0.335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57332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Выбери героев сказки «Теремок»</a:t>
            </a:r>
            <a:endParaRPr lang="ru-RU" sz="3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9218" name="Picture 2" descr="C:\Users\user\Desktop\Проект сказки\109819833_________4____ROS__novuyy_razmer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1628800"/>
            <a:ext cx="1551760" cy="1591295"/>
          </a:xfrm>
          <a:prstGeom prst="rect">
            <a:avLst/>
          </a:prstGeom>
          <a:noFill/>
        </p:spPr>
      </p:pic>
      <p:pic>
        <p:nvPicPr>
          <p:cNvPr id="9219" name="Picture 3" descr="C:\Users\user\Desktop\Проект сказки\4462077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48264" y="4059560"/>
            <a:ext cx="1240448" cy="1345806"/>
          </a:xfrm>
          <a:prstGeom prst="rect">
            <a:avLst/>
          </a:prstGeom>
          <a:noFill/>
        </p:spPr>
      </p:pic>
      <p:pic>
        <p:nvPicPr>
          <p:cNvPr id="9220" name="Picture 4" descr="C:\Users\user\Desktop\Проект сказки\109177856_medved152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1268760"/>
            <a:ext cx="1728192" cy="2100881"/>
          </a:xfrm>
          <a:prstGeom prst="rect">
            <a:avLst/>
          </a:prstGeom>
          <a:noFill/>
        </p:spPr>
      </p:pic>
      <p:pic>
        <p:nvPicPr>
          <p:cNvPr id="9221" name="Picture 5" descr="C:\Users\user\Desktop\Проект сказки\109820336___13_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16523" y="3641917"/>
            <a:ext cx="1512168" cy="1928083"/>
          </a:xfrm>
          <a:prstGeom prst="rect">
            <a:avLst/>
          </a:prstGeom>
          <a:noFill/>
        </p:spPr>
      </p:pic>
      <p:pic>
        <p:nvPicPr>
          <p:cNvPr id="9222" name="Picture 6" descr="C:\Users\user\Desktop\Проект сказки\109820109_7A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067944" y="980728"/>
            <a:ext cx="1656184" cy="2062352"/>
          </a:xfrm>
          <a:prstGeom prst="rect">
            <a:avLst/>
          </a:prstGeom>
          <a:noFill/>
        </p:spPr>
      </p:pic>
      <p:pic>
        <p:nvPicPr>
          <p:cNvPr id="9223" name="Picture 7" descr="C:\Users\user\Desktop\Проект сказки\109819937_large___novuyR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3568" y="3564260"/>
            <a:ext cx="1759690" cy="1886539"/>
          </a:xfrm>
          <a:prstGeom prst="rect">
            <a:avLst/>
          </a:prstGeom>
          <a:noFill/>
        </p:spPr>
      </p:pic>
      <p:pic>
        <p:nvPicPr>
          <p:cNvPr id="9224" name="Picture 8" descr="C:\Users\user\Desktop\Проект сказки\kuritsa-3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55776" y="1412776"/>
            <a:ext cx="1296144" cy="1408635"/>
          </a:xfrm>
          <a:prstGeom prst="rect">
            <a:avLst/>
          </a:prstGeom>
          <a:noFill/>
        </p:spPr>
      </p:pic>
      <p:pic>
        <p:nvPicPr>
          <p:cNvPr id="9225" name="Picture 9" descr="C:\Users\user\Desktop\Проект сказки\2400622-0b41b48d51425cda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650549" y="2875880"/>
            <a:ext cx="1076325" cy="990600"/>
          </a:xfrm>
          <a:prstGeom prst="rect">
            <a:avLst/>
          </a:prstGeom>
          <a:noFill/>
        </p:spPr>
      </p:pic>
      <p:pic>
        <p:nvPicPr>
          <p:cNvPr id="9226" name="Picture 10" descr="C:\Users\user\Desktop\Проект сказки\skazka_1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59832" y="3263560"/>
            <a:ext cx="1332148" cy="2243374"/>
          </a:xfrm>
          <a:prstGeom prst="rect">
            <a:avLst/>
          </a:prstGeom>
          <a:noFill/>
        </p:spPr>
      </p:pic>
      <p:pic>
        <p:nvPicPr>
          <p:cNvPr id="14" name="Picture 2" descr="C:\Users\user\Desktop\Проект сказки\hello_html_69a0694b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83568" y="5496100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rId16" action="ppaction://hlinksldjump" highlightClick="1"/>
          </p:cNvPr>
          <p:cNvSpPr/>
          <p:nvPr/>
        </p:nvSpPr>
        <p:spPr>
          <a:xfrm>
            <a:off x="7823723" y="5467037"/>
            <a:ext cx="666064" cy="5984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27784" y="26064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КТО ЛИШНИЙ?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8738" y="573325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abriola" pitchFamily="82" charset="0"/>
              </a:rPr>
              <a:t>Выбери  героев сказки «Гуси-лебеди»</a:t>
            </a:r>
            <a:endParaRPr lang="ru-RU" sz="32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6" name="Picture 9" descr="C:\Users\user\Desktop\Проект сказки\83_catalog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1484784"/>
            <a:ext cx="1080120" cy="1564789"/>
          </a:xfrm>
          <a:prstGeom prst="rect">
            <a:avLst/>
          </a:prstGeom>
          <a:noFill/>
        </p:spPr>
      </p:pic>
      <p:pic>
        <p:nvPicPr>
          <p:cNvPr id="7" name="Picture 6" descr="C:\Users\user\Desktop\Проект сказки\87010807_large_Lebedi_na_prozr_fone__17_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23728" y="3861048"/>
            <a:ext cx="2244704" cy="1543234"/>
          </a:xfrm>
          <a:prstGeom prst="rect">
            <a:avLst/>
          </a:prstGeom>
          <a:noFill/>
        </p:spPr>
      </p:pic>
      <p:pic>
        <p:nvPicPr>
          <p:cNvPr id="8" name="Picture 2" descr="C:\Users\user\Desktop\Проект сказки\0_893f7_2a70aefc_orig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3212976"/>
            <a:ext cx="2314091" cy="2332834"/>
          </a:xfrm>
          <a:prstGeom prst="rect">
            <a:avLst/>
          </a:prstGeom>
          <a:noFill/>
        </p:spPr>
      </p:pic>
      <p:pic>
        <p:nvPicPr>
          <p:cNvPr id="10242" name="Picture 2" descr="C:\Users\user\Desktop\Проект сказки\Mashenka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15816" y="1124744"/>
            <a:ext cx="1008112" cy="2000672"/>
          </a:xfrm>
          <a:prstGeom prst="rect">
            <a:avLst/>
          </a:prstGeom>
          <a:noFill/>
        </p:spPr>
      </p:pic>
      <p:pic>
        <p:nvPicPr>
          <p:cNvPr id="10244" name="Picture 4" descr="C:\Users\user\Desktop\Проект сказки\0_b6590_3f9a7978_orig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84268" y="836712"/>
            <a:ext cx="1389244" cy="2442145"/>
          </a:xfrm>
          <a:prstGeom prst="rect">
            <a:avLst/>
          </a:prstGeom>
          <a:noFill/>
        </p:spPr>
      </p:pic>
      <p:pic>
        <p:nvPicPr>
          <p:cNvPr id="10245" name="Picture 5" descr="C:\Users\user\Desktop\Проект сказки\1555984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259632" y="1700808"/>
            <a:ext cx="1299752" cy="2031978"/>
          </a:xfrm>
          <a:prstGeom prst="rect">
            <a:avLst/>
          </a:prstGeom>
          <a:noFill/>
        </p:spPr>
      </p:pic>
      <p:pic>
        <p:nvPicPr>
          <p:cNvPr id="10246" name="Picture 6" descr="C:\Users\user\Desktop\Проект сказки\dd30798d9eba79bd993c469e60c1f40b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372201" y="3284984"/>
            <a:ext cx="2593558" cy="2383432"/>
          </a:xfrm>
          <a:prstGeom prst="rect">
            <a:avLst/>
          </a:prstGeom>
          <a:noFill/>
        </p:spPr>
      </p:pic>
      <p:pic>
        <p:nvPicPr>
          <p:cNvPr id="12" name="Picture 2" descr="C:\Users\user\Desktop\Проект сказки\hello_html_69a0694b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21406" y="5598242"/>
            <a:ext cx="2047876" cy="9096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27784" y="26064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КТО ЛИШНИЙ?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Проект сказки\Отгадай сказку\гуси лебеди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5" y="1268760"/>
            <a:ext cx="550089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Проект сказки\hello_html_69a0694b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5484087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в конец 1">
            <a:hlinkClick r:id="rId6" action="ppaction://hlinksldjump" highlightClick="1"/>
          </p:cNvPr>
          <p:cNvSpPr/>
          <p:nvPr/>
        </p:nvSpPr>
        <p:spPr>
          <a:xfrm>
            <a:off x="7884368" y="5445224"/>
            <a:ext cx="720080" cy="78080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2606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НАЗОВИ СКАЗКУ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Проект сказки\Отгадай сказку\гуси лебеди - копия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195735" y="1326330"/>
            <a:ext cx="5500893" cy="370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Проект сказки\hello_html_69a0694b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5484087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в конец 1">
            <a:hlinkClick r:id="rId6" action="ppaction://hlinksldjump" highlightClick="1"/>
          </p:cNvPr>
          <p:cNvSpPr/>
          <p:nvPr/>
        </p:nvSpPr>
        <p:spPr>
          <a:xfrm>
            <a:off x="7884368" y="5589240"/>
            <a:ext cx="720080" cy="78080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2606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НАЗОВИ СКАЗКУ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Проект сказки\Отгадай сказку\гуси лебеди - копия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326483" y="1268760"/>
            <a:ext cx="523939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Проект сказки\hello_html_69a0694b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5484087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в конец 1">
            <a:hlinkClick r:id="rId6" action="ppaction://hlinksldjump" highlightClick="1"/>
          </p:cNvPr>
          <p:cNvSpPr/>
          <p:nvPr/>
        </p:nvSpPr>
        <p:spPr>
          <a:xfrm>
            <a:off x="7884368" y="5589240"/>
            <a:ext cx="720080" cy="78080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2606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НАЗОВИ СКАЗКУ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Проект сказки\Отгадай сказку\гуси лебеди - копия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267745" y="1268760"/>
            <a:ext cx="5068646" cy="404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Проект сказки\hello_html_69a0694b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5484087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в конец 1">
            <a:hlinkClick r:id="rId6" action="ppaction://hlinksldjump" highlightClick="1"/>
          </p:cNvPr>
          <p:cNvSpPr/>
          <p:nvPr/>
        </p:nvSpPr>
        <p:spPr>
          <a:xfrm>
            <a:off x="7668344" y="5445224"/>
            <a:ext cx="720080" cy="78080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2606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НАЗОВИ СКАЗКУ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Проект сказки\Отгадай сказку\Хаврошечка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93630" y="1268760"/>
            <a:ext cx="570847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Проект сказки\hello_html_69a0694b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5517230"/>
            <a:ext cx="2047876" cy="9096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2606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НАЗОВИ СКАЗКУ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Ольга\Desktop\utxnun8t4tNzy16stsxsPr4W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2348880"/>
            <a:ext cx="3575720" cy="2011343"/>
          </a:xfrm>
          <a:prstGeom prst="rect">
            <a:avLst/>
          </a:prstGeom>
          <a:noFill/>
        </p:spPr>
      </p:pic>
      <p:pic>
        <p:nvPicPr>
          <p:cNvPr id="26" name="Рисунок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197680" y="4386735"/>
            <a:ext cx="3246528" cy="2066601"/>
          </a:xfrm>
          <a:prstGeom prst="rect">
            <a:avLst/>
          </a:prstGeom>
        </p:spPr>
      </p:pic>
      <p:pic>
        <p:nvPicPr>
          <p:cNvPr id="24" name="Рисунок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516216" y="3717032"/>
            <a:ext cx="2557847" cy="1952209"/>
          </a:xfrm>
          <a:prstGeom prst="rect">
            <a:avLst/>
          </a:prstGeom>
        </p:spPr>
      </p:pic>
      <p:pic>
        <p:nvPicPr>
          <p:cNvPr id="23" name="Рисунок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372199" y="1244394"/>
            <a:ext cx="2592289" cy="1752558"/>
          </a:xfrm>
          <a:prstGeom prst="rect">
            <a:avLst/>
          </a:prstGeom>
        </p:spPr>
      </p:pic>
      <p:pic>
        <p:nvPicPr>
          <p:cNvPr id="21" name="Рисунок 2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 flipH="1">
            <a:off x="725564" y="1546657"/>
            <a:ext cx="2425875" cy="1810335"/>
          </a:xfrm>
          <a:prstGeom prst="rect">
            <a:avLst/>
          </a:prstGeom>
        </p:spPr>
      </p:pic>
      <p:pic>
        <p:nvPicPr>
          <p:cNvPr id="22" name="Рисунок 2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>
            <a:off x="3143239" y="332656"/>
            <a:ext cx="2586106" cy="1944216"/>
          </a:xfrm>
          <a:prstGeom prst="rect">
            <a:avLst/>
          </a:prstGeom>
        </p:spPr>
      </p:pic>
      <p:pic>
        <p:nvPicPr>
          <p:cNvPr id="3" name="Рисунок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>
          <a:xfrm flipH="1">
            <a:off x="789234" y="3617108"/>
            <a:ext cx="2342606" cy="2620204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7020272" y="4149080"/>
            <a:ext cx="1612279" cy="4709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КТО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ЛИШНИЙ?</a:t>
            </a:r>
            <a:endParaRPr lang="ru-RU" sz="2800" b="1" dirty="0"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11" action="ppaction://hlinksldjump"/>
          </p:cNvPr>
          <p:cNvSpPr/>
          <p:nvPr/>
        </p:nvSpPr>
        <p:spPr>
          <a:xfrm>
            <a:off x="971600" y="1916832"/>
            <a:ext cx="194421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ЗАПЛАТКИ</a:t>
            </a:r>
            <a:endParaRPr lang="ru-RU" sz="28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4139952" y="4869160"/>
            <a:ext cx="172819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УГАДАЙ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СИЛУЭТ</a:t>
            </a:r>
            <a:endParaRPr lang="ru-RU" sz="28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9" name="Скругленный прямоугольник 8">
            <a:hlinkClick r:id="rId9" action="ppaction://hlinksldjump"/>
          </p:cNvPr>
          <p:cNvSpPr/>
          <p:nvPr/>
        </p:nvSpPr>
        <p:spPr>
          <a:xfrm>
            <a:off x="6804248" y="1628800"/>
            <a:ext cx="165618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НАЙДИ ПАРУ</a:t>
            </a:r>
            <a:endParaRPr lang="ru-RU" sz="28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0" name="Скругленный прямоугольник 9">
            <a:hlinkClick r:id="rId15" action="ppaction://hlinksldjump"/>
          </p:cNvPr>
          <p:cNvSpPr/>
          <p:nvPr/>
        </p:nvSpPr>
        <p:spPr>
          <a:xfrm>
            <a:off x="1115616" y="3789040"/>
            <a:ext cx="172819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БЮРО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НАХОДОК</a:t>
            </a:r>
            <a:endParaRPr lang="ru-RU" sz="2800" b="1" dirty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19" name="Скругленный прямоугольник 18">
            <a:hlinkClick r:id="rId13" action="ppaction://hlinksldjump"/>
          </p:cNvPr>
          <p:cNvSpPr/>
          <p:nvPr/>
        </p:nvSpPr>
        <p:spPr>
          <a:xfrm>
            <a:off x="3131840" y="845096"/>
            <a:ext cx="2664296" cy="423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НАЗОВИ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СКАЗКУ</a:t>
            </a:r>
            <a:endParaRPr lang="ru-RU" sz="28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11" name="Управляющая кнопка: настраиваемая 10">
            <a:hlinkClick r:id="rId17" action="ppaction://hlinksldjump" highlightClick="1"/>
          </p:cNvPr>
          <p:cNvSpPr/>
          <p:nvPr/>
        </p:nvSpPr>
        <p:spPr>
          <a:xfrm>
            <a:off x="7722845" y="5689500"/>
            <a:ext cx="743186" cy="7183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55892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lgeriusNr" pitchFamily="82" charset="-52"/>
              </a:rPr>
              <a:t>ОТВЕТ: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AlgeriusNr" pitchFamily="8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76470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Кому из сказочных героев принадлежит предмет?</a:t>
            </a:r>
            <a:endParaRPr lang="ru-RU" sz="2800" b="1" dirty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7171" name="Picture 3" descr="C:\Users\user\Desktop\Проект сказки\1448399586755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691680" y="1412776"/>
            <a:ext cx="3169697" cy="3600400"/>
          </a:xfrm>
          <a:prstGeom prst="rect">
            <a:avLst/>
          </a:prstGeom>
          <a:noFill/>
        </p:spPr>
      </p:pic>
      <p:pic>
        <p:nvPicPr>
          <p:cNvPr id="7170" name="Picture 2" descr="C:\Users\user\Desktop\Проект сказки\1338276438_p0005_2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932040" y="1412776"/>
            <a:ext cx="3024336" cy="3672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5517232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ЕМЕЛЕ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 («ПО ЩУЧЬЕМУ ВЕЛЕНИЮ»)</a:t>
            </a:r>
            <a:endParaRPr lang="ru-RU" sz="32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9" name="Picture 2" descr="C:\Users\user\Desktop\Проект сказки\hello_html_69a0694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2992" y="5058762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rId7" action="ppaction://hlinksldjump" highlightClick="1"/>
          </p:cNvPr>
          <p:cNvSpPr/>
          <p:nvPr/>
        </p:nvSpPr>
        <p:spPr>
          <a:xfrm>
            <a:off x="7848364" y="5653656"/>
            <a:ext cx="792088" cy="6294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59632" y="1886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БЮРО НАХОДОК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7885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55892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lgeriusNr" pitchFamily="82" charset="-52"/>
              </a:rPr>
              <a:t>ОТВЕТ: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AlgeriusNr" pitchFamily="8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76470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Кому из сказочных героев принадлежит предмет?</a:t>
            </a:r>
            <a:endParaRPr lang="ru-RU" sz="2800" b="1" dirty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7171" name="Picture 3" descr="C:\Users\user\Desktop\Проект сказки\1448399586755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flipH="1">
            <a:off x="1926378" y="1412776"/>
            <a:ext cx="2700300" cy="3600400"/>
          </a:xfrm>
          <a:prstGeom prst="rect">
            <a:avLst/>
          </a:prstGeom>
          <a:noFill/>
        </p:spPr>
      </p:pic>
      <p:pic>
        <p:nvPicPr>
          <p:cNvPr id="7170" name="Picture 2" descr="C:\Users\user\Desktop\Проект сказки\1338276438_p0005_2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932040" y="1556792"/>
            <a:ext cx="3351732" cy="34563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551723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       БАБЕ-ЯГЕ</a:t>
            </a:r>
            <a:endParaRPr lang="ru-RU" sz="32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9" name="Picture 2" descr="C:\Users\user\Desktop\Проект сказки\hello_html_69a0694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2992" y="5058762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rId7" action="ppaction://hlinksldjump" highlightClick="1"/>
          </p:cNvPr>
          <p:cNvSpPr/>
          <p:nvPr/>
        </p:nvSpPr>
        <p:spPr>
          <a:xfrm>
            <a:off x="7848364" y="5653656"/>
            <a:ext cx="792088" cy="6294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59632" y="1886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БЮРО НАХОДОК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7885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55892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lgeriusNr" pitchFamily="82" charset="-52"/>
              </a:rPr>
              <a:t>ОТВЕТ: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AlgeriusNr" pitchFamily="8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76470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Кому из сказочных героев принадлежит предмет?</a:t>
            </a:r>
            <a:endParaRPr lang="ru-RU" sz="2800" b="1" dirty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7171" name="Picture 3" descr="C:\Users\user\Desktop\Проект сказки\1448399586755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flipH="1">
            <a:off x="1475656" y="1340768"/>
            <a:ext cx="3776396" cy="3312367"/>
          </a:xfrm>
          <a:prstGeom prst="rect">
            <a:avLst/>
          </a:prstGeom>
          <a:noFill/>
        </p:spPr>
      </p:pic>
      <p:pic>
        <p:nvPicPr>
          <p:cNvPr id="7170" name="Picture 2" descr="C:\Users\user\Desktop\Проект сказки\1338276438_p0005_2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220072" y="1772816"/>
            <a:ext cx="3351732" cy="30112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544522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           КУРОЧКЕ РЯБЕ</a:t>
            </a:r>
            <a:endParaRPr lang="ru-RU" sz="32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9" name="Picture 2" descr="C:\Users\user\Desktop\Проект сказки\hello_html_69a0694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2992" y="5058762"/>
            <a:ext cx="2047876" cy="9096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59632" y="1886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БЮРО НАХОДОК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7885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7308812" cy="5976664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screen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2446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7838544" y="5676499"/>
            <a:ext cx="667711" cy="6895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user\Desktop\Проект сказки\hello_html_69a0694b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694" y="5694368"/>
            <a:ext cx="2047876" cy="909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34330" y="11663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ЗАПЛАТКИ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Проект сказки\сказочные заплатки\репка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836712"/>
            <a:ext cx="5976664" cy="4396199"/>
          </a:xfrm>
          <a:prstGeom prst="rect">
            <a:avLst/>
          </a:prstGeom>
          <a:noFill/>
        </p:spPr>
      </p:pic>
      <p:pic>
        <p:nvPicPr>
          <p:cNvPr id="4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68144" y="5301208"/>
            <a:ext cx="1296144" cy="1296144"/>
          </a:xfrm>
          <a:prstGeom prst="rect">
            <a:avLst/>
          </a:prstGeom>
          <a:noFill/>
        </p:spPr>
      </p:pic>
      <p:pic>
        <p:nvPicPr>
          <p:cNvPr id="6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64288" y="836712"/>
            <a:ext cx="1335421" cy="1224136"/>
          </a:xfrm>
          <a:prstGeom prst="rect">
            <a:avLst/>
          </a:prstGeom>
          <a:noFill/>
        </p:spPr>
      </p:pic>
      <p:pic>
        <p:nvPicPr>
          <p:cNvPr id="7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36296" y="3933056"/>
            <a:ext cx="1440160" cy="1323839"/>
          </a:xfrm>
          <a:prstGeom prst="rect">
            <a:avLst/>
          </a:prstGeom>
          <a:noFill/>
        </p:spPr>
      </p:pic>
      <p:pic>
        <p:nvPicPr>
          <p:cNvPr id="8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64288" y="2276872"/>
            <a:ext cx="1440160" cy="1368152"/>
          </a:xfrm>
          <a:prstGeom prst="rect">
            <a:avLst/>
          </a:prstGeom>
          <a:noFill/>
        </p:spPr>
      </p:pic>
      <p:pic>
        <p:nvPicPr>
          <p:cNvPr id="9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067944" y="5229200"/>
            <a:ext cx="1512168" cy="1360951"/>
          </a:xfrm>
          <a:prstGeom prst="rect">
            <a:avLst/>
          </a:prstGeom>
          <a:noFill/>
        </p:spPr>
      </p:pic>
      <p:pic>
        <p:nvPicPr>
          <p:cNvPr id="10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411760" y="5301208"/>
            <a:ext cx="1374698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978097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185E-6 L -0.51181 -0.629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-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4798E-6 L -0.23038 0.015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4798E-6 L -0.59827 -0.180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87283E-6 L -0.38576 0.1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6532E-6 L 0.15365 -0.3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2428E-7 L 0.09028 -0.64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Проект сказки\сказочные заплатки\колобок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692696"/>
            <a:ext cx="6406829" cy="4569845"/>
          </a:xfrm>
          <a:prstGeom prst="rect">
            <a:avLst/>
          </a:prstGeom>
          <a:noFill/>
        </p:spPr>
      </p:pic>
      <p:pic>
        <p:nvPicPr>
          <p:cNvPr id="5" name="Picture 2" descr="C:\Users\user\Desktop\Проект сказки\сказочные заплатки\колобок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5417840"/>
            <a:ext cx="1656183" cy="1440160"/>
          </a:xfrm>
          <a:prstGeom prst="rect">
            <a:avLst/>
          </a:prstGeom>
          <a:noFill/>
        </p:spPr>
      </p:pic>
      <p:pic>
        <p:nvPicPr>
          <p:cNvPr id="6" name="Picture 3" descr="C:\Users\user\Desktop\Проект сказки\сказочные заплатки\колобок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288" y="4437112"/>
            <a:ext cx="1584176" cy="1368152"/>
          </a:xfrm>
          <a:prstGeom prst="rect">
            <a:avLst/>
          </a:prstGeom>
          <a:noFill/>
        </p:spPr>
      </p:pic>
      <p:pic>
        <p:nvPicPr>
          <p:cNvPr id="7" name="Picture 3" descr="C:\Users\user\Desktop\Проект сказки\сказочные заплатки\колобок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0272" y="908720"/>
            <a:ext cx="1728192" cy="1584176"/>
          </a:xfrm>
          <a:prstGeom prst="rect">
            <a:avLst/>
          </a:prstGeom>
          <a:noFill/>
        </p:spPr>
      </p:pic>
      <p:pic>
        <p:nvPicPr>
          <p:cNvPr id="8" name="Picture 3" descr="C:\Users\user\Desktop\Проект сказки\сказочные заплатки\колобок2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5345832"/>
            <a:ext cx="1700497" cy="1512168"/>
          </a:xfrm>
          <a:prstGeom prst="rect">
            <a:avLst/>
          </a:prstGeom>
          <a:noFill/>
        </p:spPr>
      </p:pic>
      <p:pic>
        <p:nvPicPr>
          <p:cNvPr id="9" name="Picture 3" descr="C:\Users\user\Desktop\Проект сказки\сказочные заплатки\колобок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64288" y="2780928"/>
            <a:ext cx="1560173" cy="1440160"/>
          </a:xfrm>
          <a:prstGeom prst="rect">
            <a:avLst/>
          </a:prstGeom>
          <a:noFill/>
        </p:spPr>
      </p:pic>
      <p:pic>
        <p:nvPicPr>
          <p:cNvPr id="10" name="Picture 2" descr="C:\Users\user\Desktop\Проект сказки\hello_html_69a0694b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2514" y="5683101"/>
            <a:ext cx="2047876" cy="9096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55776" y="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ЗАПЛАТКИ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rId11" action="ppaction://hlinksldjump" highlightClick="1"/>
          </p:cNvPr>
          <p:cNvSpPr/>
          <p:nvPr/>
        </p:nvSpPr>
        <p:spPr>
          <a:xfrm>
            <a:off x="7956376" y="5877272"/>
            <a:ext cx="667711" cy="6895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7030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3237E-6 L -0.24792 -0.667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3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4624E-6 L -0.48038 -0.36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78035E-8 L -0.22048 0.021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1329E-6 L -0.47864 -0.27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4104E-6 L -0.36094 0.146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C:\Users\user\Desktop\Проект сказки\hello_html_69a0694b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694" y="5694368"/>
            <a:ext cx="2047876" cy="909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34330" y="11663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ЗАПЛАТКИ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Проект сказки\сказочные заплатки\репка.pn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1045137" y="836712"/>
            <a:ext cx="5973606" cy="4396199"/>
          </a:xfrm>
          <a:prstGeom prst="rect">
            <a:avLst/>
          </a:prstGeom>
          <a:noFill/>
        </p:spPr>
      </p:pic>
      <p:pic>
        <p:nvPicPr>
          <p:cNvPr id="4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5652120" y="5311709"/>
            <a:ext cx="1440160" cy="1230137"/>
          </a:xfrm>
          <a:prstGeom prst="rect">
            <a:avLst/>
          </a:prstGeom>
          <a:noFill/>
        </p:spPr>
      </p:pic>
      <p:pic>
        <p:nvPicPr>
          <p:cNvPr id="6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7308304" y="836712"/>
            <a:ext cx="1252826" cy="1224136"/>
          </a:xfrm>
          <a:prstGeom prst="rect">
            <a:avLst/>
          </a:prstGeom>
          <a:noFill/>
        </p:spPr>
      </p:pic>
      <p:pic>
        <p:nvPicPr>
          <p:cNvPr id="7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7380312" y="4005064"/>
            <a:ext cx="1080119" cy="1152128"/>
          </a:xfrm>
          <a:prstGeom prst="rect">
            <a:avLst/>
          </a:prstGeom>
          <a:noFill/>
        </p:spPr>
      </p:pic>
      <p:pic>
        <p:nvPicPr>
          <p:cNvPr id="8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9" cstate="screen"/>
          <a:stretch>
            <a:fillRect/>
          </a:stretch>
        </p:blipFill>
        <p:spPr bwMode="auto">
          <a:xfrm>
            <a:off x="7164288" y="2348879"/>
            <a:ext cx="1656184" cy="1466621"/>
          </a:xfrm>
          <a:prstGeom prst="rect">
            <a:avLst/>
          </a:prstGeom>
          <a:noFill/>
        </p:spPr>
      </p:pic>
      <p:pic>
        <p:nvPicPr>
          <p:cNvPr id="9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10" cstate="screen"/>
          <a:stretch>
            <a:fillRect/>
          </a:stretch>
        </p:blipFill>
        <p:spPr bwMode="auto">
          <a:xfrm>
            <a:off x="4355976" y="5373216"/>
            <a:ext cx="1080120" cy="945105"/>
          </a:xfrm>
          <a:prstGeom prst="rect">
            <a:avLst/>
          </a:prstGeom>
          <a:noFill/>
        </p:spPr>
      </p:pic>
      <p:pic>
        <p:nvPicPr>
          <p:cNvPr id="10" name="Picture 3" descr="C:\Users\user\Desktop\Проект сказки\сказочные заплатки\репка2.png"/>
          <p:cNvPicPr>
            <a:picLocks noChangeAspect="1" noChangeArrowheads="1"/>
          </p:cNvPicPr>
          <p:nvPr/>
        </p:nvPicPr>
        <p:blipFill>
          <a:blip r:embed="rId11" cstate="screen"/>
          <a:stretch>
            <a:fillRect/>
          </a:stretch>
        </p:blipFill>
        <p:spPr bwMode="auto">
          <a:xfrm>
            <a:off x="2339752" y="5229200"/>
            <a:ext cx="1496108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978097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8728E-6 L -0.48039 -0.19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4798E-6 L -0.20226 0.015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48555E-6 L -0.67709 -0.44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289E-6 L -0.45451 -0.078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12205 -0.215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5434E-6 L 0.3309 -0.232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Проект сказки\60060_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196752"/>
            <a:ext cx="2927808" cy="3877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user\Desktop\Проект сказки\0_893f7_2a70aefc_orig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59031" y="1268760"/>
            <a:ext cx="3984969" cy="4017244"/>
          </a:xfrm>
          <a:prstGeom prst="rect">
            <a:avLst/>
          </a:prstGeom>
          <a:noFill/>
        </p:spPr>
      </p:pic>
      <p:pic>
        <p:nvPicPr>
          <p:cNvPr id="5" name="Picture 2" descr="C:\Users\user\Desktop\Проект сказки\hello_html_69a0694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5337" y="5362000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rId7" action="ppaction://hlinksldjump" highlightClick="1"/>
          </p:cNvPr>
          <p:cNvSpPr/>
          <p:nvPr/>
        </p:nvSpPr>
        <p:spPr>
          <a:xfrm>
            <a:off x="7776356" y="5494472"/>
            <a:ext cx="648072" cy="6446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1800" y="1886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УГАДАЙ СИЛУЭТ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46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Проект сказки\60060_600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475656" y="1625727"/>
            <a:ext cx="2927808" cy="3019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user\Desktop\Проект сказки\0_893f7_2a70aefc_orig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672379" y="1628800"/>
            <a:ext cx="3812582" cy="3096344"/>
          </a:xfrm>
          <a:prstGeom prst="rect">
            <a:avLst/>
          </a:prstGeom>
          <a:noFill/>
        </p:spPr>
      </p:pic>
      <p:pic>
        <p:nvPicPr>
          <p:cNvPr id="5" name="Picture 2" descr="C:\Users\user\Desktop\Проект сказки\hello_html_69a0694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5337" y="5362000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rId7" action="ppaction://hlinksldjump" highlightClick="1"/>
          </p:cNvPr>
          <p:cNvSpPr/>
          <p:nvPr/>
        </p:nvSpPr>
        <p:spPr>
          <a:xfrm>
            <a:off x="7776356" y="5494472"/>
            <a:ext cx="648072" cy="6446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1800" y="1886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УГАДАЙ СИЛУЭТ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46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Проект сказки\60060_600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403648" y="1412776"/>
            <a:ext cx="2918915" cy="3459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user\Desktop\Проект сказки\0_893f7_2a70aefc_orig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293559" y="1340768"/>
            <a:ext cx="2809312" cy="3384376"/>
          </a:xfrm>
          <a:prstGeom prst="rect">
            <a:avLst/>
          </a:prstGeom>
          <a:noFill/>
        </p:spPr>
      </p:pic>
      <p:pic>
        <p:nvPicPr>
          <p:cNvPr id="5" name="Picture 2" descr="C:\Users\user\Desktop\Проект сказки\hello_html_69a0694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5337" y="5362000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rId7" action="ppaction://hlinksldjump" highlightClick="1"/>
          </p:cNvPr>
          <p:cNvSpPr/>
          <p:nvPr/>
        </p:nvSpPr>
        <p:spPr>
          <a:xfrm>
            <a:off x="7776356" y="5494472"/>
            <a:ext cx="648072" cy="6446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1800" y="1886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УГАДАЙ СИЛУЭТ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46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Проект сказки\60060_600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403648" y="1427266"/>
            <a:ext cx="2918915" cy="343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user\Desktop\Проект сказки\0_893f7_2a70aefc_orig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220072" y="1196752"/>
            <a:ext cx="2809312" cy="3672408"/>
          </a:xfrm>
          <a:prstGeom prst="rect">
            <a:avLst/>
          </a:prstGeom>
          <a:noFill/>
        </p:spPr>
      </p:pic>
      <p:pic>
        <p:nvPicPr>
          <p:cNvPr id="5" name="Picture 2" descr="C:\Users\user\Desktop\Проект сказки\hello_html_69a0694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5337" y="5362000"/>
            <a:ext cx="2047876" cy="909638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rId7" action="ppaction://hlinksldjump" highlightClick="1"/>
          </p:cNvPr>
          <p:cNvSpPr/>
          <p:nvPr/>
        </p:nvSpPr>
        <p:spPr>
          <a:xfrm>
            <a:off x="7776356" y="5494472"/>
            <a:ext cx="648072" cy="6446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1800" y="1886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УГАДАЙ СИЛУЭТ</a:t>
            </a:r>
            <a:endParaRPr lang="ru-RU" sz="4800" b="1" spc="50" dirty="0">
              <a:ln w="11430"/>
              <a:solidFill>
                <a:srgbClr val="C00000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46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112</Words>
  <Application>Microsoft Office PowerPoint</Application>
  <PresentationFormat>Экран (4:3)</PresentationFormat>
  <Paragraphs>48</Paragraphs>
  <Slides>23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a_AlgeriusNr</vt:lpstr>
      <vt:lpstr>Arial</vt:lpstr>
      <vt:lpstr>Calibri</vt:lpstr>
      <vt:lpstr>Gabriola</vt:lpstr>
      <vt:lpstr>Gautami</vt:lpstr>
      <vt:lpstr>Times New Roman</vt:lpstr>
      <vt:lpstr>Тема Office</vt:lpstr>
      <vt:lpstr>   Краснова Оксана Леонидовна,  старший воспитатель, учитель-логопед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РУССКИЕ НАРОДНЫЕ СКАЗКИ</dc:title>
  <dc:creator>user</dc:creator>
  <cp:lastModifiedBy>Пользователь</cp:lastModifiedBy>
  <cp:revision>141</cp:revision>
  <dcterms:created xsi:type="dcterms:W3CDTF">2016-10-26T19:49:28Z</dcterms:created>
  <dcterms:modified xsi:type="dcterms:W3CDTF">2024-11-23T04:53:50Z</dcterms:modified>
</cp:coreProperties>
</file>