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57" r:id="rId3"/>
    <p:sldId id="267" r:id="rId4"/>
    <p:sldId id="258" r:id="rId5"/>
    <p:sldId id="259" r:id="rId6"/>
    <p:sldId id="265" r:id="rId7"/>
    <p:sldId id="260" r:id="rId8"/>
    <p:sldId id="264" r:id="rId9"/>
    <p:sldId id="288" r:id="rId10"/>
    <p:sldId id="283" r:id="rId11"/>
    <p:sldId id="287" r:id="rId12"/>
    <p:sldId id="282" r:id="rId13"/>
    <p:sldId id="284" r:id="rId14"/>
    <p:sldId id="277" r:id="rId15"/>
    <p:sldId id="286" r:id="rId16"/>
    <p:sldId id="285" r:id="rId17"/>
    <p:sldId id="266" r:id="rId18"/>
    <p:sldId id="268" r:id="rId19"/>
    <p:sldId id="269" r:id="rId20"/>
    <p:sldId id="270" r:id="rId21"/>
    <p:sldId id="274" r:id="rId22"/>
    <p:sldId id="275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507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15D6A-6B6F-4A53-9D8E-04919C0DD3D8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D7535-5D5C-4472-A544-600673688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5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7535-5D5C-4472-A544-600673688FB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1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Использование маркера.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7535-5D5C-4472-A544-600673688FB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chemeClr val="accent3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41.png"/><Relationship Id="rId2" Type="http://schemas.openxmlformats.org/officeDocument/2006/relationships/audio" Target="../media/media10.wav"/><Relationship Id="rId16" Type="http://schemas.openxmlformats.org/officeDocument/2006/relationships/image" Target="../media/image40.jpeg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microsoft.com/office/2007/relationships/media" Target="../media/media11.mp3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6.xml"/><Relationship Id="rId4" Type="http://schemas.microsoft.com/office/2007/relationships/media" Target="../media/media12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7.png"/><Relationship Id="rId4" Type="http://schemas.microsoft.com/office/2007/relationships/media" Target="../media/media13.mp3"/><Relationship Id="rId9" Type="http://schemas.openxmlformats.org/officeDocument/2006/relationships/image" Target="../media/image46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4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17" Type="http://schemas.microsoft.com/office/2007/relationships/hdphoto" Target="../media/hdphoto9.wdp"/><Relationship Id="rId2" Type="http://schemas.openxmlformats.org/officeDocument/2006/relationships/audio" Target="../media/media10.wav"/><Relationship Id="rId16" Type="http://schemas.openxmlformats.org/officeDocument/2006/relationships/image" Target="../media/image57.png"/><Relationship Id="rId1" Type="http://schemas.microsoft.com/office/2007/relationships/media" Target="../media/media10.wav"/><Relationship Id="rId6" Type="http://schemas.openxmlformats.org/officeDocument/2006/relationships/notesSlide" Target="../notesSlides/notesSlide2.xml"/><Relationship Id="rId11" Type="http://schemas.microsoft.com/office/2007/relationships/hdphoto" Target="../media/hdphoto8.wdp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14.png"/><Relationship Id="rId4" Type="http://schemas.microsoft.com/office/2007/relationships/media" Target="../media/media14.mp3"/><Relationship Id="rId9" Type="http://schemas.openxmlformats.org/officeDocument/2006/relationships/image" Target="../media/image51.jpe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1.pn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image" Target="../media/image6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microsoft.com/office/2007/relationships/media" Target="../media/media17.mp3"/><Relationship Id="rId11" Type="http://schemas.microsoft.com/office/2007/relationships/hdphoto" Target="../media/hdphoto10.wdp"/><Relationship Id="rId5" Type="http://schemas.openxmlformats.org/officeDocument/2006/relationships/audio" Target="NULL" TargetMode="External"/><Relationship Id="rId10" Type="http://schemas.openxmlformats.org/officeDocument/2006/relationships/image" Target="../media/image59.png"/><Relationship Id="rId4" Type="http://schemas.openxmlformats.org/officeDocument/2006/relationships/audio" Target="../media/media16.mp3"/><Relationship Id="rId9" Type="http://schemas.openxmlformats.org/officeDocument/2006/relationships/image" Target="../media/image58.jpe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gif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3.png"/><Relationship Id="rId11" Type="http://schemas.openxmlformats.org/officeDocument/2006/relationships/audio" Target="../media/audio90.wav"/><Relationship Id="rId5" Type="http://schemas.openxmlformats.org/officeDocument/2006/relationships/image" Target="../media/image62.png"/><Relationship Id="rId10" Type="http://schemas.openxmlformats.org/officeDocument/2006/relationships/image" Target="../media/image41.png"/><Relationship Id="rId4" Type="http://schemas.openxmlformats.org/officeDocument/2006/relationships/audio" Target="../media/audio9.wav"/><Relationship Id="rId9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2.ru/l/6540221/" TargetMode="External"/><Relationship Id="rId7" Type="http://schemas.openxmlformats.org/officeDocument/2006/relationships/hyperlink" Target="https://zvukipro.com/transport/705-zvuki-voennyh-samoletov.html" TargetMode="External"/><Relationship Id="rId2" Type="http://schemas.openxmlformats.org/officeDocument/2006/relationships/hyperlink" Target="https://diletant.media/articles/25200502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zvukipro.com/oryjie/223-zvuk-vystrela-iz-pushki.html" TargetMode="External"/><Relationship Id="rId5" Type="http://schemas.openxmlformats.org/officeDocument/2006/relationships/hyperlink" Target="https://zvukipro.com/transport/221-zvuk-tanka.html" TargetMode="External"/><Relationship Id="rId4" Type="http://schemas.openxmlformats.org/officeDocument/2006/relationships/hyperlink" Target="https://yandex.ru/images/search?text=&#1074;&#1086;&#1077;&#1085;&#1085;&#1072;&#1103;+&#1090;&#1077;&#1093;&#1085;&#1080;&#1082;&#1072;+&#1074;&#1088;&#1077;&#1084;&#1077;&#1085;+&#1074;&#1086;&#1074;+&#1082;&#1072;&#1088;&#1090;&#1080;&#1085;&#1082;&#1080;+&#1076;&#1083;&#1103;+&#1076;&#1077;&#1090;&#1077;&#1081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holidaydays.ru/wp-content/uploads/2014/07/595685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-207694"/>
            <a:ext cx="835824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подразделение ГБОУ СОШ №13  г.о. Чапаевск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№29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Кораблик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реализующее основные общеобразовательные программы дошкольного образования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335699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</a:rPr>
              <a:t>Наша техника сильна, победа будет за нами всегда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060848"/>
            <a:ext cx="5376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Мультимедийная дидактическая игра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77707" y="2636912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«80 -летию </a:t>
            </a:r>
            <a:r>
              <a:rPr lang="ru-RU" sz="2400" b="1" dirty="0">
                <a:solidFill>
                  <a:srgbClr val="FF0000"/>
                </a:solidFill>
              </a:rPr>
              <a:t>Победы посвящается…»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4875285"/>
            <a:ext cx="5693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Подготовила учитель-дефектолог Овсиенко В.Ф.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7196" y="260648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4.531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9" y="1493073"/>
            <a:ext cx="3538079" cy="1935927"/>
          </a:xfrm>
          <a:prstGeom prst="rect">
            <a:avLst/>
          </a:prstGeom>
        </p:spPr>
      </p:pic>
      <p:pic>
        <p:nvPicPr>
          <p:cNvPr id="12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4.531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21" y="1811444"/>
            <a:ext cx="3645291" cy="1833580"/>
          </a:xfrm>
          <a:prstGeom prst="rect">
            <a:avLst/>
          </a:prstGeom>
        </p:spPr>
      </p:pic>
      <p:pic>
        <p:nvPicPr>
          <p:cNvPr id="2" name="Голос 022-где ил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8636" y="59719"/>
            <a:ext cx="1043764" cy="1043764"/>
          </a:xfrm>
          <a:prstGeom prst="rect">
            <a:avLst/>
          </a:prstGeom>
        </p:spPr>
      </p:pic>
      <p:pic>
        <p:nvPicPr>
          <p:cNvPr id="9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514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09" y="3645024"/>
            <a:ext cx="4366617" cy="21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9442"/>
      </p:ext>
    </p:extLst>
  </p:cSld>
  <p:clrMapOvr>
    <a:masterClrMapping/>
  </p:clrMapOvr>
  <p:transition spd="slow">
    <p:push dir="u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7196" y="260648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Голос 023-чай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2.53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5613" y="72315"/>
            <a:ext cx="1009637" cy="1009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337">
            <a:off x="4697708" y="1508135"/>
            <a:ext cx="4130925" cy="2015570"/>
          </a:xfrm>
          <a:prstGeom prst="rect">
            <a:avLst/>
          </a:prstGeom>
        </p:spPr>
      </p:pic>
      <p:pic>
        <p:nvPicPr>
          <p:cNvPr id="13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32911"/>
            <a:ext cx="3645291" cy="1833580"/>
          </a:xfrm>
          <a:prstGeom prst="rect">
            <a:avLst/>
          </a:prstGeom>
        </p:spPr>
      </p:pic>
      <p:pic>
        <p:nvPicPr>
          <p:cNvPr id="14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449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0" y="1239153"/>
            <a:ext cx="3888432" cy="21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6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8547" y="318094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Голос 024-ис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7.10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3965" y="198916"/>
            <a:ext cx="830257" cy="830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12157"/>
            <a:ext cx="4181576" cy="2112895"/>
          </a:xfrm>
          <a:prstGeom prst="rect">
            <a:avLst/>
          </a:prstGeom>
        </p:spPr>
      </p:pic>
      <p:pic>
        <p:nvPicPr>
          <p:cNvPr id="11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6911"/>
            <a:ext cx="4238831" cy="2312089"/>
          </a:xfrm>
          <a:prstGeom prst="rect">
            <a:avLst/>
          </a:prstGeom>
        </p:spPr>
      </p:pic>
      <p:pic>
        <p:nvPicPr>
          <p:cNvPr id="13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625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81" y="1844685"/>
            <a:ext cx="4002403" cy="22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0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60640" y="318094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Голос 025-т3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5.10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102" y="139272"/>
            <a:ext cx="880864" cy="88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8" y="1623944"/>
            <a:ext cx="3816424" cy="2116249"/>
          </a:xfrm>
          <a:prstGeom prst="rect">
            <a:avLst/>
          </a:prstGeom>
        </p:spPr>
      </p:pic>
      <p:pic>
        <p:nvPicPr>
          <p:cNvPr id="12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356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35" y="3860241"/>
            <a:ext cx="4597573" cy="2507765"/>
          </a:xfrm>
          <a:prstGeom prst="rect">
            <a:avLst/>
          </a:prstGeom>
        </p:spPr>
      </p:pic>
      <p:pic>
        <p:nvPicPr>
          <p:cNvPr id="13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14.53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24626"/>
            <a:ext cx="3791050" cy="19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9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8547" y="318094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Голос 027-гаубиц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2.07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102" y="139272"/>
            <a:ext cx="880864" cy="88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56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78" y="3699797"/>
            <a:ext cx="3590188" cy="2382016"/>
          </a:xfrm>
          <a:prstGeom prst="rect">
            <a:avLst/>
          </a:prstGeom>
        </p:spPr>
      </p:pic>
      <p:pic>
        <p:nvPicPr>
          <p:cNvPr id="13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1" y="3429000"/>
            <a:ext cx="3710244" cy="2880320"/>
          </a:xfrm>
          <a:prstGeom prst="rect">
            <a:avLst/>
          </a:prstGeom>
        </p:spPr>
      </p:pic>
      <p:pic>
        <p:nvPicPr>
          <p:cNvPr id="14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63" y="1434522"/>
            <a:ext cx="4253473" cy="20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2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1280" y="275257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1" name="Голос 026-катюш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6.56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188010"/>
            <a:ext cx="880864" cy="88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56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0" y="4141599"/>
            <a:ext cx="4256569" cy="2039254"/>
          </a:xfrm>
          <a:prstGeom prst="rect">
            <a:avLst/>
          </a:prstGeom>
        </p:spPr>
      </p:pic>
      <p:pic>
        <p:nvPicPr>
          <p:cNvPr id="10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9" y="1146842"/>
            <a:ext cx="3917306" cy="2599053"/>
          </a:xfrm>
          <a:prstGeom prst="rect">
            <a:avLst/>
          </a:prstGeom>
        </p:spPr>
      </p:pic>
      <p:pic>
        <p:nvPicPr>
          <p:cNvPr id="12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15" y="916789"/>
            <a:ext cx="371024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97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318094"/>
            <a:ext cx="3922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Назови оружие Победы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Голос 028-пуш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5.63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8448" y="172672"/>
            <a:ext cx="955935" cy="95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Голос 021-молод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56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6731"/>
            <a:ext cx="3357702" cy="2606637"/>
          </a:xfrm>
          <a:prstGeom prst="rect">
            <a:avLst/>
          </a:prstGeom>
        </p:spPr>
      </p:pic>
      <p:pic>
        <p:nvPicPr>
          <p:cNvPr id="15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1" y="1716816"/>
            <a:ext cx="4253473" cy="2037769"/>
          </a:xfrm>
          <a:prstGeom prst="rect">
            <a:avLst/>
          </a:prstGeom>
        </p:spPr>
      </p:pic>
      <p:pic>
        <p:nvPicPr>
          <p:cNvPr id="16" name="Голос 020-подумай ещ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14.531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29" y="3843368"/>
            <a:ext cx="3917306" cy="25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97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 bwMode="auto">
          <a:xfrm>
            <a:off x="0" y="-25228"/>
            <a:ext cx="9144000" cy="68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116632"/>
            <a:ext cx="6966516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Чья тень?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0" y="5124270"/>
            <a:ext cx="314643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76" y="3562192"/>
            <a:ext cx="2766128" cy="12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81982"/>
            <a:ext cx="2357955" cy="17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49280"/>
            <a:ext cx="2061667" cy="137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04" b="89803" l="0" r="98730">
                        <a14:backgroundMark x1="3809" y1="82895" x2="9570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47" b="5365"/>
          <a:stretch/>
        </p:blipFill>
        <p:spPr bwMode="auto">
          <a:xfrm>
            <a:off x="223159" y="4048678"/>
            <a:ext cx="1990023" cy="8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https://www.dishmodels.ru/picture/glr/16/16198/g16198_367745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0" b="100000" l="98" r="98438">
                        <a14:backgroundMark x1="34277" y1="85798" x2="37891" y2="89019"/>
                        <a14:backgroundMark x1="38379" y1="89458" x2="42773" y2="92826"/>
                        <a14:backgroundMark x1="32910" y1="81552" x2="34570" y2="82284"/>
                        <a14:backgroundMark x1="52246" y1="38067" x2="51660" y2="39824"/>
                        <a14:backgroundMark x1="50000" y1="38799" x2="50000" y2="38799"/>
                        <a14:backgroundMark x1="47266" y1="42167" x2="48047" y2="43045"/>
                        <a14:backgroundMark x1="45801" y1="44363" x2="46289" y2="44363"/>
                        <a14:backgroundMark x1="44727" y1="48755" x2="45313" y2="49341"/>
                        <a14:backgroundMark x1="35547" y1="52123" x2="33887" y2="52123"/>
                        <a14:backgroundMark x1="86719" y1="49195" x2="86719" y2="49195"/>
                        <a14:backgroundMark x1="46582" y1="52123" x2="46582" y2="52123"/>
                        <a14:backgroundMark x1="44922" y1="53734" x2="44922" y2="53734"/>
                        <a14:backgroundMark x1="41211" y1="52562" x2="41211" y2="52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8" y="5607051"/>
            <a:ext cx="1787178" cy="11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9" y="4799676"/>
            <a:ext cx="1944216" cy="7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http://moscowbitva.narod.ru/art/art/23b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502" y="3212976"/>
            <a:ext cx="1449997" cy="1087498"/>
          </a:xfrm>
          <a:prstGeom prst="rect">
            <a:avLst/>
          </a:prstGeom>
          <a:noFill/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аплодисмент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34" y="5884283"/>
            <a:ext cx="1078579" cy="857085"/>
          </a:xfrm>
          <a:prstGeom prst="rect">
            <a:avLst/>
          </a:prstGeom>
        </p:spPr>
      </p:pic>
      <p:pic>
        <p:nvPicPr>
          <p:cNvPr id="4" name="Голос 015-тень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929" y="215452"/>
            <a:ext cx="1067751" cy="10677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31389 0.309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28021 -0.028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684 -0.257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0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63264 0.112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3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390" y="116632"/>
            <a:ext cx="7820940" cy="7008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Угадай</a:t>
            </a:r>
            <a:r>
              <a:rPr lang="ru-RU" b="1" dirty="0" smtClean="0">
                <a:solidFill>
                  <a:srgbClr val="C00000"/>
                </a:solidFill>
              </a:rPr>
              <a:t> «Что спрятано?»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8" y="1196752"/>
            <a:ext cx="7413625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048" y="1196752"/>
            <a:ext cx="2355800" cy="24725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196750"/>
            <a:ext cx="2510263" cy="24725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14111" y="1196752"/>
            <a:ext cx="2546891" cy="24725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14109" y="3669284"/>
            <a:ext cx="2546891" cy="24725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03847" y="3669284"/>
            <a:ext cx="2510263" cy="24725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8048" y="3669281"/>
            <a:ext cx="2355800" cy="24725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аплодисмент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" y="116632"/>
            <a:ext cx="1078579" cy="857085"/>
          </a:xfrm>
          <a:prstGeom prst="rect">
            <a:avLst/>
          </a:prstGeom>
        </p:spPr>
      </p:pic>
      <p:pic>
        <p:nvPicPr>
          <p:cNvPr id="5" name="Голос 016-что спрятано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5295" y="171870"/>
            <a:ext cx="870035" cy="8700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5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5" y="332656"/>
            <a:ext cx="3913863" cy="5526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Собери пушку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6" y="0"/>
            <a:ext cx="1516976" cy="13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2697163" y="1700808"/>
            <a:ext cx="3749675" cy="3316287"/>
            <a:chOff x="2697163" y="1700808"/>
            <a:chExt cx="3749675" cy="331628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1700808"/>
              <a:ext cx="3749675" cy="331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927316" y="1772816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720148" y="1772816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691548" y="3192552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910439" y="4285007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012572" y="4248803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396845" y="4230048"/>
              <a:ext cx="3994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2" t="-162" r="714" b="58607"/>
          <a:stretch/>
        </p:blipFill>
        <p:spPr bwMode="auto">
          <a:xfrm>
            <a:off x="395536" y="1944233"/>
            <a:ext cx="1941920" cy="13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49849" r="75164" b="-292"/>
          <a:stretch/>
        </p:blipFill>
        <p:spPr bwMode="auto">
          <a:xfrm>
            <a:off x="1758765" y="5445224"/>
            <a:ext cx="938398" cy="167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0102" r="52448" b="-545"/>
          <a:stretch/>
        </p:blipFill>
        <p:spPr bwMode="auto">
          <a:xfrm>
            <a:off x="3743333" y="5194920"/>
            <a:ext cx="846513" cy="167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2" t="41631" r="714" b="36974"/>
          <a:stretch/>
        </p:blipFill>
        <p:spPr bwMode="auto">
          <a:xfrm>
            <a:off x="4891282" y="5519001"/>
            <a:ext cx="1941920" cy="70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1" t="63958" r="335" b="-408"/>
          <a:stretch/>
        </p:blipFill>
        <p:spPr bwMode="auto">
          <a:xfrm>
            <a:off x="6469638" y="4591200"/>
            <a:ext cx="1941920" cy="120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8" b="50000"/>
          <a:stretch/>
        </p:blipFill>
        <p:spPr bwMode="auto">
          <a:xfrm>
            <a:off x="395536" y="3525539"/>
            <a:ext cx="178491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аплодисмент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7" y="5668259"/>
            <a:ext cx="1078579" cy="857085"/>
          </a:xfrm>
          <a:prstGeom prst="rect">
            <a:avLst/>
          </a:prstGeom>
        </p:spPr>
      </p:pic>
      <p:pic>
        <p:nvPicPr>
          <p:cNvPr id="4" name="Голос 017-собери пушку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81903" y="229553"/>
            <a:ext cx="971263" cy="9712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47 -0.04005 L 0.01215 -0.04121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77 -0.27129 L 0.00486 -0.0544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-0.31065 L -0.01129 -0.05301 " pathEditMode="relative" rAng="0" ptsTypes="AA">
                                      <p:cBhvr>
                                        <p:cTn id="16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01077 -0.284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4653 -0.36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21632 -0.128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6598"/>
            <a:ext cx="8229600" cy="1143000"/>
          </a:xfrm>
        </p:spPr>
        <p:txBody>
          <a:bodyPr/>
          <a:lstStyle/>
          <a:p>
            <a:r>
              <a:rPr lang="ru-RU" b="1" dirty="0" smtClean="0"/>
              <a:t>Танк Т-34</a:t>
            </a:r>
            <a:endParaRPr lang="ru-RU" b="1" dirty="0"/>
          </a:p>
        </p:txBody>
      </p:sp>
      <p:pic>
        <p:nvPicPr>
          <p:cNvPr id="5122" name="Picture 2" descr="https://avatars.mds.yandex.net/get-pdb/1622846/c1523425-4daa-4853-bcca-4efaadff7526/s1200?webp=fa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1333" y1="74332" x2="44917" y2="77406"/>
                      </a14:backgroundRemoval>
                    </a14:imgEffect>
                  </a14:imgLayer>
                </a14:imgProps>
              </a:ext>
            </a:extLst>
          </a:blip>
          <a:srcRect t="12885" b="16816"/>
          <a:stretch/>
        </p:blipFill>
        <p:spPr bwMode="auto">
          <a:xfrm>
            <a:off x="492142" y="1772816"/>
            <a:ext cx="8286808" cy="3631223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07_Т-34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054" y="255529"/>
            <a:ext cx="6507761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Подбери военную технику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8674" name="Picture 2" descr="https://jlady.ru/wp-content/uploads/2019/02/Tankis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04054" y="1278541"/>
            <a:ext cx="2227942" cy="2227942"/>
          </a:xfrm>
          <a:prstGeom prst="rect">
            <a:avLst/>
          </a:prstGeom>
          <a:noFill/>
        </p:spPr>
      </p:pic>
      <p:pic>
        <p:nvPicPr>
          <p:cNvPr id="28678" name="Picture 6" descr="http://www.tradenewswire.net/wp-content/uploads/2018/09/salute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1497497"/>
            <a:ext cx="1083684" cy="1916141"/>
          </a:xfrm>
          <a:prstGeom prst="rect">
            <a:avLst/>
          </a:prstGeom>
          <a:noFill/>
        </p:spPr>
      </p:pic>
      <p:pic>
        <p:nvPicPr>
          <p:cNvPr id="28682" name="Picture 10" descr="https://s13.stc.all.kpcdn.net/share/i/4/1684948/inx960x64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63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0780" y="4886496"/>
            <a:ext cx="2182654" cy="1637630"/>
          </a:xfrm>
          <a:prstGeom prst="rect">
            <a:avLst/>
          </a:prstGeom>
          <a:noFill/>
        </p:spPr>
      </p:pic>
      <p:pic>
        <p:nvPicPr>
          <p:cNvPr id="28684" name="Picture 12" descr="https://i.pinimg.com/736x/8f/11/1a/8f111a9b2f57e573cdec49c7c7d33389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3410" y="2708920"/>
            <a:ext cx="2304256" cy="1409436"/>
          </a:xfrm>
          <a:prstGeom prst="rect">
            <a:avLst/>
          </a:prstGeom>
          <a:noFill/>
        </p:spPr>
      </p:pic>
      <p:pic>
        <p:nvPicPr>
          <p:cNvPr id="28686" name="Picture 14" descr="https://1.bp.blogspot.com/-10q5Gm0CqWI/WpuNAMnuNxI/AAAAAAAAH7E/03EkX-vY6wo1mdokQbebQUpJ0wXJU1--QCLcBGAs/s1600/%25D1%2582%25D0%25B5%25D1%2585%25D0%25BD%25D0%25B8%25D0%25BA%25D0%25B0%2B%25284%252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3523" y="4841853"/>
            <a:ext cx="2510917" cy="97611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7" y="1371386"/>
            <a:ext cx="1244577" cy="204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19" y="1451690"/>
            <a:ext cx="1229690" cy="20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https://img2.freepng.ru/20180206/eye/kisspng-guided-missile-destroyer-nanuchka-class-corvette-i-luxury-cruise-ship-5a79eb61b06b98.6098460315179395537226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23" y="4581128"/>
            <a:ext cx="2531847" cy="18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аплодисмент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1808"/>
            <a:ext cx="1078579" cy="857085"/>
          </a:xfrm>
          <a:prstGeom prst="rect">
            <a:avLst/>
          </a:prstGeom>
        </p:spPr>
      </p:pic>
      <p:pic>
        <p:nvPicPr>
          <p:cNvPr id="4" name="Голос 018-подбери воентехнику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9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79569" y="160256"/>
            <a:ext cx="901201" cy="9012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4624"/>
            <a:ext cx="3816424" cy="936104"/>
          </a:xfrm>
        </p:spPr>
        <p:txBody>
          <a:bodyPr/>
          <a:lstStyle/>
          <a:p>
            <a:r>
              <a:rPr lang="ru-RU" b="1" dirty="0" smtClean="0"/>
              <a:t>Узнай по звуку</a:t>
            </a:r>
            <a:endParaRPr lang="ru-RU" b="1" dirty="0"/>
          </a:p>
        </p:txBody>
      </p:sp>
      <p:pic>
        <p:nvPicPr>
          <p:cNvPr id="32770" name="Picture 2" descr="https://avatars.mds.yandex.net/get-zen_doc/1581919/pub_5db904eafc69ab00acbae195_5db9050f98fe7900ad128443/scale_12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3605" y="1052736"/>
            <a:ext cx="8358246" cy="5223904"/>
          </a:xfrm>
          <a:prstGeom prst="rect">
            <a:avLst/>
          </a:prstGeom>
          <a:noFill/>
        </p:spPr>
      </p:pic>
      <p:pic>
        <p:nvPicPr>
          <p:cNvPr id="8" name="Военные пилоты тренируются в неб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5872212"/>
            <a:ext cx="808856" cy="808856"/>
          </a:xfrm>
          <a:prstGeom prst="rect">
            <a:avLst/>
          </a:prstGeom>
        </p:spPr>
      </p:pic>
      <p:pic>
        <p:nvPicPr>
          <p:cNvPr id="9" name="Звук гусеницы от тан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clrChange>
              <a:clrFrom>
                <a:srgbClr val="000000">
                  <a:alpha val="784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5872212"/>
            <a:ext cx="808856" cy="808856"/>
          </a:xfrm>
          <a:prstGeom prst="rect">
            <a:avLst/>
          </a:prstGeom>
        </p:spPr>
      </p:pic>
      <p:pic>
        <p:nvPicPr>
          <p:cNvPr id="10" name="Звук одиночного выстрела из пушки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296.975"/>
                </p14:media>
              </p:ext>
            </p:extLst>
          </p:nvPr>
        </p:nvPicPr>
        <p:blipFill>
          <a:blip r:embed="rId13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1962" y="5791595"/>
            <a:ext cx="808856" cy="808856"/>
          </a:xfrm>
          <a:prstGeom prst="rect">
            <a:avLst/>
          </a:prstGeom>
          <a:ln>
            <a:noFill/>
          </a:ln>
        </p:spPr>
      </p:pic>
      <p:pic>
        <p:nvPicPr>
          <p:cNvPr id="3" name="Голос 019-по звуку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2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38247" y="144477"/>
            <a:ext cx="1050806" cy="10508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00474"/>
            <a:ext cx="3600400" cy="139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12547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162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Молодец!</a:t>
            </a:r>
            <a:endParaRPr lang="ru-RU" sz="80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62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4365104"/>
            <a:ext cx="3616782" cy="173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H:\Праздники\9 мая\PRIZ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26" y="2232159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:\Праздники\9 мая\517173023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92" y="377174"/>
            <a:ext cx="1695450" cy="21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:\Праздники\9 мая\517173023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1695450" cy="21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Праздники\9 мая\PRIZ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69" y="377174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:\Праздники\9 мая\3696911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17" y="64387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:\Праздники\9 мая\3696911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26" y="46769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:\Праздники\9 мая\3696911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17" y="79627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салю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17" y="130563"/>
            <a:ext cx="848501" cy="67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applause.wav"/>
          </p:stSnd>
        </p:sndAc>
      </p:transition>
    </mc:Choice>
    <mc:Fallback xmlns="">
      <p:transition spd="slow">
        <p:split orient="vert"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Используемые интернет ресурсы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dirty="0" smtClean="0"/>
              <a:t>Описание техники времен великой отечественной войны.</a:t>
            </a:r>
            <a:br>
              <a:rPr lang="ru-RU" sz="2700" dirty="0" smtClean="0"/>
            </a:br>
            <a:r>
              <a:rPr lang="ru-RU" sz="2700" u="sng" dirty="0" smtClean="0">
                <a:hlinkClick r:id="rId2"/>
              </a:rPr>
              <a:t>https://diletant.media/articles/25200502/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u="sng" dirty="0" smtClean="0">
                <a:hlinkClick r:id="rId3"/>
              </a:rPr>
              <a:t>https://www.drive2.ru/l/6540221/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Картинки. </a:t>
            </a:r>
            <a:br>
              <a:rPr lang="ru-RU" sz="2700" dirty="0" smtClean="0"/>
            </a:br>
            <a:r>
              <a:rPr lang="ru-RU" sz="2700" u="sng" dirty="0" smtClean="0">
                <a:hlinkClick r:id="rId4"/>
              </a:rPr>
              <a:t>https://yandex.ru/images/search?text=военная+техника+времен+вов+картинки+для+детей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Звуки.</a:t>
            </a:r>
            <a:br>
              <a:rPr lang="ru-RU" sz="2700" dirty="0" smtClean="0"/>
            </a:br>
            <a:r>
              <a:rPr lang="ru-RU" sz="2700" u="sng" dirty="0" smtClean="0">
                <a:hlinkClick r:id="rId5"/>
              </a:rPr>
              <a:t>https://zvukipro.com/transport/221-zvuk-tanka.html</a:t>
            </a:r>
            <a:r>
              <a:rPr lang="ru-RU" sz="2700" u="sng" dirty="0" smtClean="0">
                <a:hlinkClick r:id="rId6"/>
              </a:rPr>
              <a:t>https://zvukipro.com/oryjie/223-zvuk-vystrela-iz-pushki.html</a:t>
            </a:r>
            <a:r>
              <a:rPr lang="ru-RU" sz="2700" u="sng" dirty="0" smtClean="0">
                <a:hlinkClick r:id="rId7"/>
              </a:rPr>
              <a:t>https://zvukipro.com/transport/705-zvuki-voennyh-samoletov.html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smtClean="0"/>
              <a:t>Танк ИС-2</a:t>
            </a:r>
            <a:endParaRPr lang="ru-RU" b="1" dirty="0"/>
          </a:p>
        </p:txBody>
      </p:sp>
      <p:pic>
        <p:nvPicPr>
          <p:cNvPr id="25604" name="Picture 4" descr="https://sun9-20.userapi.com/c824502/v824502025/dd9de/eXFfiwEPbQ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" b="100000" l="0" r="100000">
                        <a14:foregroundMark x1="44922" y1="27606" x2="41641" y2="34930"/>
                        <a14:foregroundMark x1="41641" y1="32394" x2="40938" y2="33662"/>
                        <a14:foregroundMark x1="56719" y1="24366" x2="54453" y2="36338"/>
                        <a14:backgroundMark x1="55547" y1="89155" x2="54922" y2="95211"/>
                        <a14:backgroundMark x1="56719" y1="92254" x2="63281" y2="98310"/>
                        <a14:backgroundMark x1="56094" y1="89577" x2="36406" y2="95211"/>
                        <a14:backgroundMark x1="65000" y1="98310" x2="65000" y2="98310"/>
                        <a14:backgroundMark x1="62578" y1="97887" x2="66406" y2="9732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1665534"/>
            <a:ext cx="7601498" cy="4216456"/>
          </a:xfrm>
          <a:prstGeom prst="rect">
            <a:avLst/>
          </a:prstGeom>
          <a:noFill/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13 ТАНК-ИС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Противотанковая пушка</a:t>
            </a:r>
            <a:endParaRPr lang="ru-RU" dirty="0"/>
          </a:p>
        </p:txBody>
      </p:sp>
      <p:sp>
        <p:nvSpPr>
          <p:cNvPr id="4098" name="AutoShape 2" descr="https://karopka.ru/upload/resize_cache/iblock/193/900_600_1/photo_23_1510784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karopka.ru/upload/resize_cache/iblock/193/900_600_1/photo_23_1510784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avatars.mds.yandex.net/get-zen_doc/1893760/pub_5db518bfd4f07a00af677ff0_5db519adf557d000b2b79233/scale_120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3F4F8"/>
              </a:clrFrom>
              <a:clrTo>
                <a:srgbClr val="F3F4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7" b="89977" l="0" r="100000">
                        <a14:backgroundMark x1="44650" y1="67832" x2="79218" y2="82284"/>
                        <a14:backgroundMark x1="89918" y1="73893" x2="82922" y2="75758"/>
                        <a14:backgroundMark x1="77160" y1="73660" x2="82510" y2="75058"/>
                        <a14:backgroundMark x1="23045" y1="78555" x2="25926" y2="82284"/>
                        <a14:backgroundMark x1="90741" y1="73427" x2="84568" y2="75291"/>
                        <a14:backgroundMark x1="18930" y1="48252" x2="20782" y2="49184"/>
                      </a14:backgroundRemoval>
                    </a14:imgEffect>
                  </a14:imgLayer>
                </a14:imgProps>
              </a:ext>
            </a:extLst>
          </a:blip>
          <a:srcRect b="11984"/>
          <a:stretch/>
        </p:blipFill>
        <p:spPr bwMode="auto">
          <a:xfrm>
            <a:off x="1835696" y="1268760"/>
            <a:ext cx="5643602" cy="4384694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08 ТАНК ПУШКА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Гаубица</a:t>
            </a:r>
            <a:endParaRPr lang="ru-RU" b="1" dirty="0"/>
          </a:p>
        </p:txBody>
      </p:sp>
      <p:sp>
        <p:nvSpPr>
          <p:cNvPr id="3074" name="AutoShape 2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vignette.wikia.nocookie.net/warrior/images/b/b6/IMG_1079f_fmt.jpeg/revision/latest?cb=20141007194239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https://vignette.wikia.nocookie.net/warrior/images/b/b6/IMG_1079f_fmt.jpeg/revision/latest?cb=20141007194239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://moscowbitva.narod.ru/art/art/23b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38" b="7880"/>
          <a:stretch/>
        </p:blipFill>
        <p:spPr bwMode="auto">
          <a:xfrm>
            <a:off x="1071538" y="1406769"/>
            <a:ext cx="7048528" cy="4677508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09 ГАУБИЦА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25" y="160338"/>
            <a:ext cx="8229600" cy="1143000"/>
          </a:xfrm>
        </p:spPr>
        <p:txBody>
          <a:bodyPr/>
          <a:lstStyle/>
          <a:p>
            <a:r>
              <a:rPr lang="ru-RU" b="1" dirty="0" smtClean="0"/>
              <a:t>Реактивная установка «Катюша»</a:t>
            </a:r>
            <a:endParaRPr lang="ru-RU" b="1" dirty="0"/>
          </a:p>
        </p:txBody>
      </p:sp>
      <p:sp>
        <p:nvSpPr>
          <p:cNvPr id="21506" name="AutoShape 2" descr="https://karopka.ru/upload/resize_cache/bbe/900_600_1/photo_2_15011169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988840"/>
            <a:ext cx="7266664" cy="3481344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10 КАТЮША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Самолет штурмовик  ИЛ-2</a:t>
            </a:r>
            <a:endParaRPr lang="ru-RU" b="1" dirty="0"/>
          </a:p>
        </p:txBody>
      </p:sp>
      <p:sp>
        <p:nvSpPr>
          <p:cNvPr id="2050" name="AutoShape 2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https://a.d-cd.net/rEAAAgD0-eA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 descr="https://avatars.mds.yandex.net/get-pdb/2797438/fbd083f9-d468-4bb6-8492-973a3f24f1a5/s1200?webp=fals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428736"/>
            <a:ext cx="7415190" cy="494346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11 САМОЛЕТ-ШТ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4300" dirty="0" smtClean="0"/>
              <a:t>Самолет истребитель </a:t>
            </a:r>
            <a:r>
              <a:rPr lang="ru-RU" sz="4300" b="1" dirty="0" smtClean="0"/>
              <a:t>И-153 «Чайка»</a:t>
            </a:r>
            <a:endParaRPr lang="ru-RU" sz="4300" b="1" dirty="0"/>
          </a:p>
        </p:txBody>
      </p:sp>
      <p:pic>
        <p:nvPicPr>
          <p:cNvPr id="3" name="Picture 2" descr="http://ava.org.ru/iap/10gm/i153_93-t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857364"/>
            <a:ext cx="7833000" cy="4284651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525344"/>
            <a:ext cx="606550" cy="216024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  <p:sndAc>
      <p:stSnd>
        <p:snd r:embed="rId2" name="Голос 012 САМОЛЕТ-ИСТРЕБ.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53307" cy="77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260648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Обозначение кнопок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2687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Прослушать задание </a:t>
            </a:r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83568" y="2238983"/>
            <a:ext cx="812726" cy="288032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24671" y="219833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Переход  на другой слайд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8" y="4030175"/>
            <a:ext cx="955942" cy="76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5948" y="316289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Звуки военной техники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05784" y="422577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Аплодисменты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3023581"/>
            <a:ext cx="81083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30008"/>
      </p:ext>
    </p:extLst>
  </p:cSld>
  <p:clrMapOvr>
    <a:masterClrMapping/>
  </p:clrMapOvr>
  <p:transition spd="slow">
    <p:push dir="u"/>
    <p:sndAc>
      <p:stSnd>
        <p:snd r:embed="rId2" name="Голос 030_слайд 9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120</Words>
  <Application>Microsoft Office PowerPoint</Application>
  <PresentationFormat>Экран (4:3)</PresentationFormat>
  <Paragraphs>42</Paragraphs>
  <Slides>23</Slides>
  <Notes>2</Notes>
  <HiddenSlides>0</HiddenSlides>
  <MMClips>41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Танк Т-34</vt:lpstr>
      <vt:lpstr>Танк ИС-2</vt:lpstr>
      <vt:lpstr>Противотанковая пушка</vt:lpstr>
      <vt:lpstr>Гаубица</vt:lpstr>
      <vt:lpstr>Реактивная установка «Катюша»</vt:lpstr>
      <vt:lpstr>Самолет штурмовик  ИЛ-2</vt:lpstr>
      <vt:lpstr>Самолет истребитель И-153 «Чайка»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Чья тень?</vt:lpstr>
      <vt:lpstr>Угадай «Что спрятано?»</vt:lpstr>
      <vt:lpstr>Собери пушку</vt:lpstr>
      <vt:lpstr>Подбери военную технику</vt:lpstr>
      <vt:lpstr>Узнай по звуку</vt:lpstr>
      <vt:lpstr>Презентация PowerPoint</vt:lpstr>
      <vt:lpstr>  Используемые интернет ресурсы     Описание техники времен великой отечественной войны. https://diletant.media/articles/25200502/ https://www.drive2.ru/l/6540221/ Картинки.  https://yandex.ru/images/search?text=военная+техника+времен+вов+картинки+для+детей Звуки. https://zvukipro.com/transport/221-zvuk-tanka.htmlhttps://zvukipro.com/oryjie/223-zvuk-vystrela-iz-pushki.htmlhttps://zvukipro.com/transport/705-zvuki-voennyh-samoletov.html 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HP</cp:lastModifiedBy>
  <cp:revision>121</cp:revision>
  <dcterms:created xsi:type="dcterms:W3CDTF">2020-05-07T15:48:28Z</dcterms:created>
  <dcterms:modified xsi:type="dcterms:W3CDTF">2024-11-24T16:55:44Z</dcterms:modified>
</cp:coreProperties>
</file>