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4" r:id="rId2"/>
    <p:sldId id="258" r:id="rId3"/>
    <p:sldId id="275" r:id="rId4"/>
    <p:sldId id="262" r:id="rId5"/>
    <p:sldId id="276" r:id="rId6"/>
    <p:sldId id="280" r:id="rId7"/>
    <p:sldId id="264" r:id="rId8"/>
    <p:sldId id="281" r:id="rId9"/>
    <p:sldId id="265" r:id="rId10"/>
    <p:sldId id="282" r:id="rId11"/>
    <p:sldId id="277" r:id="rId12"/>
    <p:sldId id="257" r:id="rId13"/>
    <p:sldId id="284" r:id="rId14"/>
    <p:sldId id="283" r:id="rId15"/>
    <p:sldId id="261" r:id="rId16"/>
    <p:sldId id="285" r:id="rId17"/>
    <p:sldId id="287" r:id="rId18"/>
    <p:sldId id="289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60"/>
  </p:normalViewPr>
  <p:slideViewPr>
    <p:cSldViewPr>
      <p:cViewPr varScale="1">
        <p:scale>
          <a:sx n="63" d="100"/>
          <a:sy n="63" d="100"/>
        </p:scale>
        <p:origin x="138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EB960-5DBD-45E8-BE89-D67E31EBB11A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C9161-42AF-4D61-810C-94ACA3801A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C9161-42AF-4D61-810C-94ACA3801AF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27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C9161-42AF-4D61-810C-94ACA3801AF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1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05DAC-50B0-44D5-99FD-7FFD961279F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7B1EC-8189-4368-B6ED-20A3939A5C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89;&#1084;&#1077;&#1096;&#1072;&#1088;&#1080;&#1082;&#1080;\smeshariki_zastavka_k_mul_tfil_mu%20(freemp3now.me).mp3" TargetMode="External"/><Relationship Id="rId1" Type="http://schemas.microsoft.com/office/2007/relationships/media" Target="file:///E:\&#1089;&#1084;&#1077;&#1096;&#1072;&#1088;&#1080;&#1082;&#1080;\smeshariki_zastavka_k_mul_tfil_mu%20(freemp3now.me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6.png"/><Relationship Id="rId7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0.jpeg"/><Relationship Id="rId7" Type="http://schemas.openxmlformats.org/officeDocument/2006/relationships/image" Target="../media/image38.jpeg"/><Relationship Id="rId12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23.jpeg"/><Relationship Id="rId5" Type="http://schemas.openxmlformats.org/officeDocument/2006/relationships/image" Target="../media/image52.jpeg"/><Relationship Id="rId10" Type="http://schemas.openxmlformats.org/officeDocument/2006/relationships/image" Target="../media/image26.jpeg"/><Relationship Id="rId4" Type="http://schemas.openxmlformats.org/officeDocument/2006/relationships/image" Target="../media/image51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62.jpeg"/><Relationship Id="rId18" Type="http://schemas.openxmlformats.org/officeDocument/2006/relationships/image" Target="../media/image30.jpeg"/><Relationship Id="rId3" Type="http://schemas.openxmlformats.org/officeDocument/2006/relationships/image" Target="../media/image56.jpeg"/><Relationship Id="rId21" Type="http://schemas.openxmlformats.org/officeDocument/2006/relationships/image" Target="../media/image31.jpeg"/><Relationship Id="rId7" Type="http://schemas.openxmlformats.org/officeDocument/2006/relationships/image" Target="../media/image21.jpeg"/><Relationship Id="rId12" Type="http://schemas.openxmlformats.org/officeDocument/2006/relationships/image" Target="../media/image61.jpeg"/><Relationship Id="rId17" Type="http://schemas.openxmlformats.org/officeDocument/2006/relationships/image" Target="../media/image23.jpeg"/><Relationship Id="rId2" Type="http://schemas.openxmlformats.org/officeDocument/2006/relationships/image" Target="../media/image55.jpeg"/><Relationship Id="rId16" Type="http://schemas.openxmlformats.org/officeDocument/2006/relationships/image" Target="../media/image26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0.jpeg"/><Relationship Id="rId5" Type="http://schemas.openxmlformats.org/officeDocument/2006/relationships/image" Target="../media/image58.jpeg"/><Relationship Id="rId15" Type="http://schemas.openxmlformats.org/officeDocument/2006/relationships/image" Target="../media/image29.jpeg"/><Relationship Id="rId10" Type="http://schemas.openxmlformats.org/officeDocument/2006/relationships/image" Target="../media/image20.jpeg"/><Relationship Id="rId19" Type="http://schemas.openxmlformats.org/officeDocument/2006/relationships/image" Target="../media/image38.jpeg"/><Relationship Id="rId4" Type="http://schemas.openxmlformats.org/officeDocument/2006/relationships/image" Target="../media/image57.jpeg"/><Relationship Id="rId9" Type="http://schemas.openxmlformats.org/officeDocument/2006/relationships/image" Target="../media/image22.jpeg"/><Relationship Id="rId1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1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gif"/><Relationship Id="rId2" Type="http://schemas.openxmlformats.org/officeDocument/2006/relationships/audio" Target="file:///F:\&#1089;&#1084;&#1077;&#1096;&#1072;&#1088;&#1080;&#1082;&#1080;\&#1053;&#1102;&#1096;&#1072;.mp3" TargetMode="External"/><Relationship Id="rId1" Type="http://schemas.microsoft.com/office/2007/relationships/media" Target="file:///F:\&#1089;&#1084;&#1077;&#1096;&#1072;&#1088;&#1080;&#1082;&#1080;\&#1053;&#1102;&#1096;&#1072;.mp3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65.jpe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0.jpeg"/><Relationship Id="rId3" Type="http://schemas.openxmlformats.org/officeDocument/2006/relationships/image" Target="../media/image22.jpeg"/><Relationship Id="rId7" Type="http://schemas.openxmlformats.org/officeDocument/2006/relationships/image" Target="../media/image31.jpeg"/><Relationship Id="rId12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21.jpeg"/><Relationship Id="rId5" Type="http://schemas.openxmlformats.org/officeDocument/2006/relationships/image" Target="../media/image69.jpeg"/><Relationship Id="rId10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9.jpeg"/><Relationship Id="rId1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9.jpeg"/><Relationship Id="rId7" Type="http://schemas.openxmlformats.org/officeDocument/2006/relationships/image" Target="../media/image11.pn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2.jpeg"/><Relationship Id="rId5" Type="http://schemas.openxmlformats.org/officeDocument/2006/relationships/image" Target="../media/image74.jpeg"/><Relationship Id="rId10" Type="http://schemas.openxmlformats.org/officeDocument/2006/relationships/image" Target="../media/image31.jpeg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file:///F:\&#1089;&#1084;&#1077;&#1096;&#1072;&#1088;&#1080;&#1082;&#1080;\smeshariki_zastavka_k_mul_tfil_mu%20(freemp3now.me).mp3" TargetMode="External"/><Relationship Id="rId1" Type="http://schemas.microsoft.com/office/2007/relationships/media" Target="file:///F:\&#1089;&#1084;&#1077;&#1096;&#1072;&#1088;&#1080;&#1082;&#1080;\smeshariki_zastavka_k_mul_tfil_mu%20(freemp3now.me)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12.png"/><Relationship Id="rId5" Type="http://schemas.openxmlformats.org/officeDocument/2006/relationships/image" Target="../media/image20.jpeg"/><Relationship Id="rId10" Type="http://schemas.openxmlformats.org/officeDocument/2006/relationships/image" Target="../media/image10.gif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26.jpe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7.pn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91000" y="152400"/>
            <a:ext cx="4953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Д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идактическое пособие                        «Маша и медведь в гостях у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</a:rPr>
              <a:t>смешариков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»                                (лексическая тема «Посуда»)</a:t>
            </a:r>
          </a:p>
          <a:p>
            <a:pPr algn="ctr"/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9" name="Picture 5" descr="C:\Users\Aleksandr\Desktop\мама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7" y="0"/>
            <a:ext cx="9143999" cy="6858000"/>
          </a:xfrm>
          <a:prstGeom prst="rect">
            <a:avLst/>
          </a:prstGeom>
          <a:noFill/>
        </p:spPr>
      </p:pic>
      <p:pic>
        <p:nvPicPr>
          <p:cNvPr id="1030" name="Picture 6" descr="C:\Users\Aleksandr\Desktop\мама\маша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624156"/>
            <a:ext cx="4032448" cy="42338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Дидактическое пособие «Маша и медведь в гостях у 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мешариков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   по лексической теме «Посуда»</a:t>
            </a:r>
          </a:p>
        </p:txBody>
      </p:sp>
      <p:pic>
        <p:nvPicPr>
          <p:cNvPr id="8" name="smeshariki_zastavka_k_mul_tfil_mu (freemp3now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36096" y="1988840"/>
            <a:ext cx="160784" cy="160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7B3731-1401-D3BE-81DF-ADCB5C39F53B}"/>
              </a:ext>
            </a:extLst>
          </p:cNvPr>
          <p:cNvSpPr txBox="1"/>
          <p:nvPr/>
        </p:nvSpPr>
        <p:spPr>
          <a:xfrm>
            <a:off x="4191000" y="4728337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Выполнили: Макарова Н.А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   Ларионова Е.В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Фролова В.А.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ksandr\Desktop\мама\доик бараша.jpg"/>
          <p:cNvPicPr>
            <a:picLocks noChangeAspect="1" noChangeArrowheads="1"/>
          </p:cNvPicPr>
          <p:nvPr/>
        </p:nvPicPr>
        <p:blipFill>
          <a:blip r:embed="rId2" cstate="print"/>
          <a:srcRect r="2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katrin\Desktop\Картинки\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245394"/>
            <a:ext cx="1296144" cy="1383647"/>
          </a:xfrm>
          <a:prstGeom prst="rect">
            <a:avLst/>
          </a:prstGeom>
          <a:noFill/>
        </p:spPr>
      </p:pic>
      <p:pic>
        <p:nvPicPr>
          <p:cNvPr id="4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148064" y="3212976"/>
            <a:ext cx="3456384" cy="3456384"/>
          </a:xfrm>
          <a:prstGeom prst="rect">
            <a:avLst/>
          </a:prstGeom>
          <a:noFill/>
        </p:spPr>
      </p:pic>
      <p:pic>
        <p:nvPicPr>
          <p:cNvPr id="5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2564" flipH="1">
            <a:off x="161967" y="3723027"/>
            <a:ext cx="2975366" cy="3012052"/>
          </a:xfrm>
          <a:prstGeom prst="rect">
            <a:avLst/>
          </a:prstGeom>
          <a:noFill/>
        </p:spPr>
      </p:pic>
      <p:pic>
        <p:nvPicPr>
          <p:cNvPr id="6" name="Picture 2" descr="C:\Users\Aleksandr\Desktop\мама\анимашка фон.gif"/>
          <p:cNvPicPr>
            <a:picLocks noChangeAspect="1" noChangeArrowheads="1" noCrop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 rot="5163824">
            <a:off x="768557" y="596808"/>
            <a:ext cx="1615777" cy="2400582"/>
          </a:xfrm>
          <a:prstGeom prst="ellipse">
            <a:avLst/>
          </a:prstGeom>
          <a:noFill/>
        </p:spPr>
      </p:pic>
      <p:pic>
        <p:nvPicPr>
          <p:cNvPr id="2" name="Picture 2" descr="C:\Users\Aleksandr\Desktop\мама\ан 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5013176"/>
            <a:ext cx="1008112" cy="1077875"/>
          </a:xfrm>
          <a:prstGeom prst="rect">
            <a:avLst/>
          </a:prstGeom>
          <a:noFill/>
        </p:spPr>
      </p:pic>
      <p:pic>
        <p:nvPicPr>
          <p:cNvPr id="8" name="Picture 4" descr="C:\Users\Aleksandr\Desktop\мама\ан.jp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848518">
            <a:off x="4099103" y="596942"/>
            <a:ext cx="2906713" cy="29260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0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Продолжая своё путешествие, Маша и медведь повстречали кого?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ksandr\Desktop\мама\д 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559" cy="6858000"/>
          </a:xfrm>
          <a:prstGeom prst="rect">
            <a:avLst/>
          </a:prstGeom>
          <a:noFill/>
        </p:spPr>
      </p:pic>
      <p:pic>
        <p:nvPicPr>
          <p:cNvPr id="6149" name="Picture 5" descr="C:\Users\Aleksandr\Desktop\мама\стол 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3014330"/>
            <a:ext cx="5688632" cy="3843670"/>
          </a:xfrm>
          <a:prstGeom prst="rect">
            <a:avLst/>
          </a:prstGeom>
          <a:noFill/>
        </p:spPr>
      </p:pic>
      <p:pic>
        <p:nvPicPr>
          <p:cNvPr id="5" name="Picture 3" descr="C:\Users\Aleksandr\Desktop\мама\кухонная посуд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76" t="13251" r="15350" b="36350"/>
          <a:stretch>
            <a:fillRect/>
          </a:stretch>
        </p:blipFill>
        <p:spPr bwMode="auto">
          <a:xfrm>
            <a:off x="5652120" y="4005064"/>
            <a:ext cx="4536504" cy="2655515"/>
          </a:xfrm>
          <a:prstGeom prst="rect">
            <a:avLst/>
          </a:prstGeom>
          <a:noFill/>
        </p:spPr>
      </p:pic>
      <p:pic>
        <p:nvPicPr>
          <p:cNvPr id="6" name="Picture 13" descr="C:\Users\Aleksandr\Desktop\мама\чашка и блюдце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12" t="11001" r="12126" b="24000"/>
          <a:stretch>
            <a:fillRect/>
          </a:stretch>
        </p:blipFill>
        <p:spPr bwMode="auto">
          <a:xfrm>
            <a:off x="5364088" y="5661248"/>
            <a:ext cx="1296144" cy="842494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 flipH="1">
            <a:off x="1259632" y="3140968"/>
            <a:ext cx="3024336" cy="1368152"/>
          </a:xfrm>
          <a:prstGeom prst="ellipse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algn="ctr"/>
            <a:endParaRPr lang="ru-RU"/>
          </a:p>
        </p:txBody>
      </p:sp>
      <p:pic>
        <p:nvPicPr>
          <p:cNvPr id="8" name="Picture 19" descr="C:\Users\Aleksandr\Desktop\мама\чацник к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50" t="3801" r="22700" b="24800"/>
          <a:stretch>
            <a:fillRect/>
          </a:stretch>
        </p:blipFill>
        <p:spPr bwMode="auto">
          <a:xfrm flipH="1">
            <a:off x="1691680" y="2348880"/>
            <a:ext cx="1656184" cy="1656184"/>
          </a:xfrm>
          <a:prstGeom prst="rect">
            <a:avLst/>
          </a:prstGeom>
          <a:noFill/>
        </p:spPr>
      </p:pic>
      <p:pic>
        <p:nvPicPr>
          <p:cNvPr id="9" name="Picture 16" descr="C:\Users\Aleksandr\Desktop\мама\маслёнка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3140968"/>
            <a:ext cx="1512168" cy="1126713"/>
          </a:xfrm>
          <a:prstGeom prst="rect">
            <a:avLst/>
          </a:prstGeom>
          <a:noFill/>
        </p:spPr>
      </p:pic>
      <p:pic>
        <p:nvPicPr>
          <p:cNvPr id="10" name="Picture 17" descr="C:\Users\Aleksandr\Desktop\мама\глубокая тарелк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94" r="17228" b="20294"/>
          <a:stretch>
            <a:fillRect/>
          </a:stretch>
        </p:blipFill>
        <p:spPr bwMode="auto">
          <a:xfrm>
            <a:off x="3707904" y="4293096"/>
            <a:ext cx="1368152" cy="1152128"/>
          </a:xfrm>
          <a:prstGeom prst="rect">
            <a:avLst/>
          </a:prstGeom>
          <a:noFill/>
        </p:spPr>
      </p:pic>
      <p:pic>
        <p:nvPicPr>
          <p:cNvPr id="11" name="Picture 2" descr="C:\Users\Aleksandr\Desktop\мама\тпр.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34" t="66553"/>
          <a:stretch>
            <a:fillRect/>
          </a:stretch>
        </p:blipFill>
        <p:spPr bwMode="auto">
          <a:xfrm>
            <a:off x="1835696" y="4005064"/>
            <a:ext cx="1026932" cy="648072"/>
          </a:xfrm>
          <a:prstGeom prst="ellipse">
            <a:avLst/>
          </a:prstGeom>
          <a:noFill/>
        </p:spPr>
      </p:pic>
      <p:pic>
        <p:nvPicPr>
          <p:cNvPr id="12" name="Picture 2" descr="C:\Users\Aleksandr\Desktop\мама\фон п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30" t="1106" r="-1701" b="66979"/>
          <a:stretch>
            <a:fillRect/>
          </a:stretch>
        </p:blipFill>
        <p:spPr bwMode="auto">
          <a:xfrm>
            <a:off x="971600" y="5444320"/>
            <a:ext cx="1944216" cy="1171413"/>
          </a:xfrm>
          <a:prstGeom prst="rect">
            <a:avLst/>
          </a:prstGeom>
          <a:noFill/>
        </p:spPr>
      </p:pic>
      <p:pic>
        <p:nvPicPr>
          <p:cNvPr id="13" name="Picture 11" descr="C:\Users\Aleksandr\Desktop\мама\10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2"/>
              </a:clrFrom>
              <a:clrTo>
                <a:srgbClr val="FFFEF2">
                  <a:alpha val="0"/>
                </a:srgbClr>
              </a:clrTo>
            </a:clrChange>
          </a:blip>
          <a:srcRect t="14497" b="35973"/>
          <a:stretch>
            <a:fillRect/>
          </a:stretch>
        </p:blipFill>
        <p:spPr bwMode="auto">
          <a:xfrm>
            <a:off x="4067944" y="5589240"/>
            <a:ext cx="1759151" cy="1268760"/>
          </a:xfrm>
          <a:prstGeom prst="rect">
            <a:avLst/>
          </a:prstGeom>
          <a:noFill/>
        </p:spPr>
      </p:pic>
      <p:pic>
        <p:nvPicPr>
          <p:cNvPr id="14" name="Picture 3" descr="C:\Users\Aleksandr\Desktop\мама\схема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7369" t="56200" r="48421" b="26190"/>
          <a:stretch>
            <a:fillRect/>
          </a:stretch>
        </p:blipFill>
        <p:spPr bwMode="auto">
          <a:xfrm flipH="1">
            <a:off x="2627784" y="3933056"/>
            <a:ext cx="572559" cy="720079"/>
          </a:xfrm>
          <a:prstGeom prst="can">
            <a:avLst/>
          </a:prstGeom>
          <a:noFill/>
        </p:spPr>
      </p:pic>
      <p:pic>
        <p:nvPicPr>
          <p:cNvPr id="15" name="Picture 2" descr="C:\Users\Aleksandr\Desktop\мама\фон п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88" t="32936" r="9539" b="46899"/>
          <a:stretch>
            <a:fillRect/>
          </a:stretch>
        </p:blipFill>
        <p:spPr bwMode="auto">
          <a:xfrm>
            <a:off x="899592" y="3356992"/>
            <a:ext cx="1133179" cy="936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Aleksandr\Desktop\мама\кухня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188640"/>
            <a:ext cx="6588224" cy="54726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2771800" y="260648"/>
            <a:ext cx="6048672" cy="1512168"/>
          </a:xfrm>
          <a:prstGeom prst="fram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2771800" y="4509120"/>
            <a:ext cx="6048672" cy="1440160"/>
          </a:xfrm>
          <a:prstGeom prst="fram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2771800" y="3140968"/>
            <a:ext cx="6048672" cy="1440160"/>
          </a:xfrm>
          <a:prstGeom prst="fram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2771800" y="1700808"/>
            <a:ext cx="6048672" cy="1440160"/>
          </a:xfrm>
          <a:prstGeom prst="fram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2" descr="C:\Users\Aleksandr\Desktop\мама\железо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76672"/>
            <a:ext cx="1442134" cy="790848"/>
          </a:xfrm>
          <a:prstGeom prst="rect">
            <a:avLst/>
          </a:prstGeom>
          <a:noFill/>
        </p:spPr>
      </p:pic>
      <p:pic>
        <p:nvPicPr>
          <p:cNvPr id="13" name="Picture 8" descr="C:\Users\Aleksandr\Desktop\мама\зеркало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19" t="3932" r="11019" b="5113"/>
          <a:stretch>
            <a:fillRect/>
          </a:stretch>
        </p:blipFill>
        <p:spPr bwMode="auto">
          <a:xfrm>
            <a:off x="3059832" y="2060848"/>
            <a:ext cx="796497" cy="813090"/>
          </a:xfrm>
          <a:prstGeom prst="rect">
            <a:avLst/>
          </a:prstGeom>
          <a:noFill/>
        </p:spPr>
      </p:pic>
      <p:pic>
        <p:nvPicPr>
          <p:cNvPr id="14" name="Picture 9" descr="C:\Users\Aleksandr\Desktop\мама\ведро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95" t="8428" r="8706" b="8428"/>
          <a:stretch>
            <a:fillRect/>
          </a:stretch>
        </p:blipFill>
        <p:spPr bwMode="auto">
          <a:xfrm>
            <a:off x="3059832" y="3505244"/>
            <a:ext cx="720080" cy="762437"/>
          </a:xfrm>
          <a:prstGeom prst="rect">
            <a:avLst/>
          </a:prstGeom>
          <a:noFill/>
        </p:spPr>
      </p:pic>
      <p:pic>
        <p:nvPicPr>
          <p:cNvPr id="15" name="Picture 11" descr="C:\Users\Aleksandr\Desktop\мама\глин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9D0BF"/>
              </a:clrFrom>
              <a:clrTo>
                <a:srgbClr val="D9D0BF">
                  <a:alpha val="0"/>
                </a:srgbClr>
              </a:clrTo>
            </a:clrChange>
          </a:blip>
          <a:srcRect l="8163" t="12735" r="6122" b="12449"/>
          <a:stretch>
            <a:fillRect/>
          </a:stretch>
        </p:blipFill>
        <p:spPr bwMode="auto">
          <a:xfrm>
            <a:off x="3131840" y="4797152"/>
            <a:ext cx="792088" cy="886384"/>
          </a:xfrm>
          <a:prstGeom prst="roundRect">
            <a:avLst/>
          </a:prstGeom>
          <a:noFill/>
          <a:effectLst/>
        </p:spPr>
      </p:pic>
      <p:pic>
        <p:nvPicPr>
          <p:cNvPr id="16" name="Picture 9" descr="C:\Users\Aleksandr\Desktop\мама\сковорода 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725144"/>
            <a:ext cx="1152128" cy="864096"/>
          </a:xfrm>
          <a:prstGeom prst="rect">
            <a:avLst/>
          </a:prstGeom>
          <a:noFill/>
        </p:spPr>
      </p:pic>
      <p:pic>
        <p:nvPicPr>
          <p:cNvPr id="17" name="Picture 5" descr="C:\Users\Aleksandr\Desktop\мама\ч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2273" b="5724"/>
          <a:stretch>
            <a:fillRect/>
          </a:stretch>
        </p:blipFill>
        <p:spPr bwMode="auto">
          <a:xfrm>
            <a:off x="611560" y="5517232"/>
            <a:ext cx="1584176" cy="1100433"/>
          </a:xfrm>
          <a:prstGeom prst="rect">
            <a:avLst/>
          </a:prstGeom>
          <a:noFill/>
        </p:spPr>
      </p:pic>
      <p:pic>
        <p:nvPicPr>
          <p:cNvPr id="18" name="Picture 18" descr="C:\Users\Aleksandr\Desktop\мама\кастрюля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38" t="13251" r="21454" b="34250"/>
          <a:stretch>
            <a:fillRect/>
          </a:stretch>
        </p:blipFill>
        <p:spPr bwMode="auto">
          <a:xfrm>
            <a:off x="3563888" y="5805265"/>
            <a:ext cx="1500148" cy="1052736"/>
          </a:xfrm>
          <a:prstGeom prst="rect">
            <a:avLst/>
          </a:prstGeom>
          <a:noFill/>
        </p:spPr>
      </p:pic>
      <p:pic>
        <p:nvPicPr>
          <p:cNvPr id="19" name="Picture 14" descr="C:\Users\Aleksandr\Desktop\мама\нож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73" t="3381" r="15035" b="31954"/>
          <a:stretch>
            <a:fillRect/>
          </a:stretch>
        </p:blipFill>
        <p:spPr bwMode="auto">
          <a:xfrm>
            <a:off x="1547664" y="5807530"/>
            <a:ext cx="1152128" cy="1050470"/>
          </a:xfrm>
          <a:prstGeom prst="rect">
            <a:avLst/>
          </a:prstGeom>
          <a:noFill/>
        </p:spPr>
      </p:pic>
      <p:pic>
        <p:nvPicPr>
          <p:cNvPr id="21" name="Picture 3" descr="C:\Users\Aleksandr\Desktop\мама\кув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</a:blip>
          <a:srcRect l="13304" t="4335" r="8670" b="8970"/>
          <a:stretch>
            <a:fillRect/>
          </a:stretch>
        </p:blipFill>
        <p:spPr bwMode="auto">
          <a:xfrm>
            <a:off x="7884368" y="5517232"/>
            <a:ext cx="1012270" cy="1124744"/>
          </a:xfrm>
          <a:prstGeom prst="rect">
            <a:avLst/>
          </a:prstGeom>
          <a:noFill/>
        </p:spPr>
      </p:pic>
      <p:pic>
        <p:nvPicPr>
          <p:cNvPr id="22" name="Picture 5" descr="C:\Users\Aleksandr\Desktop\мама\ваза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31" t="5605" r="19617"/>
          <a:stretch>
            <a:fillRect/>
          </a:stretch>
        </p:blipFill>
        <p:spPr bwMode="auto">
          <a:xfrm>
            <a:off x="0" y="3645024"/>
            <a:ext cx="936104" cy="1144859"/>
          </a:xfrm>
          <a:prstGeom prst="rect">
            <a:avLst/>
          </a:prstGeom>
          <a:noFill/>
        </p:spPr>
      </p:pic>
      <p:pic>
        <p:nvPicPr>
          <p:cNvPr id="23" name="Picture 6" descr="C:\Users\Aleksandr\Desktop\мама\стакан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5013176"/>
            <a:ext cx="792088" cy="792088"/>
          </a:xfrm>
          <a:prstGeom prst="rect">
            <a:avLst/>
          </a:prstGeom>
          <a:noFill/>
        </p:spPr>
      </p:pic>
      <p:pic>
        <p:nvPicPr>
          <p:cNvPr id="24" name="Picture 4" descr="C:\Users\Aleksandr\Desktop\мама\банка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705872"/>
            <a:ext cx="1152128" cy="1152128"/>
          </a:xfrm>
          <a:prstGeom prst="rect">
            <a:avLst/>
          </a:prstGeom>
          <a:noFill/>
        </p:spPr>
      </p:pic>
      <p:pic>
        <p:nvPicPr>
          <p:cNvPr id="25" name="Picture 17" descr="C:\Users\Aleksandr\Desktop\мама\глубокая тарелка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94" r="17228" b="20294"/>
          <a:stretch>
            <a:fillRect/>
          </a:stretch>
        </p:blipFill>
        <p:spPr bwMode="auto">
          <a:xfrm>
            <a:off x="6156176" y="5949280"/>
            <a:ext cx="1013573" cy="908720"/>
          </a:xfrm>
          <a:prstGeom prst="rect">
            <a:avLst/>
          </a:prstGeom>
          <a:noFill/>
        </p:spPr>
      </p:pic>
      <p:pic>
        <p:nvPicPr>
          <p:cNvPr id="26" name="Picture 2" descr="C:\Users\Aleksandr\Desktop\мама\фон п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88" t="32936" r="9539" b="46899"/>
          <a:stretch>
            <a:fillRect/>
          </a:stretch>
        </p:blipFill>
        <p:spPr bwMode="auto">
          <a:xfrm>
            <a:off x="4572000" y="5877272"/>
            <a:ext cx="915381" cy="648072"/>
          </a:xfrm>
          <a:prstGeom prst="rect">
            <a:avLst/>
          </a:prstGeom>
          <a:noFill/>
        </p:spPr>
      </p:pic>
      <p:pic>
        <p:nvPicPr>
          <p:cNvPr id="27" name="Picture 11" descr="C:\Users\Aleksandr\Desktop\мама\10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EF2"/>
              </a:clrFrom>
              <a:clrTo>
                <a:srgbClr val="FFFEF2">
                  <a:alpha val="0"/>
                </a:srgbClr>
              </a:clrTo>
            </a:clrChange>
          </a:blip>
          <a:srcRect t="14497" b="35973"/>
          <a:stretch>
            <a:fillRect/>
          </a:stretch>
        </p:blipFill>
        <p:spPr bwMode="auto">
          <a:xfrm>
            <a:off x="2123728" y="5805264"/>
            <a:ext cx="1224136" cy="882888"/>
          </a:xfrm>
          <a:prstGeom prst="rect">
            <a:avLst/>
          </a:prstGeom>
          <a:noFill/>
        </p:spPr>
      </p:pic>
      <p:pic>
        <p:nvPicPr>
          <p:cNvPr id="28" name="Picture 15" descr="C:\Users\Aleksandr\Desktop\мама\кружка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5633864"/>
            <a:ext cx="1224136" cy="1224136"/>
          </a:xfrm>
          <a:prstGeom prst="rect">
            <a:avLst/>
          </a:prstGeom>
          <a:noFill/>
        </p:spPr>
      </p:pic>
      <p:pic>
        <p:nvPicPr>
          <p:cNvPr id="29" name="Picture 16" descr="C:\Users\Aleksandr\Desktop\мама\маслёнка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4797152"/>
            <a:ext cx="1224136" cy="912101"/>
          </a:xfrm>
          <a:prstGeom prst="rect">
            <a:avLst/>
          </a:prstGeom>
          <a:noFill/>
        </p:spPr>
      </p:pic>
      <p:pic>
        <p:nvPicPr>
          <p:cNvPr id="30" name="Picture 13" descr="C:\Users\Aleksandr\Desktop\мама\чашка и блюдце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12" t="11001" r="12126" b="24000"/>
          <a:stretch>
            <a:fillRect/>
          </a:stretch>
        </p:blipFill>
        <p:spPr bwMode="auto">
          <a:xfrm>
            <a:off x="2771800" y="5949280"/>
            <a:ext cx="1080120" cy="702078"/>
          </a:xfrm>
          <a:prstGeom prst="rect">
            <a:avLst/>
          </a:prstGeom>
          <a:noFill/>
        </p:spPr>
      </p:pic>
      <p:pic>
        <p:nvPicPr>
          <p:cNvPr id="31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26028">
            <a:off x="6967777" y="5759831"/>
            <a:ext cx="1070872" cy="798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02312E-6 L 0.73229 -0.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0" y="-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0023 L 0.43698 -0.587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2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1063 L 0.37795 -0.769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0" y="-3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31214E-7 L 0.13403 -0.346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13873E-6 L 0.12223 -0.166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0.00924 L -0.05503 -0.157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8728E-6 L 0.04965 -0.135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948E-6 L 0.49236 -0.0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3064E-6 L 0.30711 -0.76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3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8728E-6 L 0.11545 -0.330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4624E-6 L 0.44097 -0.2404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532 L 0.46858 -0.393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2474 L 0.74809 -0.751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0" y="-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8092E-6 L -0.01597 -0.5223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2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-0.00139 L 0.21268 -0.325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-1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ksandr\Desktop\мама\домик зай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80" y="0"/>
            <a:ext cx="9311680" cy="6983760"/>
          </a:xfrm>
          <a:prstGeom prst="rect">
            <a:avLst/>
          </a:prstGeom>
          <a:noFill/>
        </p:spPr>
      </p:pic>
      <p:pic>
        <p:nvPicPr>
          <p:cNvPr id="3" name="Picture 2" descr="C:\Users\Aleksandr\Desktop\мама\анимашка фон.gif"/>
          <p:cNvPicPr>
            <a:picLocks noChangeAspect="1" noChangeArrowheads="1" noCrop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5163824">
            <a:off x="3864903" y="164761"/>
            <a:ext cx="1615777" cy="2400582"/>
          </a:xfrm>
          <a:prstGeom prst="ellipse">
            <a:avLst/>
          </a:prstGeom>
          <a:noFill/>
        </p:spPr>
      </p:pic>
      <p:pic>
        <p:nvPicPr>
          <p:cNvPr id="4" name="Picture 3" descr="C:\Users\Aleksandr\Desktop\мама\за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284984"/>
            <a:ext cx="1908100" cy="1512168"/>
          </a:xfrm>
          <a:prstGeom prst="rect">
            <a:avLst/>
          </a:prstGeom>
          <a:noFill/>
        </p:spPr>
      </p:pic>
      <p:pic>
        <p:nvPicPr>
          <p:cNvPr id="5" name="Picture 9" descr="C:\Users\Aleksandr\Desktop\мама\сковорода 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0000" b="60000"/>
          <a:stretch>
            <a:fillRect/>
          </a:stretch>
        </p:blipFill>
        <p:spPr bwMode="auto">
          <a:xfrm>
            <a:off x="3275856" y="3861048"/>
            <a:ext cx="1728192" cy="1296144"/>
          </a:xfrm>
          <a:prstGeom prst="rect">
            <a:avLst/>
          </a:prstGeom>
          <a:noFill/>
        </p:spPr>
      </p:pic>
      <p:pic>
        <p:nvPicPr>
          <p:cNvPr id="6" name="Picture 5" descr="C:\Users\Aleksandr\Desktop\мама\ч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35175" t="20880" r="36634" b="55630"/>
          <a:stretch>
            <a:fillRect/>
          </a:stretch>
        </p:blipFill>
        <p:spPr bwMode="auto">
          <a:xfrm>
            <a:off x="6228184" y="4365104"/>
            <a:ext cx="1368152" cy="820891"/>
          </a:xfrm>
          <a:prstGeom prst="rect">
            <a:avLst/>
          </a:prstGeom>
          <a:noFill/>
        </p:spPr>
      </p:pic>
      <p:pic>
        <p:nvPicPr>
          <p:cNvPr id="7" name="Picture 5" descr="C:\Users\Aleksandr\Desktop\мама\ч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2273" b="5724"/>
          <a:stretch>
            <a:fillRect/>
          </a:stretch>
        </p:blipFill>
        <p:spPr bwMode="auto">
          <a:xfrm>
            <a:off x="6948264" y="4797152"/>
            <a:ext cx="2448272" cy="1700670"/>
          </a:xfrm>
          <a:prstGeom prst="rect">
            <a:avLst/>
          </a:prstGeom>
          <a:noFill/>
        </p:spPr>
      </p:pic>
      <p:pic>
        <p:nvPicPr>
          <p:cNvPr id="8" name="Picture 9" descr="C:\Users\Aleksandr\Desktop\мама\сковорода 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129808"/>
            <a:ext cx="2304256" cy="1728192"/>
          </a:xfrm>
          <a:prstGeom prst="rect">
            <a:avLst/>
          </a:prstGeom>
          <a:noFill/>
        </p:spPr>
      </p:pic>
      <p:pic>
        <p:nvPicPr>
          <p:cNvPr id="9" name="Picture 9" descr="C:\Users\Aleksandr\Desktop\мама\сковорода 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90" t="28921" r="13238" b="22878"/>
          <a:stretch>
            <a:fillRect/>
          </a:stretch>
        </p:blipFill>
        <p:spPr bwMode="auto">
          <a:xfrm>
            <a:off x="3275856" y="5445224"/>
            <a:ext cx="1944216" cy="1080120"/>
          </a:xfrm>
          <a:prstGeom prst="ellipse">
            <a:avLst/>
          </a:prstGeom>
          <a:noFill/>
        </p:spPr>
      </p:pic>
      <p:pic>
        <p:nvPicPr>
          <p:cNvPr id="10" name="Picture 5" descr="C:\Users\Aleksandr\Desktop\мама\ч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9790" t="23490" r="62019" b="16481"/>
          <a:stretch>
            <a:fillRect/>
          </a:stretch>
        </p:blipFill>
        <p:spPr bwMode="auto">
          <a:xfrm>
            <a:off x="5148064" y="3789040"/>
            <a:ext cx="1008112" cy="1545772"/>
          </a:xfrm>
          <a:prstGeom prst="rect">
            <a:avLst/>
          </a:prstGeom>
          <a:noFill/>
        </p:spPr>
      </p:pic>
      <p:pic>
        <p:nvPicPr>
          <p:cNvPr id="11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403648" y="2348880"/>
            <a:ext cx="3672408" cy="36724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" y="260649"/>
            <a:ext cx="6156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Любознательный 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Крош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 пригласил Машеньку в свою мастерскую, что же там произошло?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ksandr\Desktop\мама\дом н.jpg"/>
          <p:cNvPicPr>
            <a:picLocks noChangeAspect="1" noChangeArrowheads="1"/>
          </p:cNvPicPr>
          <p:nvPr/>
        </p:nvPicPr>
        <p:blipFill>
          <a:blip r:embed="rId4" cstate="print"/>
          <a:srcRect r="86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2564" flipH="1">
            <a:off x="133135" y="3056311"/>
            <a:ext cx="3179801" cy="3219008"/>
          </a:xfrm>
          <a:prstGeom prst="rect">
            <a:avLst/>
          </a:prstGeom>
          <a:noFill/>
        </p:spPr>
      </p:pic>
      <p:pic>
        <p:nvPicPr>
          <p:cNvPr id="3075" name="Picture 3" descr="C:\Users\Aleksandr\Desktop\мама\2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933056"/>
            <a:ext cx="1440160" cy="1881616"/>
          </a:xfrm>
          <a:prstGeom prst="rect">
            <a:avLst/>
          </a:prstGeom>
          <a:noFill/>
        </p:spPr>
      </p:pic>
      <p:pic>
        <p:nvPicPr>
          <p:cNvPr id="3076" name="Picture 4" descr="C:\Users\Aleksandr\Desktop\мама\ан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48518">
            <a:off x="920469" y="199411"/>
            <a:ext cx="2857500" cy="2876550"/>
          </a:xfrm>
          <a:prstGeom prst="rect">
            <a:avLst/>
          </a:prstGeom>
          <a:noFill/>
        </p:spPr>
      </p:pic>
      <p:pic>
        <p:nvPicPr>
          <p:cNvPr id="9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411760" y="3861048"/>
            <a:ext cx="2996952" cy="2996952"/>
          </a:xfrm>
          <a:prstGeom prst="rect">
            <a:avLst/>
          </a:prstGeom>
          <a:noFill/>
        </p:spPr>
      </p:pic>
      <p:pic>
        <p:nvPicPr>
          <p:cNvPr id="8" name="Нюш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19600" y="3356992"/>
            <a:ext cx="224408" cy="224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leksandr\Desktop\мама\контуры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124744"/>
            <a:ext cx="7992888" cy="4752528"/>
          </a:xfrm>
          <a:prstGeom prst="rect">
            <a:avLst/>
          </a:prstGeom>
          <a:noFill/>
        </p:spPr>
      </p:pic>
      <p:pic>
        <p:nvPicPr>
          <p:cNvPr id="5" name="Picture 18" descr="C:\Users\Aleksandr\Desktop\мама\кастрюля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38" t="13251" r="21454" b="34250"/>
          <a:stretch>
            <a:fillRect/>
          </a:stretch>
        </p:blipFill>
        <p:spPr bwMode="auto">
          <a:xfrm>
            <a:off x="0" y="5342043"/>
            <a:ext cx="2160240" cy="1515957"/>
          </a:xfrm>
          <a:prstGeom prst="rect">
            <a:avLst/>
          </a:prstGeom>
          <a:noFill/>
        </p:spPr>
      </p:pic>
      <p:pic>
        <p:nvPicPr>
          <p:cNvPr id="6" name="Picture 11" descr="C:\Users\Aleksandr\Desktop\мама\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2"/>
              </a:clrFrom>
              <a:clrTo>
                <a:srgbClr val="FFFEF2">
                  <a:alpha val="0"/>
                </a:srgbClr>
              </a:clrTo>
            </a:clrChange>
          </a:blip>
          <a:srcRect t="14497" b="35973"/>
          <a:stretch>
            <a:fillRect/>
          </a:stretch>
        </p:blipFill>
        <p:spPr bwMode="auto">
          <a:xfrm rot="8755202" flipH="1">
            <a:off x="1989606" y="5221459"/>
            <a:ext cx="1944216" cy="1402235"/>
          </a:xfrm>
          <a:prstGeom prst="rect">
            <a:avLst/>
          </a:prstGeom>
          <a:noFill/>
        </p:spPr>
      </p:pic>
      <p:pic>
        <p:nvPicPr>
          <p:cNvPr id="7" name="Picture 2" descr="C:\Users\Aleksandr\Desktop\мама\заварк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8977" flipH="1">
            <a:off x="4283968" y="5570328"/>
            <a:ext cx="1728192" cy="1287672"/>
          </a:xfrm>
          <a:prstGeom prst="rect">
            <a:avLst/>
          </a:prstGeom>
          <a:noFill/>
        </p:spPr>
      </p:pic>
      <p:pic>
        <p:nvPicPr>
          <p:cNvPr id="9" name="Picture 5" descr="C:\Users\Aleksandr\Desktop\мама\вилка 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71736">
            <a:off x="2483768" y="404664"/>
            <a:ext cx="1869663" cy="1728192"/>
          </a:xfrm>
          <a:prstGeom prst="rect">
            <a:avLst/>
          </a:prstGeom>
          <a:noFill/>
        </p:spPr>
      </p:pic>
      <p:pic>
        <p:nvPicPr>
          <p:cNvPr id="10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3408"/>
            <a:ext cx="1728192" cy="1728192"/>
          </a:xfrm>
          <a:prstGeom prst="rect">
            <a:avLst/>
          </a:prstGeom>
          <a:noFill/>
        </p:spPr>
      </p:pic>
      <p:pic>
        <p:nvPicPr>
          <p:cNvPr id="11" name="Picture 15" descr="C:\Users\Aleksandr\Desktop\мама\кружк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876115">
            <a:off x="5659967" y="5133371"/>
            <a:ext cx="1428750" cy="1428750"/>
          </a:xfrm>
          <a:prstGeom prst="rect">
            <a:avLst/>
          </a:prstGeom>
          <a:noFill/>
        </p:spPr>
      </p:pic>
      <p:pic>
        <p:nvPicPr>
          <p:cNvPr id="12" name="Picture 5" descr="C:\Users\Aleksandr\Desktop\мама\ч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2273" b="5724"/>
          <a:stretch>
            <a:fillRect/>
          </a:stretch>
        </p:blipFill>
        <p:spPr bwMode="auto">
          <a:xfrm rot="2943140">
            <a:off x="6749571" y="4673763"/>
            <a:ext cx="2592288" cy="1800710"/>
          </a:xfrm>
          <a:prstGeom prst="rect">
            <a:avLst/>
          </a:prstGeom>
          <a:noFill/>
        </p:spPr>
      </p:pic>
      <p:pic>
        <p:nvPicPr>
          <p:cNvPr id="13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402141">
            <a:off x="5034570" y="171529"/>
            <a:ext cx="2029548" cy="1970138"/>
          </a:xfrm>
          <a:prstGeom prst="rect">
            <a:avLst/>
          </a:prstGeom>
          <a:noFill/>
        </p:spPr>
      </p:pic>
      <p:pic>
        <p:nvPicPr>
          <p:cNvPr id="14" name="Picture 9" descr="C:\Users\Aleksandr\Desktop\мама\сковорода 3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47669" flipH="1">
            <a:off x="3360993" y="5744232"/>
            <a:ext cx="1440160" cy="1126148"/>
          </a:xfrm>
          <a:prstGeom prst="rect">
            <a:avLst/>
          </a:prstGeom>
          <a:noFill/>
        </p:spPr>
      </p:pic>
      <p:pic>
        <p:nvPicPr>
          <p:cNvPr id="15" name="Picture 2" descr="C:\Users\Aleksandr\Desktop\мама\тёрка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77" t="4243" r="33695" b="18169"/>
          <a:stretch>
            <a:fillRect/>
          </a:stretch>
        </p:blipFill>
        <p:spPr bwMode="auto">
          <a:xfrm>
            <a:off x="4355976" y="0"/>
            <a:ext cx="864096" cy="1604750"/>
          </a:xfrm>
          <a:prstGeom prst="rect">
            <a:avLst/>
          </a:prstGeom>
          <a:noFill/>
        </p:spPr>
      </p:pic>
      <p:pic>
        <p:nvPicPr>
          <p:cNvPr id="16" name="Picture 14" descr="C:\Users\Aleksandr\Desktop\мама\нож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73" t="3381" r="15035" b="31954"/>
          <a:stretch>
            <a:fillRect/>
          </a:stretch>
        </p:blipFill>
        <p:spPr bwMode="auto">
          <a:xfrm rot="19512610">
            <a:off x="7631832" y="0"/>
            <a:ext cx="1512168" cy="1378742"/>
          </a:xfrm>
          <a:prstGeom prst="rect">
            <a:avLst/>
          </a:prstGeom>
          <a:noFill/>
        </p:spPr>
      </p:pic>
      <p:pic>
        <p:nvPicPr>
          <p:cNvPr id="17" name="Picture 2" descr="C:\Users\Aleksandr\Desktop\мама\ложка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-30000" contrast="-40000"/>
          </a:blip>
          <a:srcRect l="41475" t="7928" r="40688" b="30633"/>
          <a:stretch>
            <a:fillRect/>
          </a:stretch>
        </p:blipFill>
        <p:spPr bwMode="auto">
          <a:xfrm rot="15456771">
            <a:off x="7992470" y="2883052"/>
            <a:ext cx="684076" cy="1507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17919E-6 L -0.16146 0.484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46821E-7 L 0.59462 0.34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69942E-6 L 0.0434 -0.38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5 0.01063 L 0.06875 -0.488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-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58382E-6 L -0.2599 -0.32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-1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48 L -0.35365 -0.208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0" y="-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4416 L -0.37986 -0.28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-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79769E-6 L -0.56198 0.090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4624E-6 L 0.14965 -0.217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509 L 0.2599 0.4455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215 L -0.20486 0.6293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9.82659E-7 L -0.15156 -0.124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-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548680"/>
            <a:ext cx="1728192" cy="1728192"/>
          </a:xfrm>
          <a:prstGeom prst="rect">
            <a:avLst/>
          </a:prstGeom>
          <a:noFill/>
        </p:spPr>
      </p:pic>
      <p:pic>
        <p:nvPicPr>
          <p:cNvPr id="7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764704"/>
            <a:ext cx="1728192" cy="1728192"/>
          </a:xfrm>
          <a:prstGeom prst="rect">
            <a:avLst/>
          </a:prstGeom>
          <a:noFill/>
        </p:spPr>
      </p:pic>
      <p:pic>
        <p:nvPicPr>
          <p:cNvPr id="9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3212976"/>
            <a:ext cx="1728192" cy="1728192"/>
          </a:xfrm>
          <a:prstGeom prst="rect">
            <a:avLst/>
          </a:prstGeom>
          <a:noFill/>
        </p:spPr>
      </p:pic>
      <p:pic>
        <p:nvPicPr>
          <p:cNvPr id="10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501008"/>
            <a:ext cx="1728192" cy="1728192"/>
          </a:xfrm>
          <a:prstGeom prst="rect">
            <a:avLst/>
          </a:prstGeom>
          <a:noFill/>
        </p:spPr>
      </p:pic>
      <p:pic>
        <p:nvPicPr>
          <p:cNvPr id="11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4797152"/>
            <a:ext cx="1728192" cy="1728192"/>
          </a:xfrm>
          <a:prstGeom prst="rect">
            <a:avLst/>
          </a:prstGeom>
          <a:noFill/>
        </p:spPr>
      </p:pic>
      <p:pic>
        <p:nvPicPr>
          <p:cNvPr id="12" name="Picture 2" descr="C:\Users\katrin\Desktop\Картинки\73209063_0_545b0_25c8e34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2448272" cy="3251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trin\Desktop\Картинки\c9006fd4c8a51f6336e27c7a2d10198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484784"/>
            <a:ext cx="3096344" cy="3096344"/>
          </a:xfrm>
          <a:prstGeom prst="rect">
            <a:avLst/>
          </a:prstGeom>
          <a:noFill/>
        </p:spPr>
      </p:pic>
      <p:pic>
        <p:nvPicPr>
          <p:cNvPr id="3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81183" flipH="1">
            <a:off x="1895421" y="61626"/>
            <a:ext cx="2401065" cy="2330780"/>
          </a:xfrm>
          <a:prstGeom prst="rect">
            <a:avLst/>
          </a:prstGeom>
          <a:noFill/>
        </p:spPr>
      </p:pic>
      <p:pic>
        <p:nvPicPr>
          <p:cNvPr id="4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81183" flipH="1">
            <a:off x="243443" y="2414844"/>
            <a:ext cx="2570116" cy="2494883"/>
          </a:xfrm>
          <a:prstGeom prst="rect">
            <a:avLst/>
          </a:prstGeom>
          <a:noFill/>
        </p:spPr>
      </p:pic>
      <p:pic>
        <p:nvPicPr>
          <p:cNvPr id="5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81183" flipH="1">
            <a:off x="5433560" y="-171727"/>
            <a:ext cx="2792891" cy="2711136"/>
          </a:xfrm>
          <a:prstGeom prst="rect">
            <a:avLst/>
          </a:prstGeom>
          <a:noFill/>
        </p:spPr>
      </p:pic>
      <p:pic>
        <p:nvPicPr>
          <p:cNvPr id="6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81183" flipH="1">
            <a:off x="6218009" y="2988744"/>
            <a:ext cx="2485798" cy="2413033"/>
          </a:xfrm>
          <a:prstGeom prst="rect">
            <a:avLst/>
          </a:prstGeom>
          <a:noFill/>
        </p:spPr>
      </p:pic>
      <p:pic>
        <p:nvPicPr>
          <p:cNvPr id="7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81183" flipH="1">
            <a:off x="2848428" y="4197875"/>
            <a:ext cx="2637291" cy="2560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leksandr\Desktop\мама\д к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leksandr\Desktop\мама\стол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3584362"/>
            <a:ext cx="4067944" cy="3273638"/>
          </a:xfrm>
          <a:prstGeom prst="rect">
            <a:avLst/>
          </a:prstGeom>
          <a:noFill/>
        </p:spPr>
      </p:pic>
      <p:pic>
        <p:nvPicPr>
          <p:cNvPr id="4" name="Picture 2" descr="C:\Users\Aleksandr\Desktop\мама\стол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08104" y="4581128"/>
            <a:ext cx="3096344" cy="2491752"/>
          </a:xfrm>
          <a:prstGeom prst="rect">
            <a:avLst/>
          </a:prstGeom>
          <a:noFill/>
        </p:spPr>
      </p:pic>
      <p:pic>
        <p:nvPicPr>
          <p:cNvPr id="5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2564" flipH="1">
            <a:off x="3348235" y="3224478"/>
            <a:ext cx="3448533" cy="3491053"/>
          </a:xfrm>
          <a:prstGeom prst="rect">
            <a:avLst/>
          </a:prstGeom>
          <a:noFill/>
        </p:spPr>
      </p:pic>
      <p:pic>
        <p:nvPicPr>
          <p:cNvPr id="6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380312" y="3861048"/>
            <a:ext cx="2996952" cy="2996952"/>
          </a:xfrm>
          <a:prstGeom prst="rect">
            <a:avLst/>
          </a:prstGeom>
          <a:noFill/>
        </p:spPr>
      </p:pic>
      <p:pic>
        <p:nvPicPr>
          <p:cNvPr id="10" name="Picture 3" descr="C:\Users\Aleksandr\Desktop\мама\кув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 l="13304" t="4335" r="8670" b="8970"/>
          <a:stretch>
            <a:fillRect/>
          </a:stretch>
        </p:blipFill>
        <p:spPr bwMode="auto">
          <a:xfrm>
            <a:off x="1187624" y="3212976"/>
            <a:ext cx="1296144" cy="1440160"/>
          </a:xfrm>
          <a:prstGeom prst="rect">
            <a:avLst/>
          </a:prstGeom>
          <a:noFill/>
        </p:spPr>
      </p:pic>
      <p:pic>
        <p:nvPicPr>
          <p:cNvPr id="11" name="Picture 3" descr="C:\Users\Aleksandr\Desktop\мама\кув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40000" contrast="-40000"/>
          </a:blip>
          <a:srcRect l="13304" t="4335" r="8670" b="8970"/>
          <a:stretch>
            <a:fillRect/>
          </a:stretch>
        </p:blipFill>
        <p:spPr bwMode="auto">
          <a:xfrm>
            <a:off x="6660232" y="4741146"/>
            <a:ext cx="648072" cy="720080"/>
          </a:xfrm>
          <a:prstGeom prst="rect">
            <a:avLst/>
          </a:prstGeom>
          <a:noFill/>
        </p:spPr>
      </p:pic>
      <p:pic>
        <p:nvPicPr>
          <p:cNvPr id="12" name="Picture 6" descr="C:\Users\Aleksandr\Desktop\мама\стакан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4293096"/>
            <a:ext cx="864096" cy="864096"/>
          </a:xfrm>
          <a:prstGeom prst="rect">
            <a:avLst/>
          </a:prstGeom>
          <a:noFill/>
        </p:spPr>
      </p:pic>
      <p:pic>
        <p:nvPicPr>
          <p:cNvPr id="13" name="Picture 6" descr="C:\Users\Aleksandr\Desktop\мама\стакан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5445224"/>
            <a:ext cx="432048" cy="432048"/>
          </a:xfrm>
          <a:prstGeom prst="rect">
            <a:avLst/>
          </a:prstGeom>
          <a:noFill/>
        </p:spPr>
      </p:pic>
      <p:pic>
        <p:nvPicPr>
          <p:cNvPr id="14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33769">
            <a:off x="4511589" y="4844291"/>
            <a:ext cx="1396173" cy="1041215"/>
          </a:xfrm>
          <a:prstGeom prst="rect">
            <a:avLst/>
          </a:prstGeom>
          <a:noFill/>
        </p:spPr>
      </p:pic>
      <p:pic>
        <p:nvPicPr>
          <p:cNvPr id="16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33769">
            <a:off x="7137173" y="5250019"/>
            <a:ext cx="749677" cy="559082"/>
          </a:xfrm>
          <a:prstGeom prst="rect">
            <a:avLst/>
          </a:prstGeom>
          <a:noFill/>
        </p:spPr>
      </p:pic>
      <p:pic>
        <p:nvPicPr>
          <p:cNvPr id="19" name="Picture 2" descr="C:\Users\Aleksandr\Desktop\мама\ложка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-30000" contrast="-40000"/>
          </a:blip>
          <a:srcRect l="41475" t="7928" r="40688" b="30633"/>
          <a:stretch>
            <a:fillRect/>
          </a:stretch>
        </p:blipFill>
        <p:spPr bwMode="auto">
          <a:xfrm rot="15456771">
            <a:off x="5289222" y="4841998"/>
            <a:ext cx="509360" cy="1435917"/>
          </a:xfrm>
          <a:prstGeom prst="rect">
            <a:avLst/>
          </a:prstGeom>
          <a:noFill/>
        </p:spPr>
      </p:pic>
      <p:pic>
        <p:nvPicPr>
          <p:cNvPr id="21" name="Picture 2" descr="C:\Users\Aleksandr\Desktop\мама\ложка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-30000" contrast="-40000"/>
          </a:blip>
          <a:srcRect l="41475" t="7928" r="40688" b="30633"/>
          <a:stretch>
            <a:fillRect/>
          </a:stretch>
        </p:blipFill>
        <p:spPr bwMode="auto">
          <a:xfrm rot="15456771">
            <a:off x="7527031" y="5212639"/>
            <a:ext cx="415501" cy="699878"/>
          </a:xfrm>
          <a:prstGeom prst="rect">
            <a:avLst/>
          </a:prstGeom>
          <a:noFill/>
        </p:spPr>
      </p:pic>
      <p:pic>
        <p:nvPicPr>
          <p:cNvPr id="25" name="Picture 5" descr="C:\Users\Aleksandr\Desktop\мама\вилка 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30000"/>
          </a:blip>
          <a:srcRect/>
          <a:stretch>
            <a:fillRect/>
          </a:stretch>
        </p:blipFill>
        <p:spPr bwMode="auto">
          <a:xfrm rot="19171736">
            <a:off x="5133746" y="4061378"/>
            <a:ext cx="1359010" cy="267568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39552" y="404664"/>
            <a:ext cx="7222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Маша и медведь вернулись домой и решили накрыть свои столы. </a:t>
            </a:r>
          </a:p>
        </p:txBody>
      </p:sp>
      <p:pic>
        <p:nvPicPr>
          <p:cNvPr id="18" name="Picture 5" descr="C:\Users\Aleksandr\Desktop\мама\вилка 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30000"/>
          </a:blip>
          <a:srcRect/>
          <a:stretch>
            <a:fillRect/>
          </a:stretch>
        </p:blipFill>
        <p:spPr bwMode="auto">
          <a:xfrm rot="19171736">
            <a:off x="7391496" y="4681999"/>
            <a:ext cx="752650" cy="1643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ksandr\Desktop\мама\молодц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2564" flipH="1">
            <a:off x="-851740" y="1765053"/>
            <a:ext cx="3448533" cy="3491053"/>
          </a:xfrm>
          <a:prstGeom prst="rect">
            <a:avLst/>
          </a:prstGeom>
          <a:noFill/>
        </p:spPr>
      </p:pic>
      <p:pic>
        <p:nvPicPr>
          <p:cNvPr id="4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732240" y="3356992"/>
            <a:ext cx="2996952" cy="2996952"/>
          </a:xfrm>
          <a:prstGeom prst="rect">
            <a:avLst/>
          </a:prstGeom>
          <a:noFill/>
        </p:spPr>
      </p:pic>
      <p:pic>
        <p:nvPicPr>
          <p:cNvPr id="5" name="smeshariki_zastavka_k_mul_tfil_mu (freemp3now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3568" y="11247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leksandr\Desktop\мама\иг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Users\katrin\Desktop\Картинки\c9006fd4c8a51f6336e27c7a2d10198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28800" cy="1628800"/>
          </a:xfrm>
          <a:prstGeom prst="rect">
            <a:avLst/>
          </a:prstGeom>
          <a:noFill/>
        </p:spPr>
      </p:pic>
      <p:pic>
        <p:nvPicPr>
          <p:cNvPr id="11" name="Picture 2" descr="C:\Users\katrin\Desktop\Картинки\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948264" y="4869160"/>
            <a:ext cx="1656184" cy="1767994"/>
          </a:xfrm>
          <a:prstGeom prst="rect">
            <a:avLst/>
          </a:prstGeom>
          <a:noFill/>
        </p:spPr>
      </p:pic>
      <p:pic>
        <p:nvPicPr>
          <p:cNvPr id="12" name="Picture 2" descr="C:\Users\katrin\Desktop\Картинки\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181600"/>
            <a:ext cx="1573022" cy="1676400"/>
          </a:xfrm>
          <a:prstGeom prst="rect">
            <a:avLst/>
          </a:prstGeom>
          <a:noFill/>
        </p:spPr>
      </p:pic>
      <p:pic>
        <p:nvPicPr>
          <p:cNvPr id="13" name="Picture 2" descr="C:\Users\katrin\Desktop\Картинки\73209063_0_545b0_25c8e346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003240"/>
            <a:ext cx="1656184" cy="2199677"/>
          </a:xfrm>
          <a:prstGeom prst="rect">
            <a:avLst/>
          </a:prstGeom>
          <a:noFill/>
        </p:spPr>
      </p:pic>
      <p:pic>
        <p:nvPicPr>
          <p:cNvPr id="14" name="Picture 2" descr="C:\Users\katrin\Desktop\Картинки\82417697_large_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20920">
            <a:off x="4419512" y="773176"/>
            <a:ext cx="1529111" cy="1368152"/>
          </a:xfrm>
          <a:prstGeom prst="rect">
            <a:avLst/>
          </a:prstGeom>
          <a:noFill/>
        </p:spPr>
      </p:pic>
      <p:pic>
        <p:nvPicPr>
          <p:cNvPr id="15" name="Picture 2" descr="C:\Users\katrin\Desktop\Картинки\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580112" y="3645024"/>
            <a:ext cx="1296144" cy="1728192"/>
          </a:xfrm>
          <a:prstGeom prst="rect">
            <a:avLst/>
          </a:prstGeom>
          <a:noFill/>
        </p:spPr>
      </p:pic>
      <p:pic>
        <p:nvPicPr>
          <p:cNvPr id="17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409728"/>
            <a:ext cx="2448272" cy="2448272"/>
          </a:xfrm>
          <a:prstGeom prst="rect">
            <a:avLst/>
          </a:prstGeom>
          <a:noFill/>
        </p:spPr>
      </p:pic>
      <p:pic>
        <p:nvPicPr>
          <p:cNvPr id="4098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02564" flipH="1">
            <a:off x="895807" y="2696084"/>
            <a:ext cx="3182585" cy="3383377"/>
          </a:xfrm>
          <a:prstGeom prst="rect">
            <a:avLst/>
          </a:prstGeom>
          <a:noFill/>
        </p:spPr>
      </p:pic>
      <p:pic>
        <p:nvPicPr>
          <p:cNvPr id="4099" name="Picture 3" descr="C:\Users\Aleksandr\Desktop\мама\зая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5637515"/>
            <a:ext cx="1540045" cy="1220485"/>
          </a:xfrm>
          <a:prstGeom prst="rect">
            <a:avLst/>
          </a:prstGeom>
          <a:noFill/>
        </p:spPr>
      </p:pic>
      <p:pic>
        <p:nvPicPr>
          <p:cNvPr id="4100" name="Picture 4" descr="C:\Users\Aleksandr\Desktop\мама\нюша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139952" y="3933056"/>
            <a:ext cx="1913790" cy="1435342"/>
          </a:xfrm>
          <a:prstGeom prst="rect">
            <a:avLst/>
          </a:prstGeom>
          <a:noFill/>
        </p:spPr>
      </p:pic>
      <p:pic>
        <p:nvPicPr>
          <p:cNvPr id="18" name="Picture 2" descr="C:\Users\Aleksandr\Desktop\мама\анимашка фон.gif"/>
          <p:cNvPicPr>
            <a:picLocks noChangeAspect="1" noChangeArrowheads="1" noCrop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 rot="5163824">
            <a:off x="1931408" y="408218"/>
            <a:ext cx="2546954" cy="3784045"/>
          </a:xfrm>
          <a:prstGeom prst="ellipse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4464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Маша и медведь  получили приглашение в гости в страну «</a:t>
            </a:r>
            <a:r>
              <a:rPr lang="ru-RU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Смешариков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».</a:t>
            </a:r>
          </a:p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Жители страны были очень рады и решили Машу с медведем угостить.</a:t>
            </a:r>
          </a:p>
          <a:p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ksandr\Desktop\мама\игр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Aleksandr\Desktop\мама\кар кары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40768"/>
            <a:ext cx="6642510" cy="5185997"/>
          </a:xfrm>
          <a:prstGeom prst="rect">
            <a:avLst/>
          </a:prstGeom>
          <a:noFill/>
        </p:spPr>
      </p:pic>
      <p:pic>
        <p:nvPicPr>
          <p:cNvPr id="7" name="Picture 2" descr="C:\Users\katrin\Desktop\Картинки\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96136" y="4169701"/>
            <a:ext cx="2016224" cy="2688299"/>
          </a:xfrm>
          <a:prstGeom prst="rect">
            <a:avLst/>
          </a:prstGeom>
          <a:noFill/>
        </p:spPr>
      </p:pic>
      <p:pic>
        <p:nvPicPr>
          <p:cNvPr id="8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2564" flipH="1">
            <a:off x="-326167" y="2995330"/>
            <a:ext cx="3444786" cy="3444786"/>
          </a:xfrm>
          <a:prstGeom prst="rect">
            <a:avLst/>
          </a:prstGeom>
          <a:noFill/>
        </p:spPr>
      </p:pic>
      <p:pic>
        <p:nvPicPr>
          <p:cNvPr id="10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409728"/>
            <a:ext cx="2448272" cy="24482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19872" y="188640"/>
            <a:ext cx="4894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Первым принимал гостей кто?</a:t>
            </a:r>
          </a:p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Угадай, чей домик?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ksandr\Desktop\мама\к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633"/>
          <a:stretch>
            <a:fillRect/>
          </a:stretch>
        </p:blipFill>
        <p:spPr bwMode="auto">
          <a:xfrm>
            <a:off x="1619672" y="836712"/>
            <a:ext cx="6410223" cy="3641774"/>
          </a:xfrm>
          <a:prstGeom prst="rect">
            <a:avLst/>
          </a:prstGeom>
          <a:noFill/>
        </p:spPr>
      </p:pic>
      <p:pic>
        <p:nvPicPr>
          <p:cNvPr id="7173" name="Picture 5" descr="C:\Users\Aleksandr\Desktop\мама\ч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2273" b="5724"/>
          <a:stretch>
            <a:fillRect/>
          </a:stretch>
        </p:blipFill>
        <p:spPr bwMode="auto">
          <a:xfrm>
            <a:off x="3491880" y="4653136"/>
            <a:ext cx="1656184" cy="1078445"/>
          </a:xfrm>
          <a:prstGeom prst="rect">
            <a:avLst/>
          </a:prstGeom>
          <a:noFill/>
        </p:spPr>
      </p:pic>
      <p:pic>
        <p:nvPicPr>
          <p:cNvPr id="6" name="Picture 14" descr="C:\Users\Aleksandr\Desktop\мама\нож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73" t="3381" r="15035" b="31954"/>
          <a:stretch>
            <a:fillRect/>
          </a:stretch>
        </p:blipFill>
        <p:spPr bwMode="auto">
          <a:xfrm rot="11527641">
            <a:off x="2147291" y="5480368"/>
            <a:ext cx="1129478" cy="1029818"/>
          </a:xfrm>
          <a:prstGeom prst="rect">
            <a:avLst/>
          </a:prstGeom>
          <a:noFill/>
        </p:spPr>
      </p:pic>
      <p:pic>
        <p:nvPicPr>
          <p:cNvPr id="7" name="Picture 9" descr="C:\Users\Aleksandr\Desktop\мама\сковорода 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365104"/>
            <a:ext cx="1800200" cy="1350150"/>
          </a:xfrm>
          <a:prstGeom prst="rect">
            <a:avLst/>
          </a:prstGeom>
          <a:noFill/>
        </p:spPr>
      </p:pic>
      <p:pic>
        <p:nvPicPr>
          <p:cNvPr id="8" name="Picture 18" descr="C:\Users\Aleksandr\Desktop\мама\кастрюля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38" t="13251" r="21454" b="34250"/>
          <a:stretch>
            <a:fillRect/>
          </a:stretch>
        </p:blipFill>
        <p:spPr bwMode="auto">
          <a:xfrm>
            <a:off x="-252536" y="5373216"/>
            <a:ext cx="1656184" cy="1162234"/>
          </a:xfrm>
          <a:prstGeom prst="rect">
            <a:avLst/>
          </a:prstGeom>
          <a:noFill/>
        </p:spPr>
      </p:pic>
      <p:pic>
        <p:nvPicPr>
          <p:cNvPr id="9" name="Picture 11" descr="C:\Users\Aleksandr\Desktop\мама\1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2"/>
              </a:clrFrom>
              <a:clrTo>
                <a:srgbClr val="FFFEF2">
                  <a:alpha val="0"/>
                </a:srgbClr>
              </a:clrTo>
            </a:clrChange>
          </a:blip>
          <a:srcRect t="14497" b="35973"/>
          <a:stretch>
            <a:fillRect/>
          </a:stretch>
        </p:blipFill>
        <p:spPr bwMode="auto">
          <a:xfrm>
            <a:off x="2267744" y="4293096"/>
            <a:ext cx="1644696" cy="1186211"/>
          </a:xfrm>
          <a:prstGeom prst="rect">
            <a:avLst/>
          </a:prstGeom>
          <a:noFill/>
        </p:spPr>
      </p:pic>
      <p:pic>
        <p:nvPicPr>
          <p:cNvPr id="11" name="Picture 2" descr="C:\Users\Aleksandr\Desktop\мама\половник 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l="138" t="10592" b="21080"/>
          <a:stretch>
            <a:fillRect/>
          </a:stretch>
        </p:blipFill>
        <p:spPr bwMode="auto">
          <a:xfrm rot="181183" flipH="1">
            <a:off x="313037" y="2772394"/>
            <a:ext cx="2473143" cy="2400748"/>
          </a:xfrm>
          <a:prstGeom prst="rect">
            <a:avLst/>
          </a:prstGeom>
          <a:noFill/>
        </p:spPr>
      </p:pic>
      <p:pic>
        <p:nvPicPr>
          <p:cNvPr id="10" name="Picture 2" descr="C:\Users\katrin\Desktop\Картинки\0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620688"/>
            <a:ext cx="1800200" cy="2400267"/>
          </a:xfrm>
          <a:prstGeom prst="rect">
            <a:avLst/>
          </a:prstGeom>
          <a:noFill/>
        </p:spPr>
      </p:pic>
      <p:pic>
        <p:nvPicPr>
          <p:cNvPr id="13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97436">
            <a:off x="3994392" y="2993517"/>
            <a:ext cx="3402829" cy="3444786"/>
          </a:xfrm>
          <a:prstGeom prst="rect">
            <a:avLst/>
          </a:prstGeom>
          <a:noFill/>
        </p:spPr>
      </p:pic>
      <p:pic>
        <p:nvPicPr>
          <p:cNvPr id="2" name="Picture 2" descr="C:\Users\Aleksandr\Desktop\мама\маша 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6588224" y="2060848"/>
            <a:ext cx="2088232" cy="20796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7380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Пин</a:t>
            </a:r>
            <a:r>
              <a:rPr lang="ru-RU" sz="24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решил приготовить обед. Какая посуда ему понадобится?</a:t>
            </a:r>
          </a:p>
        </p:txBody>
      </p:sp>
      <p:pic>
        <p:nvPicPr>
          <p:cNvPr id="14" name="Picture 2" descr="C:\Users\Aleksandr\Desktop\мама\фон п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30" t="1106" r="-1701" b="66979"/>
          <a:stretch>
            <a:fillRect/>
          </a:stretch>
        </p:blipFill>
        <p:spPr bwMode="auto">
          <a:xfrm>
            <a:off x="6156176" y="1772816"/>
            <a:ext cx="1297645" cy="781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ksandr\Desktop\мама\д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E894"/>
              </a:clrFrom>
              <a:clrTo>
                <a:srgbClr val="CCE894">
                  <a:alpha val="0"/>
                </a:srgbClr>
              </a:clrTo>
            </a:clrChange>
          </a:blip>
          <a:srcRect r="2892"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</p:spPr>
      </p:pic>
      <p:pic>
        <p:nvPicPr>
          <p:cNvPr id="7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1844824"/>
            <a:ext cx="3816424" cy="3816424"/>
          </a:xfrm>
          <a:prstGeom prst="rect">
            <a:avLst/>
          </a:prstGeom>
          <a:noFill/>
        </p:spPr>
      </p:pic>
      <p:pic>
        <p:nvPicPr>
          <p:cNvPr id="8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436">
            <a:off x="4642786" y="1519445"/>
            <a:ext cx="4322537" cy="4322537"/>
          </a:xfrm>
          <a:prstGeom prst="rect">
            <a:avLst/>
          </a:prstGeom>
          <a:noFill/>
        </p:spPr>
      </p:pic>
      <p:pic>
        <p:nvPicPr>
          <p:cNvPr id="9" name="Picture 17" descr="C:\Users\Aleksandr\Desktop\мама\глубокая тарелк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94" r="17228" b="20294"/>
          <a:stretch>
            <a:fillRect/>
          </a:stretch>
        </p:blipFill>
        <p:spPr bwMode="auto">
          <a:xfrm>
            <a:off x="8063880" y="5889617"/>
            <a:ext cx="1080120" cy="968383"/>
          </a:xfrm>
          <a:prstGeom prst="rect">
            <a:avLst/>
          </a:prstGeom>
          <a:noFill/>
        </p:spPr>
      </p:pic>
      <p:pic>
        <p:nvPicPr>
          <p:cNvPr id="10" name="Picture 15" descr="C:\Users\Aleksandr\Desktop\мама\кружк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5993904"/>
            <a:ext cx="864096" cy="864096"/>
          </a:xfrm>
          <a:prstGeom prst="rect">
            <a:avLst/>
          </a:prstGeom>
          <a:noFill/>
        </p:spPr>
      </p:pic>
      <p:pic>
        <p:nvPicPr>
          <p:cNvPr id="11" name="Picture 12" descr="C:\Users\Aleksandr\Desktop\мама\тарелка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33769">
            <a:off x="3282416" y="5989239"/>
            <a:ext cx="1312044" cy="978474"/>
          </a:xfrm>
          <a:prstGeom prst="rect">
            <a:avLst/>
          </a:prstGeom>
          <a:noFill/>
        </p:spPr>
      </p:pic>
      <p:pic>
        <p:nvPicPr>
          <p:cNvPr id="5127" name="Picture 7" descr="C:\Users\Aleksandr\Desktop\мама\вилка ложк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-40000"/>
          </a:blip>
          <a:srcRect/>
          <a:stretch>
            <a:fillRect/>
          </a:stretch>
        </p:blipFill>
        <p:spPr bwMode="auto">
          <a:xfrm rot="1903862">
            <a:off x="2512657" y="5595541"/>
            <a:ext cx="761913" cy="1147892"/>
          </a:xfrm>
          <a:prstGeom prst="rect">
            <a:avLst/>
          </a:prstGeom>
          <a:noFill/>
        </p:spPr>
      </p:pic>
      <p:pic>
        <p:nvPicPr>
          <p:cNvPr id="5131" name="Picture 11" descr="C:\Users\Aleksandr\Desktop\мама\супница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12"/>
          <a:stretch>
            <a:fillRect/>
          </a:stretch>
        </p:blipFill>
        <p:spPr bwMode="auto">
          <a:xfrm>
            <a:off x="6156176" y="5085184"/>
            <a:ext cx="1368152" cy="1262635"/>
          </a:xfrm>
          <a:prstGeom prst="rect">
            <a:avLst/>
          </a:prstGeom>
          <a:noFill/>
        </p:spPr>
      </p:pic>
      <p:pic>
        <p:nvPicPr>
          <p:cNvPr id="21" name="Picture 2" descr="C:\Users\Aleksandr\Desktop\мама\тпр.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34" t="65767"/>
          <a:stretch>
            <a:fillRect/>
          </a:stretch>
        </p:blipFill>
        <p:spPr bwMode="auto">
          <a:xfrm>
            <a:off x="4932040" y="6020813"/>
            <a:ext cx="1296144" cy="837187"/>
          </a:xfrm>
          <a:prstGeom prst="ellipse">
            <a:avLst/>
          </a:prstGeom>
          <a:noFill/>
        </p:spPr>
      </p:pic>
      <p:pic>
        <p:nvPicPr>
          <p:cNvPr id="23" name="Picture 10" descr="C:\Users\Aleksandr\Desktop\мама\солонка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38" t="9001" r="18067" b="24000"/>
          <a:stretch>
            <a:fillRect/>
          </a:stretch>
        </p:blipFill>
        <p:spPr bwMode="auto">
          <a:xfrm>
            <a:off x="1259632" y="6014979"/>
            <a:ext cx="1031757" cy="843021"/>
          </a:xfrm>
          <a:prstGeom prst="rect">
            <a:avLst/>
          </a:prstGeom>
          <a:noFill/>
        </p:spPr>
      </p:pic>
      <p:pic>
        <p:nvPicPr>
          <p:cNvPr id="24" name="Picture 8" descr="C:\Users\Aleksandr\Desktop\мама\кофе 2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3933056"/>
            <a:ext cx="1908720" cy="1908720"/>
          </a:xfrm>
          <a:prstGeom prst="rect">
            <a:avLst/>
          </a:prstGeom>
          <a:noFill/>
        </p:spPr>
      </p:pic>
      <p:pic>
        <p:nvPicPr>
          <p:cNvPr id="25" name="Picture 10" descr="C:\Users\Aleksandr\Desktop\мама\Detskij_набор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3861048"/>
            <a:ext cx="1944216" cy="194421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188640"/>
            <a:ext cx="6516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Маша решила помочь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накрыть стол для обеда. Поможем Маше? Какая посуда нам нужна?</a:t>
            </a:r>
          </a:p>
        </p:txBody>
      </p:sp>
      <p:pic>
        <p:nvPicPr>
          <p:cNvPr id="16" name="Picture 16" descr="C:\Users\Aleksandr\Desktop\мама\маслёнка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5373216"/>
            <a:ext cx="1224136" cy="912101"/>
          </a:xfrm>
          <a:prstGeom prst="rect">
            <a:avLst/>
          </a:prstGeom>
          <a:noFill/>
        </p:spPr>
      </p:pic>
      <p:pic>
        <p:nvPicPr>
          <p:cNvPr id="17" name="Picture 2" descr="C:\Users\Aleksandr\Desktop\мама\фон п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30" t="1106" r="-1701" b="66979"/>
          <a:stretch>
            <a:fillRect/>
          </a:stretch>
        </p:blipFill>
        <p:spPr bwMode="auto">
          <a:xfrm>
            <a:off x="0" y="5589240"/>
            <a:ext cx="1346651" cy="811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5723E-6 L -0.25972 -0.35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-1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3144 L -0.42135 -0.354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0" y="-1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5248 L -0.11805 -0.427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1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948E-6 L -0.63785 -0.3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0" y="-1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2.89017E-6 L 0.26476 -0.388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04046E-6 L 0.41597 -0.4589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81503E-6 L -0.15122 -0.370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-1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942E-6 L 0.19687 -0.3330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4218E-6 L -0.07864 -0.270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-1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ksandr\Desktop\мама\доик копатыч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" y="0"/>
            <a:ext cx="9145016" cy="7280920"/>
          </a:xfrm>
          <a:prstGeom prst="rect">
            <a:avLst/>
          </a:prstGeom>
          <a:noFill/>
        </p:spPr>
      </p:pic>
      <p:pic>
        <p:nvPicPr>
          <p:cNvPr id="3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2564" flipH="1">
            <a:off x="-326167" y="2995330"/>
            <a:ext cx="3444786" cy="3444786"/>
          </a:xfrm>
          <a:prstGeom prst="rect">
            <a:avLst/>
          </a:prstGeom>
          <a:noFill/>
        </p:spPr>
      </p:pic>
      <p:pic>
        <p:nvPicPr>
          <p:cNvPr id="5" name="Picture 2" descr="C:\Users\Aleksandr\Desktop\мама\анимашка фон.gif"/>
          <p:cNvPicPr>
            <a:picLocks noChangeAspect="1" noChangeArrowheads="1" noCrop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163824">
            <a:off x="984582" y="1100864"/>
            <a:ext cx="1615777" cy="2400582"/>
          </a:xfrm>
          <a:prstGeom prst="ellipse">
            <a:avLst/>
          </a:prstGeom>
          <a:noFill/>
        </p:spPr>
      </p:pic>
      <p:pic>
        <p:nvPicPr>
          <p:cNvPr id="6" name="Picture 2" descr="C:\Users\katrin\Desktop\Картинки\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0951">
            <a:off x="3390185" y="4831645"/>
            <a:ext cx="2098598" cy="22365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80112" y="188640"/>
            <a:ext cx="3392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 обеда, Миша решил посетить своего друга, а кого догадаетесь сами?</a:t>
            </a:r>
          </a:p>
        </p:txBody>
      </p:sp>
      <p:pic>
        <p:nvPicPr>
          <p:cNvPr id="5122" name="Picture 2" descr="C:\Users\Aleksandr\Desktop\мама\аниме.jpg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94631">
            <a:off x="5438060" y="1477982"/>
            <a:ext cx="3275856" cy="1654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ksandr\Desktop\мама\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396536" cy="7029400"/>
          </a:xfrm>
          <a:prstGeom prst="rect">
            <a:avLst/>
          </a:prstGeom>
          <a:noFill/>
        </p:spPr>
      </p:pic>
      <p:pic>
        <p:nvPicPr>
          <p:cNvPr id="3" name="Picture 10" descr="C:\Users\Aleksandr\Desktop\мама\Detskij_набор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2780928"/>
            <a:ext cx="2808312" cy="2808312"/>
          </a:xfrm>
          <a:prstGeom prst="rect">
            <a:avLst/>
          </a:prstGeom>
          <a:noFill/>
        </p:spPr>
      </p:pic>
      <p:pic>
        <p:nvPicPr>
          <p:cNvPr id="6" name="Picture 2" descr="C:\Users\Aleksandr\Desktop\мама\миш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2564" flipH="1">
            <a:off x="-724723" y="1084606"/>
            <a:ext cx="4255012" cy="4255012"/>
          </a:xfrm>
          <a:prstGeom prst="rect">
            <a:avLst/>
          </a:prstGeom>
          <a:noFill/>
        </p:spPr>
      </p:pic>
      <p:pic>
        <p:nvPicPr>
          <p:cNvPr id="7" name="Picture 2" descr="C:\Users\katrin\Desktop\Картинки\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212976"/>
            <a:ext cx="2160240" cy="23022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91880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0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Капатыч</a:t>
            </a:r>
            <a:r>
              <a:rPr lang="ru-RU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решил угостить Мишу  чаем с мёдом. Какая посуда понадобится </a:t>
            </a:r>
            <a:r>
              <a:rPr lang="ru-RU" sz="2400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Капатычу</a:t>
            </a:r>
            <a:r>
              <a:rPr lang="ru-RU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:\Users\Aleksandr\Desktop\мама\сахарниц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3789040"/>
            <a:ext cx="1117898" cy="745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ksandr\Desktop\мама\доимк  совуньи.jpg"/>
          <p:cNvPicPr>
            <a:picLocks noChangeAspect="1" noChangeArrowheads="1"/>
          </p:cNvPicPr>
          <p:nvPr/>
        </p:nvPicPr>
        <p:blipFill>
          <a:blip r:embed="rId2" cstate="print"/>
          <a:srcRect r="25756" b="248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leksandr\Desktop\мама\анимашка фон.gif"/>
          <p:cNvPicPr>
            <a:picLocks noChangeAspect="1" noChangeArrowheads="1" noCrop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5163824">
            <a:off x="694229" y="-310286"/>
            <a:ext cx="1607349" cy="2388061"/>
          </a:xfrm>
          <a:prstGeom prst="ellipse">
            <a:avLst/>
          </a:prstGeom>
          <a:noFill/>
        </p:spPr>
      </p:pic>
      <p:pic>
        <p:nvPicPr>
          <p:cNvPr id="4" name="Picture 2" descr="C:\Users\katrin\Desktop\Картинки\82417697_large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20920">
            <a:off x="6656720" y="2177587"/>
            <a:ext cx="2132958" cy="1908436"/>
          </a:xfrm>
          <a:prstGeom prst="rect">
            <a:avLst/>
          </a:prstGeom>
          <a:noFill/>
        </p:spPr>
      </p:pic>
      <p:pic>
        <p:nvPicPr>
          <p:cNvPr id="7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73016"/>
            <a:ext cx="3284984" cy="32849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476672"/>
            <a:ext cx="4780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Машу пригласила в гости, кто?  </a:t>
            </a:r>
          </a:p>
        </p:txBody>
      </p:sp>
      <p:pic>
        <p:nvPicPr>
          <p:cNvPr id="6146" name="Picture 2" descr="C:\Users\Aleksandr\Desktop\мама\песок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7" y="5229200"/>
            <a:ext cx="1814203" cy="1310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ksandr\Desktop\мама\к4.jpg"/>
          <p:cNvPicPr>
            <a:picLocks noChangeAspect="1" noChangeArrowheads="1"/>
          </p:cNvPicPr>
          <p:nvPr/>
        </p:nvPicPr>
        <p:blipFill>
          <a:blip r:embed="rId2" cstate="print"/>
          <a:srcRect b="132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C:\Users\Aleksandr\Desktop\мама\кофе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3140968"/>
            <a:ext cx="2088232" cy="2088232"/>
          </a:xfrm>
          <a:prstGeom prst="rect">
            <a:avLst/>
          </a:prstGeom>
          <a:noFill/>
        </p:spPr>
      </p:pic>
      <p:pic>
        <p:nvPicPr>
          <p:cNvPr id="4" name="Picture 4" descr="C:\Users\Aleksandr\Desktop\мама\0_8ead6_e665d8b6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60032" y="1745432"/>
            <a:ext cx="5112568" cy="51125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4766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Совунья</a:t>
            </a:r>
            <a:r>
              <a:rPr lang="ru-RU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угощала Машу вкусным и ароматным ….?</a:t>
            </a:r>
          </a:p>
        </p:txBody>
      </p:sp>
      <p:pic>
        <p:nvPicPr>
          <p:cNvPr id="7" name="Picture 2" descr="C:\Users\katrin\Desktop\Картинки\82417697_large_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20920">
            <a:off x="3342146" y="3329715"/>
            <a:ext cx="2132958" cy="19084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1543</TotalTime>
  <Words>191</Words>
  <Application>Microsoft Office PowerPoint</Application>
  <PresentationFormat>Экран (4:3)</PresentationFormat>
  <Paragraphs>20</Paragraphs>
  <Slides>19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Aleksandr</dc:creator>
  <cp:lastModifiedBy>ala.makarov@yandex.ru</cp:lastModifiedBy>
  <cp:revision>152</cp:revision>
  <dcterms:created xsi:type="dcterms:W3CDTF">2016-11-25T04:02:37Z</dcterms:created>
  <dcterms:modified xsi:type="dcterms:W3CDTF">2024-12-02T08:23:52Z</dcterms:modified>
</cp:coreProperties>
</file>