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6" r:id="rId3"/>
    <p:sldId id="259" r:id="rId4"/>
    <p:sldId id="274" r:id="rId5"/>
    <p:sldId id="277" r:id="rId6"/>
    <p:sldId id="279" r:id="rId7"/>
    <p:sldId id="280" r:id="rId8"/>
    <p:sldId id="285" r:id="rId9"/>
    <p:sldId id="289" r:id="rId10"/>
    <p:sldId id="287" r:id="rId11"/>
    <p:sldId id="290" r:id="rId12"/>
    <p:sldId id="288" r:id="rId13"/>
    <p:sldId id="291" r:id="rId14"/>
    <p:sldId id="286" r:id="rId15"/>
    <p:sldId id="292" r:id="rId16"/>
    <p:sldId id="29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7F2A0-CE75-4DAD-B5E9-482EBFDF60F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82403-0570-473B-800E-3EAF6446C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82403-0570-473B-800E-3EAF6446C3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5B4-0CDE-45CC-8113-0AAA7F135B0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2DC-8A5C-478D-99CB-22B7F0A1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5B4-0CDE-45CC-8113-0AAA7F135B0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2DC-8A5C-478D-99CB-22B7F0A1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5B4-0CDE-45CC-8113-0AAA7F135B0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2DC-8A5C-478D-99CB-22B7F0A1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5B4-0CDE-45CC-8113-0AAA7F135B0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2DC-8A5C-478D-99CB-22B7F0A1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5B4-0CDE-45CC-8113-0AAA7F135B0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2DC-8A5C-478D-99CB-22B7F0A1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5B4-0CDE-45CC-8113-0AAA7F135B0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2DC-8A5C-478D-99CB-22B7F0A1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5B4-0CDE-45CC-8113-0AAA7F135B0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2DC-8A5C-478D-99CB-22B7F0A1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5B4-0CDE-45CC-8113-0AAA7F135B0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2DC-8A5C-478D-99CB-22B7F0A1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5B4-0CDE-45CC-8113-0AAA7F135B0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2DC-8A5C-478D-99CB-22B7F0A1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5B4-0CDE-45CC-8113-0AAA7F135B0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2DC-8A5C-478D-99CB-22B7F0A1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5B4-0CDE-45CC-8113-0AAA7F135B0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2DC-8A5C-478D-99CB-22B7F0A1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565B4-0CDE-45CC-8113-0AAA7F135B0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82DC-8A5C-478D-99CB-22B7F0A1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eksandr\Desktop\&#1080;&#1085;&#1077;&#1090;%20&#1088;&#1072;&#1089;&#1082;&#1088;&#1072;&#1089;&#1082;&#1072;\&#1083;&#1080;&#1089;&#1072;.mp3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eksandr\Desktop\&#1080;&#1085;&#1077;&#1090;%20&#1088;&#1072;&#1089;&#1082;&#1088;&#1072;&#1089;&#1082;&#1072;\&#1083;&#1080;&#1089;&#1072;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22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eksandr\Desktop\&#1080;&#1085;&#1077;&#1090;%20&#1088;&#1072;&#1089;&#1082;&#1088;&#1072;&#1089;&#1082;&#1072;\&#1084;&#1077;&#1076;&#1074;&#1077;&#1076;&#1100;.mp3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eksandr\Desktop\&#1080;&#1085;&#1077;&#1090;%20&#1088;&#1072;&#1089;&#1082;&#1088;&#1072;&#1089;&#1082;&#1072;\&#1084;&#1077;&#1076;&#1074;&#1077;&#1076;&#1100;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eksandr\Desktop\&#1080;&#1085;&#1077;&#1090;%20&#1088;&#1072;&#1089;&#1082;&#1088;&#1072;&#1089;&#1082;&#1072;\Dikie_zhivotnye_-_golos_ezhika.mp3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eksandr\Desktop\&#1080;&#1085;&#1077;&#1090;%20&#1088;&#1072;&#1089;&#1082;&#1088;&#1072;&#1089;&#1082;&#1072;\Dikie_zhivotnye_-_golos_ezhika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17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eksandr\Desktop\&#1080;&#1085;&#1077;&#1090;%20&#1088;&#1072;&#1089;&#1082;&#1088;&#1072;&#1089;&#1082;&#1072;\&#1082;&#1086;&#1096;&#1082;&#1072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eksandr\Desktop\&#1080;&#1085;&#1077;&#1090;%20&#1088;&#1072;&#1089;&#1082;&#1088;&#1072;&#1089;&#1082;&#1072;\&#1074;&#1086;&#1083;&#1082;.mp3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eksandr\Desktop\&#1080;&#1085;&#1077;&#1090;%20&#1088;&#1072;&#1089;&#1082;&#1088;&#1072;&#1089;&#1082;&#1072;\&#1074;&#1086;&#1083;&#1082;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ksandr\Desktop\инет раскраска\ежприме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40" y="404664"/>
            <a:ext cx="4513104" cy="6309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1921" y="548680"/>
            <a:ext cx="5292080" cy="66171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Детский  осенний тренажёр</a:t>
            </a:r>
          </a:p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«Раскрась меня»</a:t>
            </a: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Интерактивные раскраски для детей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Выполнили: Макарова Н.А 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                         Ларионова Е.В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                      Фролова В.А.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   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Самара 2023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andr\Desktop\зпр модерн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" y="0"/>
            <a:ext cx="9143955" cy="6858000"/>
          </a:xfrm>
          <a:prstGeom prst="rect">
            <a:avLst/>
          </a:prstGeom>
          <a:noFill/>
        </p:spPr>
      </p:pic>
      <p:pic>
        <p:nvPicPr>
          <p:cNvPr id="11" name="ли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15816" y="5301208"/>
            <a:ext cx="304800" cy="304800"/>
          </a:xfrm>
          <a:prstGeom prst="rect">
            <a:avLst/>
          </a:prstGeom>
        </p:spPr>
      </p:pic>
      <p:pic>
        <p:nvPicPr>
          <p:cNvPr id="15" name="Picture 2" descr="C:\Users\Aleksandr\Desktop\инет раскраска\еж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58" b="16179"/>
          <a:stretch>
            <a:fillRect/>
          </a:stretch>
        </p:blipFill>
        <p:spPr bwMode="auto">
          <a:xfrm>
            <a:off x="3851920" y="-171400"/>
            <a:ext cx="4896544" cy="311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andr\Desktop\зпр модерн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" y="0"/>
            <a:ext cx="9143955" cy="6858000"/>
          </a:xfrm>
          <a:prstGeom prst="rect">
            <a:avLst/>
          </a:prstGeom>
          <a:noFill/>
        </p:spPr>
      </p:pic>
      <p:pic>
        <p:nvPicPr>
          <p:cNvPr id="11" name="ли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15816" y="5301208"/>
            <a:ext cx="304800" cy="304800"/>
          </a:xfrm>
          <a:prstGeom prst="rect">
            <a:avLst/>
          </a:prstGeom>
        </p:spPr>
      </p:pic>
      <p:pic>
        <p:nvPicPr>
          <p:cNvPr id="15" name="Picture 2" descr="C:\Users\Aleksandr\Desktop\инет раскраска\еж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58" b="16179"/>
          <a:stretch>
            <a:fillRect/>
          </a:stretch>
        </p:blipFill>
        <p:spPr bwMode="auto">
          <a:xfrm>
            <a:off x="3851920" y="-171400"/>
            <a:ext cx="4896544" cy="3117251"/>
          </a:xfrm>
          <a:prstGeom prst="rect">
            <a:avLst/>
          </a:prstGeom>
          <a:noFill/>
        </p:spPr>
      </p:pic>
      <p:pic>
        <p:nvPicPr>
          <p:cNvPr id="9" name="Picture 3" descr="C:\Users\Aleksandr\Desktop\инет раскраска\животные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1C5AD"/>
              </a:clrFrom>
              <a:clrTo>
                <a:srgbClr val="E1C5AD">
                  <a:alpha val="0"/>
                </a:srgbClr>
              </a:clrTo>
            </a:clrChange>
          </a:blip>
          <a:srcRect l="5187" t="54142" r="51151"/>
          <a:stretch>
            <a:fillRect/>
          </a:stretch>
        </p:blipFill>
        <p:spPr bwMode="auto">
          <a:xfrm flipH="1">
            <a:off x="3851920" y="3429000"/>
            <a:ext cx="3499896" cy="249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andr\Desktop\зпр модерн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" y="0"/>
            <a:ext cx="9143955" cy="6858000"/>
          </a:xfrm>
          <a:prstGeom prst="rect">
            <a:avLst/>
          </a:prstGeom>
          <a:noFill/>
        </p:spPr>
      </p:pic>
      <p:pic>
        <p:nvPicPr>
          <p:cNvPr id="7" name="медве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16216" y="4797152"/>
            <a:ext cx="304800" cy="304800"/>
          </a:xfrm>
          <a:prstGeom prst="rect">
            <a:avLst/>
          </a:prstGeom>
        </p:spPr>
      </p:pic>
      <p:pic>
        <p:nvPicPr>
          <p:cNvPr id="15" name="Picture 2" descr="C:\Users\Aleksandr\Desktop\инет раскраска\еж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58" b="16179"/>
          <a:stretch>
            <a:fillRect/>
          </a:stretch>
        </p:blipFill>
        <p:spPr bwMode="auto">
          <a:xfrm>
            <a:off x="3851920" y="-171400"/>
            <a:ext cx="4896544" cy="311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andr\Desktop\зпр модерн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" y="0"/>
            <a:ext cx="9143955" cy="6858000"/>
          </a:xfrm>
          <a:prstGeom prst="rect">
            <a:avLst/>
          </a:prstGeom>
          <a:noFill/>
        </p:spPr>
      </p:pic>
      <p:pic>
        <p:nvPicPr>
          <p:cNvPr id="7" name="медве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16216" y="4797152"/>
            <a:ext cx="304800" cy="304800"/>
          </a:xfrm>
          <a:prstGeom prst="rect">
            <a:avLst/>
          </a:prstGeom>
        </p:spPr>
      </p:pic>
      <p:pic>
        <p:nvPicPr>
          <p:cNvPr id="15" name="Picture 2" descr="C:\Users\Aleksandr\Desktop\инет раскраска\еж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58" b="16179"/>
          <a:stretch>
            <a:fillRect/>
          </a:stretch>
        </p:blipFill>
        <p:spPr bwMode="auto">
          <a:xfrm>
            <a:off x="3851920" y="-171400"/>
            <a:ext cx="4896544" cy="3117251"/>
          </a:xfrm>
          <a:prstGeom prst="rect">
            <a:avLst/>
          </a:prstGeom>
          <a:noFill/>
        </p:spPr>
      </p:pic>
      <p:pic>
        <p:nvPicPr>
          <p:cNvPr id="9" name="Picture 2" descr="C:\Users\Aleksandr\Desktop\инет раскраска\животные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5CAB5"/>
              </a:clrFrom>
              <a:clrTo>
                <a:srgbClr val="E5CAB5">
                  <a:alpha val="0"/>
                </a:srgbClr>
              </a:clrTo>
            </a:clrChange>
          </a:blip>
          <a:srcRect l="26177" t="4633" r="24156" b="47674"/>
          <a:stretch>
            <a:fillRect/>
          </a:stretch>
        </p:blipFill>
        <p:spPr bwMode="auto">
          <a:xfrm rot="21096209">
            <a:off x="2079276" y="3698353"/>
            <a:ext cx="3882611" cy="2634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andr\Desktop\зпр модерн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" y="0"/>
            <a:ext cx="9143955" cy="6858000"/>
          </a:xfrm>
          <a:prstGeom prst="rect">
            <a:avLst/>
          </a:prstGeom>
          <a:noFill/>
        </p:spPr>
      </p:pic>
      <p:pic>
        <p:nvPicPr>
          <p:cNvPr id="13" name="Dikie_zhivotnye_-_golos_ezhi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4048" y="4653136"/>
            <a:ext cx="304800" cy="304800"/>
          </a:xfrm>
          <a:prstGeom prst="rect">
            <a:avLst/>
          </a:prstGeom>
        </p:spPr>
      </p:pic>
      <p:pic>
        <p:nvPicPr>
          <p:cNvPr id="15" name="Picture 2" descr="C:\Users\Aleksandr\Desktop\инет раскраска\еж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58" b="16179"/>
          <a:stretch>
            <a:fillRect/>
          </a:stretch>
        </p:blipFill>
        <p:spPr bwMode="auto">
          <a:xfrm>
            <a:off x="3851920" y="-171400"/>
            <a:ext cx="4896544" cy="311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andr\Desktop\зпр модерн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" y="0"/>
            <a:ext cx="9143955" cy="6858000"/>
          </a:xfrm>
          <a:prstGeom prst="rect">
            <a:avLst/>
          </a:prstGeom>
          <a:noFill/>
        </p:spPr>
      </p:pic>
      <p:pic>
        <p:nvPicPr>
          <p:cNvPr id="13" name="Dikie_zhivotnye_-_golos_ezhi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4048" y="4653136"/>
            <a:ext cx="304800" cy="304800"/>
          </a:xfrm>
          <a:prstGeom prst="rect">
            <a:avLst/>
          </a:prstGeom>
        </p:spPr>
      </p:pic>
      <p:pic>
        <p:nvPicPr>
          <p:cNvPr id="14" name="Picture 3" descr="C:\Users\Aleksandr\Desktop\инет раскраска\дикие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8FD"/>
              </a:clrFrom>
              <a:clrTo>
                <a:srgbClr val="F9F8FD">
                  <a:alpha val="0"/>
                </a:srgbClr>
              </a:clrTo>
            </a:clrChange>
          </a:blip>
          <a:srcRect l="37601" t="39041" r="34843" b="34325"/>
          <a:stretch>
            <a:fillRect/>
          </a:stretch>
        </p:blipFill>
        <p:spPr bwMode="auto">
          <a:xfrm flipH="1">
            <a:off x="5364088" y="5589240"/>
            <a:ext cx="1735133" cy="980728"/>
          </a:xfrm>
          <a:prstGeom prst="rect">
            <a:avLst/>
          </a:prstGeom>
          <a:noFill/>
        </p:spPr>
      </p:pic>
      <p:pic>
        <p:nvPicPr>
          <p:cNvPr id="15" name="Picture 2" descr="C:\Users\Aleksandr\Desktop\инет раскраска\еж1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58" b="16179"/>
          <a:stretch>
            <a:fillRect/>
          </a:stretch>
        </p:blipFill>
        <p:spPr bwMode="auto">
          <a:xfrm>
            <a:off x="3851920" y="-171400"/>
            <a:ext cx="4896544" cy="311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eksandr\Desktop\ря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27784" y="1556792"/>
            <a:ext cx="3672408" cy="56329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следующей </a:t>
            </a:r>
          </a:p>
          <a:p>
            <a:pPr algn="ctr">
              <a:defRPr/>
            </a:pPr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встречи!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ksandr\Desktop\инет раскраска\Background-Powerpoint-In-High-Quality 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pic>
        <p:nvPicPr>
          <p:cNvPr id="1028" name="Picture 4" descr="C:\Users\Aleksandr\Desktop\инет раскраска\еж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-891480"/>
            <a:ext cx="4968552" cy="4680520"/>
          </a:xfrm>
          <a:prstGeom prst="rect">
            <a:avLst/>
          </a:prstGeom>
          <a:noFill/>
        </p:spPr>
      </p:pic>
      <p:pic>
        <p:nvPicPr>
          <p:cNvPr id="2050" name="Picture 2" descr="C:\Users\Aleksandr\Desktop\инет раскраска\осень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4" t="3801" r="65350" b="52100"/>
          <a:stretch>
            <a:fillRect/>
          </a:stretch>
        </p:blipFill>
        <p:spPr bwMode="auto">
          <a:xfrm>
            <a:off x="0" y="476672"/>
            <a:ext cx="2828353" cy="3168352"/>
          </a:xfrm>
          <a:prstGeom prst="rect">
            <a:avLst/>
          </a:prstGeom>
          <a:noFill/>
        </p:spPr>
      </p:pic>
      <p:pic>
        <p:nvPicPr>
          <p:cNvPr id="2053" name="Picture 5" descr="C:\Users\Aleksandr\Desktop\мама\детские забавы 2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5EBFF"/>
              </a:clrFrom>
              <a:clrTo>
                <a:srgbClr val="D5EBFF">
                  <a:alpha val="0"/>
                </a:srgbClr>
              </a:clrTo>
            </a:clrChange>
          </a:blip>
          <a:srcRect l="11413" t="13251" r="61025" b="51050"/>
          <a:stretch>
            <a:fillRect/>
          </a:stretch>
        </p:blipFill>
        <p:spPr bwMode="auto">
          <a:xfrm>
            <a:off x="6012160" y="2852936"/>
            <a:ext cx="2520280" cy="2448272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2" name="Picture 2" descr="C:\Users\Aleksandr\Desktop\инет раскраска\осень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8" t="5250" r="34638" b="53801"/>
          <a:stretch>
            <a:fillRect/>
          </a:stretch>
        </p:blipFill>
        <p:spPr bwMode="auto">
          <a:xfrm>
            <a:off x="0" y="3573016"/>
            <a:ext cx="2484784" cy="2808312"/>
          </a:xfrm>
          <a:prstGeom prst="rect">
            <a:avLst/>
          </a:prstGeom>
          <a:noFill/>
        </p:spPr>
      </p:pic>
      <p:pic>
        <p:nvPicPr>
          <p:cNvPr id="3" name="Picture 4" descr="C:\Users\Aleksandr\Desktop\инет раскраска\осень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262" t="5901" r="5113" b="52100"/>
          <a:stretch>
            <a:fillRect/>
          </a:stretch>
        </p:blipFill>
        <p:spPr bwMode="auto">
          <a:xfrm>
            <a:off x="2051720" y="3717032"/>
            <a:ext cx="2160240" cy="2880320"/>
          </a:xfrm>
          <a:prstGeom prst="rect">
            <a:avLst/>
          </a:prstGeom>
          <a:noFill/>
        </p:spPr>
      </p:pic>
      <p:pic>
        <p:nvPicPr>
          <p:cNvPr id="1029" name="Picture 5" descr="C:\Users\Aleksandr\Desktop\инет раскраска\осень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3" t="50000" r="65750" b="4851"/>
          <a:stretch>
            <a:fillRect/>
          </a:stretch>
        </p:blipFill>
        <p:spPr bwMode="auto">
          <a:xfrm>
            <a:off x="2915816" y="2420888"/>
            <a:ext cx="2376264" cy="2761604"/>
          </a:xfrm>
          <a:prstGeom prst="rect">
            <a:avLst/>
          </a:prstGeom>
          <a:noFill/>
        </p:spPr>
      </p:pic>
      <p:pic>
        <p:nvPicPr>
          <p:cNvPr id="1030" name="Picture 6" descr="C:\Users\Aleksandr\Desktop\инет раскраска\осень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00" t="52100" r="3538" b="6951"/>
          <a:stretch>
            <a:fillRect/>
          </a:stretch>
        </p:blipFill>
        <p:spPr bwMode="auto">
          <a:xfrm>
            <a:off x="4572000" y="4531112"/>
            <a:ext cx="2088232" cy="23268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26064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Угадай и расскажи приметы Осени.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ksandr\Desktop\инет раскраска\Background-Powerpoint-In-High-Quality 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pic>
        <p:nvPicPr>
          <p:cNvPr id="9" name="Picture 3" descr="C:\Users\Aleksandr\Desktop\инет раскраска\еж02.gif"/>
          <p:cNvPicPr>
            <a:picLocks noChangeAspect="1" noChangeArrowheads="1"/>
          </p:cNvPicPr>
          <p:nvPr/>
        </p:nvPicPr>
        <p:blipFill>
          <a:blip r:embed="rId3" cstate="print"/>
          <a:srcRect t="17325" b="14820"/>
          <a:stretch>
            <a:fillRect/>
          </a:stretch>
        </p:blipFill>
        <p:spPr bwMode="auto">
          <a:xfrm>
            <a:off x="3995936" y="332656"/>
            <a:ext cx="4987652" cy="3384376"/>
          </a:xfrm>
          <a:prstGeom prst="rect">
            <a:avLst/>
          </a:prstGeom>
          <a:noFill/>
        </p:spPr>
      </p:pic>
      <p:pic>
        <p:nvPicPr>
          <p:cNvPr id="3074" name="Picture 2" descr="C:\Users\Aleksandr\Desktop\инет раскраска\три месяца.png"/>
          <p:cNvPicPr>
            <a:picLocks noChangeAspect="1" noChangeArrowheads="1"/>
          </p:cNvPicPr>
          <p:nvPr/>
        </p:nvPicPr>
        <p:blipFill>
          <a:blip r:embed="rId4" cstate="print"/>
          <a:srcRect l="33074" t="50241" r="33851"/>
          <a:stretch>
            <a:fillRect/>
          </a:stretch>
        </p:blipFill>
        <p:spPr bwMode="auto">
          <a:xfrm>
            <a:off x="0" y="3573016"/>
            <a:ext cx="3203848" cy="3614982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14" name="Picture 2" descr="C:\Users\Aleksandr\Desktop\инет раскраска\три месяца.png"/>
          <p:cNvPicPr>
            <a:picLocks noChangeAspect="1" noChangeArrowheads="1"/>
          </p:cNvPicPr>
          <p:nvPr/>
        </p:nvPicPr>
        <p:blipFill>
          <a:blip r:embed="rId4" cstate="print"/>
          <a:srcRect t="50400" r="70874" b="2528"/>
          <a:stretch>
            <a:fillRect/>
          </a:stretch>
        </p:blipFill>
        <p:spPr bwMode="auto">
          <a:xfrm>
            <a:off x="539552" y="0"/>
            <a:ext cx="3096344" cy="3538679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15" name="Picture 2" descr="C:\Users\Aleksandr\Desktop\инет раскраска\три месяца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l="67724" t="50399" b="3401"/>
          <a:stretch>
            <a:fillRect/>
          </a:stretch>
        </p:blipFill>
        <p:spPr bwMode="auto">
          <a:xfrm>
            <a:off x="3419872" y="3645024"/>
            <a:ext cx="3168352" cy="3401352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3635896" y="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Назови осенние месяцы по порядку.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eksandr\Desktop\инет раскраска\осень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8" t="5250" r="34638" b="53801"/>
          <a:stretch>
            <a:fillRect/>
          </a:stretch>
        </p:blipFill>
        <p:spPr bwMode="auto">
          <a:xfrm>
            <a:off x="323528" y="0"/>
            <a:ext cx="2803346" cy="3168352"/>
          </a:xfrm>
          <a:prstGeom prst="rect">
            <a:avLst/>
          </a:prstGeom>
          <a:noFill/>
        </p:spPr>
      </p:pic>
      <p:pic>
        <p:nvPicPr>
          <p:cNvPr id="3" name="Picture 6" descr="C:\Users\Aleksandr\Desktop\инет раскраска\приметы осени 1.gif"/>
          <p:cNvPicPr>
            <a:picLocks noChangeAspect="1" noChangeArrowheads="1"/>
          </p:cNvPicPr>
          <p:nvPr/>
        </p:nvPicPr>
        <p:blipFill>
          <a:blip r:embed="rId3" cstate="print"/>
          <a:srcRect t="46952" r="75660" b="6380"/>
          <a:stretch>
            <a:fillRect/>
          </a:stretch>
        </p:blipFill>
        <p:spPr bwMode="auto">
          <a:xfrm>
            <a:off x="2987824" y="1124744"/>
            <a:ext cx="1944216" cy="2808312"/>
          </a:xfrm>
          <a:prstGeom prst="rect">
            <a:avLst/>
          </a:prstGeom>
          <a:noFill/>
        </p:spPr>
      </p:pic>
      <p:pic>
        <p:nvPicPr>
          <p:cNvPr id="4" name="Picture 6" descr="C:\Users\Aleksandr\Desktop\инет раскраска\приметы осени 1.gif"/>
          <p:cNvPicPr>
            <a:picLocks noChangeAspect="1" noChangeArrowheads="1"/>
          </p:cNvPicPr>
          <p:nvPr/>
        </p:nvPicPr>
        <p:blipFill>
          <a:blip r:embed="rId3" cstate="print"/>
          <a:srcRect l="23520" r="53801" b="68779"/>
          <a:stretch>
            <a:fillRect/>
          </a:stretch>
        </p:blipFill>
        <p:spPr bwMode="auto">
          <a:xfrm>
            <a:off x="1187624" y="3945676"/>
            <a:ext cx="2808312" cy="2912324"/>
          </a:xfrm>
          <a:prstGeom prst="rect">
            <a:avLst/>
          </a:prstGeom>
          <a:noFill/>
        </p:spPr>
      </p:pic>
      <p:pic>
        <p:nvPicPr>
          <p:cNvPr id="5" name="Picture 2" descr="C:\Users\Aleksandr\Desktop\инет раскраска\три месяца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l="33074" t="50241" r="33851"/>
          <a:stretch>
            <a:fillRect/>
          </a:stretch>
        </p:blipFill>
        <p:spPr bwMode="auto">
          <a:xfrm>
            <a:off x="4572000" y="2708920"/>
            <a:ext cx="2952328" cy="3737428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3284984"/>
            <a:ext cx="2324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Если на деревьях листья пожелтели</a:t>
            </a:r>
          </a:p>
        </p:txBody>
      </p:sp>
      <p:pic>
        <p:nvPicPr>
          <p:cNvPr id="7" name="Picture 2" descr="C:\Users\Aleksandr\Desktop\инет раскраска\еж05.png"/>
          <p:cNvPicPr>
            <a:picLocks noChangeAspect="1" noChangeArrowheads="1"/>
          </p:cNvPicPr>
          <p:nvPr/>
        </p:nvPicPr>
        <p:blipFill>
          <a:blip r:embed="rId5" cstate="print"/>
          <a:srcRect t="16129"/>
          <a:stretch>
            <a:fillRect/>
          </a:stretch>
        </p:blipFill>
        <p:spPr bwMode="auto">
          <a:xfrm>
            <a:off x="5227288" y="0"/>
            <a:ext cx="3916712" cy="3284984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2339752" y="1844824"/>
            <a:ext cx="864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03848" y="548680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Если в край далёкий,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птицы улетели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07904" y="3140968"/>
            <a:ext cx="432048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79512" y="4509120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Если небо хмурится,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дождик льётся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491880" y="5373216"/>
            <a:ext cx="144016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452320" y="2780928"/>
            <a:ext cx="134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Это время года,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осенью зовётся!</a:t>
            </a:r>
          </a:p>
        </p:txBody>
      </p:sp>
      <p:pic>
        <p:nvPicPr>
          <p:cNvPr id="16" name="Picture 2" descr="C:\Users\Aleksandr\Desktop\инет раскраска\Background-Powerpoint-In-High-Quality фон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3F6"/>
              </a:clrFrom>
              <a:clrTo>
                <a:srgbClr val="F6F3F6">
                  <a:alpha val="0"/>
                </a:srgbClr>
              </a:clrTo>
            </a:clrChange>
          </a:blip>
          <a:srcRect l="73796" t="64938" r="4055" b="3563"/>
          <a:stretch>
            <a:fillRect/>
          </a:stretch>
        </p:blipFill>
        <p:spPr bwMode="auto">
          <a:xfrm>
            <a:off x="7414477" y="4653136"/>
            <a:ext cx="1729523" cy="184482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699792" y="188640"/>
            <a:ext cx="524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Проговори и запомни стихотворение.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leksandr\Desktop\зпр модерн\фон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4465" y="0"/>
            <a:ext cx="9298465" cy="6858000"/>
          </a:xfrm>
          <a:prstGeom prst="rect">
            <a:avLst/>
          </a:prstGeom>
          <a:noFill/>
        </p:spPr>
      </p:pic>
      <p:pic>
        <p:nvPicPr>
          <p:cNvPr id="3" name="Picture 2" descr="C:\Users\Aleksandr\Desktop\инет раскраска\ЕЖ07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l="1347" t="21544" b="11129"/>
          <a:stretch>
            <a:fillRect/>
          </a:stretch>
        </p:blipFill>
        <p:spPr bwMode="auto">
          <a:xfrm>
            <a:off x="3923928" y="836712"/>
            <a:ext cx="4602476" cy="3140968"/>
          </a:xfrm>
          <a:prstGeom prst="rect">
            <a:avLst/>
          </a:prstGeom>
          <a:noFill/>
        </p:spPr>
      </p:pic>
      <p:pic>
        <p:nvPicPr>
          <p:cNvPr id="4" name="Picture 2" descr="C:\Users\Aleksandr\Desktop\инет раскраска\животные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5CAB5"/>
              </a:clrFrom>
              <a:clrTo>
                <a:srgbClr val="E5CAB5">
                  <a:alpha val="0"/>
                </a:srgbClr>
              </a:clrTo>
            </a:clrChange>
          </a:blip>
          <a:srcRect l="26177" t="4633" r="24156" b="47674"/>
          <a:stretch>
            <a:fillRect/>
          </a:stretch>
        </p:blipFill>
        <p:spPr bwMode="auto">
          <a:xfrm rot="503791" flipH="1">
            <a:off x="-118343" y="3135615"/>
            <a:ext cx="3036725" cy="2060878"/>
          </a:xfrm>
          <a:prstGeom prst="rect">
            <a:avLst/>
          </a:prstGeom>
          <a:noFill/>
        </p:spPr>
      </p:pic>
      <p:pic>
        <p:nvPicPr>
          <p:cNvPr id="5" name="Picture 3" descr="C:\Users\Aleksandr\Desktop\инет раскраска\животные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CBCA3"/>
              </a:clrFrom>
              <a:clrTo>
                <a:srgbClr val="DCBCA3">
                  <a:alpha val="0"/>
                </a:srgbClr>
              </a:clrTo>
            </a:clrChange>
          </a:blip>
          <a:srcRect l="49899" t="53101" r="7899" b="4740"/>
          <a:stretch>
            <a:fillRect/>
          </a:stretch>
        </p:blipFill>
        <p:spPr bwMode="auto">
          <a:xfrm>
            <a:off x="4572000" y="4437112"/>
            <a:ext cx="2880320" cy="2007496"/>
          </a:xfrm>
          <a:prstGeom prst="rect">
            <a:avLst/>
          </a:prstGeom>
          <a:noFill/>
        </p:spPr>
      </p:pic>
      <p:pic>
        <p:nvPicPr>
          <p:cNvPr id="6" name="Picture 3" descr="C:\Users\Aleksandr\Desktop\инет раскраска\животные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EC3A8"/>
              </a:clrFrom>
              <a:clrTo>
                <a:srgbClr val="DEC3A8">
                  <a:alpha val="0"/>
                </a:srgbClr>
              </a:clrTo>
            </a:clrChange>
          </a:blip>
          <a:srcRect l="73895" t="9783" b="46457"/>
          <a:stretch>
            <a:fillRect/>
          </a:stretch>
        </p:blipFill>
        <p:spPr bwMode="auto">
          <a:xfrm>
            <a:off x="1187624" y="0"/>
            <a:ext cx="1440160" cy="1706197"/>
          </a:xfrm>
          <a:prstGeom prst="rect">
            <a:avLst/>
          </a:prstGeom>
          <a:noFill/>
        </p:spPr>
      </p:pic>
      <p:pic>
        <p:nvPicPr>
          <p:cNvPr id="7" name="Picture 4" descr="C:\Users\Aleksandr\Desktop\инет раскраска\кот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70" t="4308" r="28133" b="4308"/>
          <a:stretch>
            <a:fillRect/>
          </a:stretch>
        </p:blipFill>
        <p:spPr bwMode="auto">
          <a:xfrm flipH="1">
            <a:off x="2195736" y="4797152"/>
            <a:ext cx="939377" cy="14252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39752" y="260649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Назови кого ты видишь, угадай кто лишний?</a:t>
            </a:r>
          </a:p>
        </p:txBody>
      </p:sp>
      <p:pic>
        <p:nvPicPr>
          <p:cNvPr id="13" name="к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707904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3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leksandr\Desktop\зпр модерн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033" y="0"/>
            <a:ext cx="9213033" cy="6858000"/>
          </a:xfrm>
          <a:prstGeom prst="rect">
            <a:avLst/>
          </a:prstGeom>
          <a:noFill/>
        </p:spPr>
      </p:pic>
      <p:pic>
        <p:nvPicPr>
          <p:cNvPr id="5" name="Picture 3" descr="C:\Users\Aleksandr\Desktop\инет раскраска\дикие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57828" b="55052"/>
          <a:stretch>
            <a:fillRect/>
          </a:stretch>
        </p:blipFill>
        <p:spPr bwMode="auto">
          <a:xfrm flipH="1">
            <a:off x="-180528" y="3429000"/>
            <a:ext cx="3255393" cy="2029064"/>
          </a:xfrm>
          <a:prstGeom prst="rect">
            <a:avLst/>
          </a:prstGeom>
          <a:noFill/>
        </p:spPr>
      </p:pic>
      <p:pic>
        <p:nvPicPr>
          <p:cNvPr id="6" name="Picture 3" descr="C:\Users\Aleksandr\Desktop\инет раскраска\дикие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2948" t="65913" r="32308" b="3356"/>
          <a:stretch>
            <a:fillRect/>
          </a:stretch>
        </p:blipFill>
        <p:spPr bwMode="auto">
          <a:xfrm>
            <a:off x="2843808" y="5517232"/>
            <a:ext cx="2160240" cy="1082603"/>
          </a:xfrm>
          <a:prstGeom prst="rect">
            <a:avLst/>
          </a:prstGeom>
          <a:noFill/>
        </p:spPr>
      </p:pic>
      <p:pic>
        <p:nvPicPr>
          <p:cNvPr id="7" name="Picture 3" descr="C:\Users\Aleksandr\Desktop\инет раскраска\дикие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39756" r="64377"/>
          <a:stretch>
            <a:fillRect/>
          </a:stretch>
        </p:blipFill>
        <p:spPr bwMode="auto">
          <a:xfrm flipH="1">
            <a:off x="6983760" y="4721610"/>
            <a:ext cx="2160240" cy="2136390"/>
          </a:xfrm>
          <a:prstGeom prst="rect">
            <a:avLst/>
          </a:prstGeom>
          <a:noFill/>
        </p:spPr>
      </p:pic>
      <p:pic>
        <p:nvPicPr>
          <p:cNvPr id="8" name="Picture 3" descr="C:\Users\Aleksandr\Desktop\инет раскраска\дикие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l="67832" t="51810" b="3117"/>
          <a:stretch>
            <a:fillRect/>
          </a:stretch>
        </p:blipFill>
        <p:spPr bwMode="auto">
          <a:xfrm flipH="1">
            <a:off x="3635896" y="3501008"/>
            <a:ext cx="1656184" cy="1357031"/>
          </a:xfrm>
          <a:prstGeom prst="rect">
            <a:avLst/>
          </a:prstGeom>
          <a:noFill/>
        </p:spPr>
      </p:pic>
      <p:pic>
        <p:nvPicPr>
          <p:cNvPr id="9" name="Picture 3" descr="C:\Users\Aleksandr\Desktop\инет раскраска\дикие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8FD"/>
              </a:clrFrom>
              <a:clrTo>
                <a:srgbClr val="F9F8FD">
                  <a:alpha val="0"/>
                </a:srgbClr>
              </a:clrTo>
            </a:clrChange>
          </a:blip>
          <a:srcRect l="37601" t="39041" r="34843" b="34325"/>
          <a:stretch>
            <a:fillRect/>
          </a:stretch>
        </p:blipFill>
        <p:spPr bwMode="auto">
          <a:xfrm flipH="1">
            <a:off x="4788024" y="5085184"/>
            <a:ext cx="1440160" cy="814004"/>
          </a:xfrm>
          <a:prstGeom prst="rect">
            <a:avLst/>
          </a:prstGeom>
          <a:noFill/>
        </p:spPr>
      </p:pic>
      <p:pic>
        <p:nvPicPr>
          <p:cNvPr id="10" name="Picture 8" descr="C:\Users\Aleksandr\Desktop\инет раскраска\8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27" b="9750"/>
          <a:stretch>
            <a:fillRect/>
          </a:stretch>
        </p:blipFill>
        <p:spPr bwMode="auto">
          <a:xfrm>
            <a:off x="4427984" y="0"/>
            <a:ext cx="4187542" cy="30243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188640"/>
            <a:ext cx="49685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Назови, кто из диких животных впадает в зимнюю спячку.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leksandr\Desktop\зпр модерн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leksandr\Desktop\инет раскраска\животные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CAB5"/>
              </a:clrFrom>
              <a:clrTo>
                <a:srgbClr val="E5CAB5">
                  <a:alpha val="0"/>
                </a:srgbClr>
              </a:clrTo>
            </a:clrChange>
          </a:blip>
          <a:srcRect l="37746" t="4633" r="24156" b="47674"/>
          <a:stretch>
            <a:fillRect/>
          </a:stretch>
        </p:blipFill>
        <p:spPr bwMode="auto">
          <a:xfrm rot="503791" flipH="1">
            <a:off x="420818" y="4134314"/>
            <a:ext cx="2857972" cy="2528573"/>
          </a:xfrm>
          <a:prstGeom prst="rect">
            <a:avLst/>
          </a:prstGeom>
          <a:noFill/>
        </p:spPr>
      </p:pic>
      <p:pic>
        <p:nvPicPr>
          <p:cNvPr id="4" name="Picture 2" descr="C:\Users\Aleksandr\Desktop\инет раскраска\животные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CFBA"/>
              </a:clrFrom>
              <a:clrTo>
                <a:srgbClr val="EACFBA">
                  <a:alpha val="0"/>
                </a:srgbClr>
              </a:clrTo>
            </a:clrChange>
          </a:blip>
          <a:srcRect l="26177" t="4633" r="24156" b="47674"/>
          <a:stretch>
            <a:fillRect/>
          </a:stretch>
        </p:blipFill>
        <p:spPr bwMode="auto">
          <a:xfrm rot="503791" flipH="1">
            <a:off x="424896" y="4128786"/>
            <a:ext cx="3862192" cy="2658144"/>
          </a:xfrm>
          <a:prstGeom prst="rect">
            <a:avLst/>
          </a:prstGeom>
          <a:noFill/>
        </p:spPr>
      </p:pic>
      <p:pic>
        <p:nvPicPr>
          <p:cNvPr id="5" name="Picture 9" descr="C:\Users\Aleksandr\Desktop\инет раскраска\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4B003E"/>
              </a:clrFrom>
              <a:clrTo>
                <a:srgbClr val="4B003E">
                  <a:alpha val="0"/>
                </a:srgbClr>
              </a:clrTo>
            </a:clrChange>
          </a:blip>
          <a:srcRect t="19618" b="12473"/>
          <a:stretch>
            <a:fillRect/>
          </a:stretch>
        </p:blipFill>
        <p:spPr bwMode="auto">
          <a:xfrm>
            <a:off x="4211960" y="332656"/>
            <a:ext cx="4771628" cy="3240360"/>
          </a:xfrm>
          <a:prstGeom prst="rect">
            <a:avLst/>
          </a:prstGeom>
          <a:noFill/>
        </p:spPr>
      </p:pic>
      <p:pic>
        <p:nvPicPr>
          <p:cNvPr id="6" name="Picture 3" descr="C:\Users\Aleksandr\Desktop\инет раскраска\животные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C8B2"/>
              </a:clrFrom>
              <a:clrTo>
                <a:srgbClr val="E4C8B2">
                  <a:alpha val="0"/>
                </a:srgbClr>
              </a:clrTo>
            </a:clrChange>
          </a:blip>
          <a:srcRect l="13584" t="54142" r="51151"/>
          <a:stretch>
            <a:fillRect/>
          </a:stretch>
        </p:blipFill>
        <p:spPr bwMode="auto">
          <a:xfrm flipH="1">
            <a:off x="5220072" y="4185450"/>
            <a:ext cx="3024336" cy="2672550"/>
          </a:xfrm>
          <a:prstGeom prst="rect">
            <a:avLst/>
          </a:prstGeom>
          <a:noFill/>
        </p:spPr>
      </p:pic>
      <p:pic>
        <p:nvPicPr>
          <p:cNvPr id="7" name="Picture 3" descr="C:\Users\Aleksandr\Desktop\инет раскраска\животные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C5AD"/>
              </a:clrFrom>
              <a:clrTo>
                <a:srgbClr val="E1C5AD">
                  <a:alpha val="0"/>
                </a:srgbClr>
              </a:clrTo>
            </a:clrChange>
          </a:blip>
          <a:srcRect l="5187" t="54142" r="51151"/>
          <a:stretch>
            <a:fillRect/>
          </a:stretch>
        </p:blipFill>
        <p:spPr bwMode="auto">
          <a:xfrm flipH="1">
            <a:off x="5220072" y="4185450"/>
            <a:ext cx="3744416" cy="2672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60648"/>
            <a:ext cx="572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Угадай, что забыл нарисовать художник?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andr\Desktop\зпр модерн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" y="0"/>
            <a:ext cx="9143955" cy="6858000"/>
          </a:xfrm>
          <a:prstGeom prst="rect">
            <a:avLst/>
          </a:prstGeom>
          <a:noFill/>
        </p:spPr>
      </p:pic>
      <p:pic>
        <p:nvPicPr>
          <p:cNvPr id="5" name="вол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3501008"/>
            <a:ext cx="304800" cy="304800"/>
          </a:xfrm>
          <a:prstGeom prst="rect">
            <a:avLst/>
          </a:prstGeom>
        </p:spPr>
      </p:pic>
      <p:pic>
        <p:nvPicPr>
          <p:cNvPr id="15" name="Picture 2" descr="C:\Users\Aleksandr\Desktop\инет раскраска\еж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58" b="16179"/>
          <a:stretch>
            <a:fillRect/>
          </a:stretch>
        </p:blipFill>
        <p:spPr bwMode="auto">
          <a:xfrm>
            <a:off x="3851920" y="-171400"/>
            <a:ext cx="4896544" cy="311725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71600" y="260648"/>
            <a:ext cx="3007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6"/>
                </a:solidFill>
              </a:rPr>
              <a:t>Угадай, чей голос?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andr\Desktop\зпр модерн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" y="0"/>
            <a:ext cx="9143955" cy="6858000"/>
          </a:xfrm>
          <a:prstGeom prst="rect">
            <a:avLst/>
          </a:prstGeom>
          <a:noFill/>
        </p:spPr>
      </p:pic>
      <p:pic>
        <p:nvPicPr>
          <p:cNvPr id="5" name="вол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3501008"/>
            <a:ext cx="304800" cy="304800"/>
          </a:xfrm>
          <a:prstGeom prst="rect">
            <a:avLst/>
          </a:prstGeom>
        </p:spPr>
      </p:pic>
      <p:pic>
        <p:nvPicPr>
          <p:cNvPr id="15" name="Picture 2" descr="C:\Users\Aleksandr\Desktop\инет раскраска\еж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58" b="16179"/>
          <a:stretch>
            <a:fillRect/>
          </a:stretch>
        </p:blipFill>
        <p:spPr bwMode="auto">
          <a:xfrm>
            <a:off x="3851920" y="-171400"/>
            <a:ext cx="4896544" cy="3117251"/>
          </a:xfrm>
          <a:prstGeom prst="rect">
            <a:avLst/>
          </a:prstGeom>
          <a:noFill/>
        </p:spPr>
      </p:pic>
      <p:pic>
        <p:nvPicPr>
          <p:cNvPr id="16" name="Picture 3" descr="C:\Users\Aleksandr\Desktop\инет раскраска\животные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CBCA3"/>
              </a:clrFrom>
              <a:clrTo>
                <a:srgbClr val="DCBCA3">
                  <a:alpha val="0"/>
                </a:srgbClr>
              </a:clrTo>
            </a:clrChange>
          </a:blip>
          <a:srcRect l="49899" t="53101" r="7899" b="4740"/>
          <a:stretch>
            <a:fillRect/>
          </a:stretch>
        </p:blipFill>
        <p:spPr bwMode="auto">
          <a:xfrm flipH="1">
            <a:off x="2987824" y="3573016"/>
            <a:ext cx="4104456" cy="2860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114</Words>
  <Application>Microsoft Office PowerPoint</Application>
  <PresentationFormat>Экран (4:3)</PresentationFormat>
  <Paragraphs>29</Paragraphs>
  <Slides>16</Slides>
  <Notes>1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Aleksandr</dc:creator>
  <cp:lastModifiedBy>ala.makarov@yandex.ru</cp:lastModifiedBy>
  <cp:revision>86</cp:revision>
  <dcterms:created xsi:type="dcterms:W3CDTF">2017-11-14T17:16:00Z</dcterms:created>
  <dcterms:modified xsi:type="dcterms:W3CDTF">2024-12-02T07:45:50Z</dcterms:modified>
</cp:coreProperties>
</file>