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94"/>
            <a:ext cx="9144000" cy="691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5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7" y="-1"/>
            <a:ext cx="9174547" cy="687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7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924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72573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3224">
            <a:off x="6131810" y="1014420"/>
            <a:ext cx="29019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720355" cy="21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8513"/>
            <a:ext cx="3889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1" y="268920"/>
            <a:ext cx="27495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11" y="1537333"/>
            <a:ext cx="36487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90562"/>
            <a:ext cx="2607493" cy="259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9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0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9"/>
            <a:ext cx="9144000" cy="686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5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" y="-29082"/>
            <a:ext cx="9124243" cy="68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6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40607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35" y="1263205"/>
            <a:ext cx="3544907" cy="226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8" y="3861048"/>
            <a:ext cx="4043814" cy="22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36" y="3959863"/>
            <a:ext cx="3732128" cy="23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603" y="386247"/>
            <a:ext cx="8190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Старые школьные принадлежности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87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3902411" cy="279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870176" cy="28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61" y="3645024"/>
            <a:ext cx="4291663" cy="32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" y="0"/>
            <a:ext cx="9121386" cy="692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77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Игра «Я положу в свой портфель»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173411" cy="169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2" y="1040542"/>
            <a:ext cx="2726726" cy="272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17" y="1556792"/>
            <a:ext cx="1589987" cy="158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3" y="3933056"/>
            <a:ext cx="2750837" cy="25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3675"/>
            <a:ext cx="2790056" cy="183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78356"/>
            <a:ext cx="2899980" cy="198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0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1327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59650"/>
            <a:ext cx="2901931" cy="14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73483"/>
            <a:ext cx="2306335" cy="23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4" y="1307442"/>
            <a:ext cx="2857872" cy="197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9102">
            <a:off x="-47070" y="3622937"/>
            <a:ext cx="3443385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86" y="4293096"/>
            <a:ext cx="3412326" cy="235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2622223" cy="199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27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r="27178"/>
          <a:stretch/>
        </p:blipFill>
        <p:spPr bwMode="auto">
          <a:xfrm>
            <a:off x="0" y="980728"/>
            <a:ext cx="1992966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2100064" cy="21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50" y="1361254"/>
            <a:ext cx="2643810" cy="264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37250"/>
            <a:ext cx="3674343" cy="25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8" y="4979898"/>
            <a:ext cx="3942184" cy="17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99" y="1929004"/>
            <a:ext cx="2083783" cy="20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327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044452" cy="25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56647"/>
            <a:ext cx="3888432" cy="228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20" y="4293096"/>
            <a:ext cx="3123208" cy="23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1771">
            <a:off x="-128653" y="1772507"/>
            <a:ext cx="3405536" cy="25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4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35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Упражнение «Четвертый лишний»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8481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Карандаш, отвертка, ручка, кисточка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8273" y="1832630"/>
            <a:ext cx="724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Мячик, ластик, пенал, </a:t>
            </a:r>
            <a:r>
              <a:rPr lang="ru-RU" sz="4000" b="1" dirty="0" smtClean="0">
                <a:solidFill>
                  <a:srgbClr val="FFC000"/>
                </a:solidFill>
              </a:rPr>
              <a:t>линейка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56" y="2636912"/>
            <a:ext cx="724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Мячик, ластик, пенал, </a:t>
            </a:r>
            <a:r>
              <a:rPr lang="ru-RU" sz="4000" b="1" dirty="0" smtClean="0">
                <a:solidFill>
                  <a:srgbClr val="0070C0"/>
                </a:solidFill>
              </a:rPr>
              <a:t>линейка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8983" y="3344798"/>
            <a:ext cx="6648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Кисть, краски, альбом, книга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456" y="4221088"/>
            <a:ext cx="6924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Ластик, портфель, утюг, пенал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5386" y="5075048"/>
            <a:ext cx="721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Чайник, фен, пылесос, линейка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65" y="6037561"/>
            <a:ext cx="849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Альбом, букварь, тетрадь, </a:t>
            </a:r>
            <a:r>
              <a:rPr lang="ru-RU" sz="4000" b="1" dirty="0" smtClean="0">
                <a:solidFill>
                  <a:srgbClr val="7030A0"/>
                </a:solidFill>
              </a:rPr>
              <a:t>ножницы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9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r="5666"/>
          <a:stretch/>
        </p:blipFill>
        <p:spPr bwMode="auto">
          <a:xfrm>
            <a:off x="-8451" y="-1"/>
            <a:ext cx="915245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286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66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4</cp:revision>
  <dcterms:created xsi:type="dcterms:W3CDTF">2024-11-22T11:09:14Z</dcterms:created>
  <dcterms:modified xsi:type="dcterms:W3CDTF">2024-11-22T11:49:41Z</dcterms:modified>
</cp:coreProperties>
</file>