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8" r:id="rId3"/>
    <p:sldId id="260" r:id="rId4"/>
    <p:sldId id="257" r:id="rId5"/>
    <p:sldId id="258" r:id="rId6"/>
    <p:sldId id="259" r:id="rId7"/>
    <p:sldId id="261" r:id="rId8"/>
    <p:sldId id="269" r:id="rId9"/>
    <p:sldId id="264" r:id="rId10"/>
    <p:sldId id="265" r:id="rId11"/>
    <p:sldId id="263" r:id="rId12"/>
    <p:sldId id="266" r:id="rId13"/>
    <p:sldId id="262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7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8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39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947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4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8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3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5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3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5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4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3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7B8D-1F27-43A4-9846-A8AEBE571023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B846D5-D3DB-439B-97C4-84C0F7D41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hyperlink" Target="https://yandex.ru/video/preview/1572552967810410469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3j6BaNgTZA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m.ru/detskijsad/logoritmicheskie-uprazhnenija-po-metodike-e-zheleznovoi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8%D1%82%D0%BC%D0%B8%D1%87%D0%B5%D1%81%D0%BA%D0%B0%D1%8F_%D0%B3%D0%B8%D0%BC%D0%BD%D0%B0%D1%81%D1%82%D0%B8%D0%BA%D0%B0" TargetMode="External"/><Relationship Id="rId5" Type="http://schemas.openxmlformats.org/officeDocument/2006/relationships/hyperlink" Target="https://ru.wikipedia.org/wiki/%D0%9B%D0%BE%D0%B3%D0%BE%D0%BF%D0%B5%D0%B4%D0%B8%D1%8F" TargetMode="External"/><Relationship Id="rId4" Type="http://schemas.openxmlformats.org/officeDocument/2006/relationships/hyperlink" Target="https://ru.wikipedia.org/wiki/%D0%9A%D0%BE%D1%80%D1%80%D0%B5%D0%BA%D1%86%D0%B8%D0%BE%D0%BD%D0%BD%D0%B0%D1%8F_%D0%BF%D0%B5%D0%B4%D0%B0%D0%B3%D0%BE%D0%B3%D0%B8%D0%BA%D0%B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для профилактики и устранения речевых нарушений для учителей начальных 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классов».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77444" y="4441898"/>
            <a:ext cx="3544389" cy="1515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учитель-логопед 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ЦППМСП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Борский :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Евменова Алёна Вячеславовна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169" y="136072"/>
            <a:ext cx="8596668" cy="8599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Логопедические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распевки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yandex.ru/video/preview/15725529678104104690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Лиса-логопедические распевки-www.logolife.ru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883" y="1151165"/>
            <a:ext cx="8477799" cy="4768396"/>
          </a:xfrm>
        </p:spPr>
      </p:pic>
    </p:spTree>
    <p:extLst>
      <p:ext uri="{BB962C8B-B14F-4D97-AF65-F5344CB8AC3E}">
        <p14:creationId xmlns:p14="http://schemas.microsoft.com/office/powerpoint/2010/main" val="40191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гимнастика: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 гости к пальчику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большому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Приходили прямо к дому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Указательный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средний,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Безымянный и последний,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ним мизинчик-малышок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Постучали о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порог,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Вместе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пальчики – друзья,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Друг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без друга им нельзя.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2076913"/>
            <a:ext cx="4958899" cy="343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упражнения: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58362"/>
            <a:ext cx="9302373" cy="31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5" y="200026"/>
            <a:ext cx="9429750" cy="1123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4"/>
              </a:rPr>
              <a:t>Ссылка на упражнение</a:t>
            </a:r>
            <a:r>
              <a:rPr lang="en-US" dirty="0" smtClean="0">
                <a:hlinkClick r:id="rId4"/>
              </a:rPr>
              <a:t/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www.youtube.com/watch?v=3j6BaNgTZAc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" name="У жирафа пятна-пятнышки везде. Развивающий мультфильм потешка.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331" y="1428750"/>
            <a:ext cx="8653597" cy="4867275"/>
          </a:xfrm>
        </p:spPr>
      </p:pic>
    </p:spTree>
    <p:extLst>
      <p:ext uri="{BB962C8B-B14F-4D97-AF65-F5344CB8AC3E}">
        <p14:creationId xmlns:p14="http://schemas.microsoft.com/office/powerpoint/2010/main" val="9424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23407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Ссылка на различные варианты распевок по заданным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темам -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Логоритмика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Железцов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С.С.,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Железцова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Е.С. .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www.maam.ru/detskijsad/logoritmicheskie-uprazhnenija-po-metodike-e-zheleznovoi.html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 smtClean="0"/>
          </a:p>
          <a:p>
            <a:pPr marL="0" indent="0" algn="ctr">
              <a:buNone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преодоления нарушений устной речи через систему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 на уроках, что будет способствовать формированию правильного дыхания, развитию  артикуляционного аппарата и мелкой моторики.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726" y="4006805"/>
            <a:ext cx="4767884" cy="28511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5309" y="2806476"/>
            <a:ext cx="8885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создать условия для преодоления речевого нарушения у детей путём развития, воспитания и коррекции двигательной сферы через музыкально-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1907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just">
              <a:spcBef>
                <a:spcPts val="100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Логоритмика (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tooltip="Древнегреческий язык"/>
              </a:rPr>
              <a:t>др.-греч.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λόγος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— речь 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 tooltip="Латинский язык"/>
              </a:rPr>
              <a:t>лат.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rhythmus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— ритм) это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 tooltip="Коррекционная педагогика"/>
              </a:rPr>
              <a:t>коррекционная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 tooltip="Логопедия"/>
              </a:rPr>
              <a:t>логопедическая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 tooltip="Ритмическая гимнастика"/>
              </a:rPr>
              <a:t>ритмика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или развитие речи с помощью частых движений тела. Является активной формой и представляет собой систему двигательных упражнений, связанных с одновременной ротовой активностью.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3171824"/>
            <a:ext cx="6286499" cy="3401913"/>
          </a:xfrm>
        </p:spPr>
      </p:pic>
    </p:spTree>
    <p:extLst>
      <p:ext uri="{BB962C8B-B14F-4D97-AF65-F5344CB8AC3E}">
        <p14:creationId xmlns:p14="http://schemas.microsoft.com/office/powerpoint/2010/main" val="8754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логоритмику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решить следующие задачи: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61834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слухового внимания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музыкального и динамического слуха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 (отвечающего за различение звуков частей речи, который является необходимой основой для понимания смысла сказанного)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пространственной организации движений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и тонкой моторики, мимики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кинестетических ощущений (телесных)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08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переключаемости с одного поля деятельности на другое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формирование, развитие и коррекция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-зрительно-двигательной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физиологического и фонационного дыхания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чувства ритма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умения определять характер музыки, согласовывать ее с движениями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речевой моторики для формирования артикуляционной базы звуков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закрепление навыка правильного употребления звуков в различных формах и видах речи, во всех ситуациях общения.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475" y="3741836"/>
            <a:ext cx="1885603" cy="241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 </a:t>
            </a:r>
            <a:b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</a:t>
            </a:r>
            <a:r>
              <a:rPr lang="ru-RU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 </a:t>
            </a:r>
            <a: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логопедическую гимнастику – комплекс упражнений для укрепления мышц и органов артикуляционного аппарата;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 для автоматизации и дифференциации звуков;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пальчиковую гимнастику для развития тонких движений пальцев рук;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общей моторики, соответствующие возрасту детей, для мышечно-двигательного и координационного развития;</a:t>
            </a:r>
          </a:p>
          <a:p>
            <a:pPr lvl="0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фонопедические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для укрепления гортани и привития навыков правильного речевого дыхания;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логопедические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распевки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упражнения для развития голоса и дыхания;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09675"/>
            <a:ext cx="8596668" cy="4831687"/>
          </a:xfrm>
        </p:spPr>
        <p:txBody>
          <a:bodyPr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и стихи, сопровождаемые движениями рук, для развития плавности и выразительности речи, речевого слуха и речевой памяти;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игры, способствующие развитию речи, внимания, умению ориентироваться в пространстве;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мимических мышц, эмоциональной сферы, воображения и ассоциативно-образного мышления;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 и танцы для развития динамической стороны общения,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эмоциональности и выразительности невербальных средств общения, позитивного самоощущения;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релаксацию для снятия эмоционального и физического напряжения.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3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362" y="103414"/>
            <a:ext cx="8596668" cy="606879"/>
          </a:xfrm>
        </p:spPr>
        <p:txBody>
          <a:bodyPr>
            <a:noAutofit/>
          </a:bodyPr>
          <a:lstStyle/>
          <a:p>
            <a:pPr algn="ctr"/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</a:t>
            </a:r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10293"/>
            <a:ext cx="8596668" cy="574765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Артикуляционная гимнастики - выработка правильных, полноценных движений и определённых положений артикуляционных органов, необходимых для правильного произношения звуков, и объединение простых движений в сложные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Всю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артикуляционной гимнастики, можно разделить на два вида упражнений: статические и динамические с образными названиями.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Статические упражнения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(«Лопаточка», «Окошко», «Чашечка», «Заборчик», «Стрелочка», «Дудочка») направлены на удержание артикуляционной позы в течении 6 - 10 секунд.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493" y="2163036"/>
            <a:ext cx="6667843" cy="443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536357"/>
              </p:ext>
            </p:extLst>
          </p:nvPr>
        </p:nvGraphicFramePr>
        <p:xfrm>
          <a:off x="310242" y="432707"/>
          <a:ext cx="9217480" cy="606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740">
                  <a:extLst>
                    <a:ext uri="{9D8B030D-6E8A-4147-A177-3AD203B41FA5}">
                      <a16:colId xmlns:a16="http://schemas.microsoft.com/office/drawing/2014/main" val="1879676922"/>
                    </a:ext>
                  </a:extLst>
                </a:gridCol>
                <a:gridCol w="4608740">
                  <a:extLst>
                    <a:ext uri="{9D8B030D-6E8A-4147-A177-3AD203B41FA5}">
                      <a16:colId xmlns:a16="http://schemas.microsoft.com/office/drawing/2014/main" val="1531230462"/>
                    </a:ext>
                  </a:extLst>
                </a:gridCol>
              </a:tblGrid>
              <a:tr h="606606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Динамические упражнения: 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(«Окошко», «Чистим зубки», «Качели», «Вкусное варенье», «Заборчик-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Дудочка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«Часики», «Месим тесто», «Катушка», «Маляр») требуют ритмического повторения 6 - 8 раз движений, координации, хорошей переключаемости.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856494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46" y="501037"/>
            <a:ext cx="4090397" cy="59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</TotalTime>
  <Words>629</Words>
  <Application>Microsoft Office PowerPoint</Application>
  <PresentationFormat>Широкоэкранный</PresentationFormat>
  <Paragraphs>67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«Игры и упражнения для профилактики и устранения речевых нарушений для учителей начальных классов».</vt:lpstr>
      <vt:lpstr>Цель:  создание условий для преодоления нарушений устной речи через систему логоритмических упражнений на уроках, что будет способствовать формированию правильного дыхания, развитию  артикуляционного аппарата и мелкой моторики.</vt:lpstr>
      <vt:lpstr>Логоритмика (др.-греч. λόγος — речь и лат. rhythmus — ритм) это коррекционная логопедическая ритмика или развитие речи с помощью частых движений тела. Является активной формой и представляет собой систему двигательных упражнений, связанных с одновременной ротовой активностью. </vt:lpstr>
      <vt:lpstr>Через логоритмику можно решить следующие задачи: </vt:lpstr>
      <vt:lpstr>Презентация PowerPoint</vt:lpstr>
      <vt:lpstr>Логоритмика  включает в себя  следующие элементы: </vt:lpstr>
      <vt:lpstr>Презентация PowerPoint</vt:lpstr>
      <vt:lpstr>Комплекс упражнений:   </vt:lpstr>
      <vt:lpstr>Презентация PowerPoint</vt:lpstr>
      <vt:lpstr>Логопедические распевки:  https://yandex.ru/video/preview/15725529678104104690  </vt:lpstr>
      <vt:lpstr>Пальчиковая гимнастика:</vt:lpstr>
      <vt:lpstr>Дыхательные упражнения:</vt:lpstr>
      <vt:lpstr>Ссылка на упражнение https://www.youtube.com/watch?v=3j6BaNgTZAc  </vt:lpstr>
      <vt:lpstr>Ссылка на различные варианты распевок по заданным темам - Логоритмика Железцов С.С., Железцова Е.С. .  https://www.maam.ru/detskijsad/logoritmicheskie-uprazhnenija-po-metodike-e-zheleznovoi.html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элементов логоритмики в начальной школе</dc:title>
  <dc:creator>Пользователь Windows</dc:creator>
  <cp:lastModifiedBy>Дети</cp:lastModifiedBy>
  <cp:revision>26</cp:revision>
  <dcterms:created xsi:type="dcterms:W3CDTF">2023-11-19T05:30:37Z</dcterms:created>
  <dcterms:modified xsi:type="dcterms:W3CDTF">2024-12-05T05:44:06Z</dcterms:modified>
</cp:coreProperties>
</file>