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74" r:id="rId13"/>
    <p:sldId id="275" r:id="rId14"/>
    <p:sldId id="264" r:id="rId15"/>
    <p:sldId id="269" r:id="rId16"/>
    <p:sldId id="270" r:id="rId17"/>
    <p:sldId id="271" r:id="rId18"/>
    <p:sldId id="276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hdphoto" Target="../media/hdphoto12.wdp"/><Relationship Id="rId8" Type="http://schemas.microsoft.com/office/2007/relationships/hdphoto" Target="../media/hdphoto11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15" Type="http://schemas.openxmlformats.org/officeDocument/2006/relationships/image" Target="../media/image9.png"/><Relationship Id="rId19" Type="http://schemas.microsoft.com/office/2007/relationships/hdphoto" Target="../media/hdphoto13.wdp"/><Relationship Id="rId4" Type="http://schemas.openxmlformats.org/officeDocument/2006/relationships/audio" Target="../media/audio1.wav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144000" cy="328498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Использование информационных компьютерных технологий в работе по подготовке к обучению грамоте детей старшего дошкольного возраста с тяжелыми нарушениями речи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Михайлова Анна Константиновна</a:t>
            </a:r>
          </a:p>
          <a:p>
            <a:pPr lvl="0" algn="r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– логопед </a:t>
            </a:r>
            <a:r>
              <a:rPr lang="ru-RU" sz="2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Cambria Math"/>
              </a:rPr>
              <a:t>МБДОУ «Детский </a:t>
            </a:r>
          </a:p>
          <a:p>
            <a:pPr lvl="0" algn="r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Cambria Math"/>
              </a:rPr>
              <a:t>сад № 325 «Незабудка» г.о. Самара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5375" r="2323" b="17688"/>
          <a:stretch>
            <a:fillRect/>
          </a:stretch>
        </p:blipFill>
        <p:spPr bwMode="auto">
          <a:xfrm>
            <a:off x="-129707" y="0"/>
            <a:ext cx="9273707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375" t="-573" r="12376"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375" t="199" r="12376"/>
          <a:stretch>
            <a:fillRect/>
          </a:stretch>
        </p:blipFill>
        <p:spPr bwMode="auto">
          <a:xfrm>
            <a:off x="323528" y="188640"/>
            <a:ext cx="8460432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атериалы для выступлений\ИКТ по подготовке к обучению грамоте\16705799897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176464" cy="3135961"/>
          </a:xfrm>
          <a:prstGeom prst="rect">
            <a:avLst/>
          </a:prstGeom>
          <a:noFill/>
        </p:spPr>
      </p:pic>
      <p:pic>
        <p:nvPicPr>
          <p:cNvPr id="1027" name="Picture 3" descr="F:\Материалы для выступлений\ИКТ по подготовке к обучению грамоте\1670579989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423049" cy="33211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атериалы для выступлений\ИКТ по подготовке к обучению грамоте\1670579989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317700" cy="3242010"/>
          </a:xfrm>
          <a:prstGeom prst="rect">
            <a:avLst/>
          </a:prstGeom>
          <a:noFill/>
        </p:spPr>
      </p:pic>
      <p:pic>
        <p:nvPicPr>
          <p:cNvPr id="2051" name="Picture 3" descr="F:\Материалы для выступлений\ИКТ по подготовке к обучению грамоте\1670579989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56992"/>
            <a:ext cx="4392488" cy="329816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Разработка игр с помощью программы </a:t>
            </a:r>
            <a:r>
              <a:rPr lang="en-US" b="1" dirty="0" smtClean="0">
                <a:solidFill>
                  <a:schemeClr val="tx2"/>
                </a:solidFill>
              </a:rPr>
              <a:t>Smart Notebook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Интерактивная игра «Корзинки»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Дидактическая задача: </a:t>
            </a:r>
            <a:r>
              <a:rPr lang="ru-RU" dirty="0" smtClean="0"/>
              <a:t>формировать умение определять место заданного звука в слове: начало, середина, конец слова</a:t>
            </a:r>
          </a:p>
          <a:p>
            <a:pPr>
              <a:buNone/>
            </a:pPr>
            <a:r>
              <a:rPr lang="ru-RU" b="1" i="1" dirty="0" smtClean="0"/>
              <a:t>Игровая задача: </a:t>
            </a:r>
            <a:r>
              <a:rPr lang="ru-RU" dirty="0" smtClean="0"/>
              <a:t>выбрать картинку и перенести её (с помощью мышки или пальца) в нужную корзинку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F:\Материалы для выступлений\ИКТ по подготовке к обучению грамоте\картинки для игры\корзинка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276872"/>
            <a:ext cx="1128743" cy="121541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7339" t="6424" r="32964" b="14205"/>
          <a:stretch>
            <a:fillRect/>
          </a:stretch>
        </p:blipFill>
        <p:spPr>
          <a:xfrm>
            <a:off x="2195736" y="260648"/>
            <a:ext cx="4608512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7878" t="6883" r="34242" b="15506"/>
          <a:stretch>
            <a:fillRect/>
          </a:stretch>
        </p:blipFill>
        <p:spPr>
          <a:xfrm>
            <a:off x="683568" y="836712"/>
            <a:ext cx="3600400" cy="5328592"/>
          </a:xfrm>
          <a:prstGeom prst="rect">
            <a:avLst/>
          </a:prstGeom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 l="37195" t="5906" r="33056" b="14724"/>
          <a:stretch>
            <a:fillRect/>
          </a:stretch>
        </p:blipFill>
        <p:spPr>
          <a:xfrm>
            <a:off x="4860032" y="692696"/>
            <a:ext cx="3672408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териалы для выступлений\ИКТ по подготовке к обучению грамоте\1682497599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271619" cy="5688930"/>
          </a:xfrm>
          <a:prstGeom prst="rect">
            <a:avLst/>
          </a:prstGeom>
          <a:noFill/>
        </p:spPr>
      </p:pic>
      <p:pic>
        <p:nvPicPr>
          <p:cNvPr id="3075" name="Picture 3" descr="F:\Материалы для выступлений\ИКТ по подготовке к обучению грамоте\1682497599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76672"/>
            <a:ext cx="4163259" cy="55446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chemeClr val="tx2"/>
                </a:solidFill>
              </a:rPr>
              <a:t>Выводы</a:t>
            </a:r>
            <a:br>
              <a:rPr lang="ru-RU" sz="4900" b="1" dirty="0" smtClean="0">
                <a:solidFill>
                  <a:schemeClr val="tx2"/>
                </a:solidFill>
              </a:rPr>
            </a:br>
            <a:endParaRPr lang="ru-RU" sz="49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Компьютер становится необходимым средством обучения детей с нарушениями речи.</a:t>
            </a:r>
          </a:p>
          <a:p>
            <a:r>
              <a:rPr lang="ru-RU" dirty="0" smtClean="0"/>
              <a:t> Использование ИКТ в большинстве случаев повышает мотивацию ребенка к логопедическим занятиям, способствует повышению речевой и познавательной активности.</a:t>
            </a:r>
          </a:p>
          <a:p>
            <a:r>
              <a:rPr lang="ru-RU" dirty="0" smtClean="0"/>
              <a:t>Дети быстрее усваивают заданный материал и активно его используют в речевой практике.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Готовы к сотрудничеству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Picture 7" descr="C:\Users\Клавдия\Downloads\20200901_140216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445321" cy="244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xn--325-5cdtbf0hi.xn--p1ai/images/830x251_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7" r="19130"/>
          <a:stretch/>
        </p:blipFill>
        <p:spPr bwMode="auto">
          <a:xfrm>
            <a:off x="3200400" y="1143000"/>
            <a:ext cx="5638894" cy="230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qrcoder.ru/code/?https%3A%2F%2F%E4%E5%F2%F1%E0%E4325.%F0%F4%2Fmixailova.html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2195253" cy="219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6414" t="25097" r="6360" b="20146"/>
          <a:stretch>
            <a:fillRect/>
          </a:stretch>
        </p:blipFill>
        <p:spPr bwMode="auto">
          <a:xfrm>
            <a:off x="3347864" y="4005064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55776" y="6237312"/>
            <a:ext cx="431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https://</a:t>
            </a:r>
            <a:r>
              <a:rPr lang="ru-RU" sz="20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детсад325.рф/</a:t>
            </a:r>
            <a:r>
              <a:rPr lang="en-US" sz="20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mixailova.html</a:t>
            </a:r>
            <a:endParaRPr lang="ru-RU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Актуальность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Компьютер – специфическое «интеллектуальное орудие» человека, позволяющее выйти на новый информационный уровень. В настоящее время он является современным средством деятельности дошкольника. Учитывая данный факт, педагог все активнее использует в своей работе компьютерные технологии.</a:t>
            </a:r>
          </a:p>
          <a:p>
            <a:pPr>
              <a:buNone/>
            </a:pPr>
            <a:r>
              <a:rPr lang="ru-RU" dirty="0" smtClean="0"/>
              <a:t>Сочетание классических, традиционных методов обучения и современных информационных технологий, в том числе компьютерных, позволяет сделать коррекционно-образовательный процесс в ДОУ более разнообразным, нестандартным, познавательным, занимательным, мобильным, строго дифференцированным и индивидуальным, что особенно важно для логопедической работы.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Цель работы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Изучение и оптимальное использование компьютерных программ и технологий в коррекционно-образовательной деятельности на занятиях по подготовке к обучению грамоте с целью повышения эффективности логопедической работы.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Задачи работы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Формировать умение выделять заданный звук среди других звуков</a:t>
            </a:r>
          </a:p>
          <a:p>
            <a:r>
              <a:rPr lang="ru-RU" sz="2400" dirty="0" smtClean="0"/>
              <a:t>Формировать умение определять наличие и отсутствие заданного звука в слове</a:t>
            </a:r>
          </a:p>
          <a:p>
            <a:r>
              <a:rPr lang="ru-RU" sz="2400" dirty="0" smtClean="0"/>
              <a:t>Формировать умение определять место заданного звука в слове: начало, середина, конец слова</a:t>
            </a:r>
          </a:p>
          <a:p>
            <a:r>
              <a:rPr lang="ru-RU" sz="2400" dirty="0" smtClean="0"/>
              <a:t>Формировать умение определять количество звуков в слове и их последовательность</a:t>
            </a:r>
          </a:p>
          <a:p>
            <a:r>
              <a:rPr lang="ru-RU" sz="2400" dirty="0" smtClean="0"/>
              <a:t>Формировать умение соотносить заданный звук с буквой</a:t>
            </a:r>
          </a:p>
          <a:p>
            <a:r>
              <a:rPr lang="ru-RU" sz="2400" dirty="0" smtClean="0"/>
              <a:t>Разнообразить наглядный материал</a:t>
            </a:r>
          </a:p>
          <a:p>
            <a:r>
              <a:rPr lang="ru-RU" sz="2400" dirty="0" smtClean="0"/>
              <a:t> Оптимизировать запоминание дидактического материала</a:t>
            </a:r>
          </a:p>
          <a:p>
            <a:r>
              <a:rPr lang="ru-RU" sz="2400" dirty="0" smtClean="0"/>
              <a:t> Создать ситуацию занимательности, заинтересованности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Используемое оборудование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ноутбук </a:t>
            </a:r>
          </a:p>
          <a:p>
            <a:pPr>
              <a:buFontTx/>
              <a:buChar char="-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интерактивная доска</a:t>
            </a:r>
          </a:p>
          <a:p>
            <a:pPr>
              <a:buFontTx/>
              <a:buChar char="-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интерактивный стол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Разработка интерактивных игр с помощью программы </a:t>
            </a:r>
            <a:br>
              <a:rPr lang="ru-RU" sz="3600" dirty="0" smtClean="0"/>
            </a:br>
            <a:r>
              <a:rPr lang="en-US" sz="3600" b="1" dirty="0" smtClean="0"/>
              <a:t>Microsoft PowerPoint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4644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2122" t="4312" r="12724"/>
          <a:stretch>
            <a:fillRect/>
          </a:stretch>
        </p:blipFill>
        <p:spPr bwMode="auto">
          <a:xfrm>
            <a:off x="1115616" y="2060848"/>
            <a:ext cx="74888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375" t="988" r="12376"/>
          <a:stretch>
            <a:fillRect/>
          </a:stretch>
        </p:blipFill>
        <p:spPr bwMode="auto">
          <a:xfrm>
            <a:off x="251520" y="188640"/>
            <a:ext cx="871296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Звук Ш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49" descr="E:\Материалы для выступлений\ИКТ по подготовке к обучению грамоте\мальчик dumaj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12976"/>
            <a:ext cx="1826374" cy="30663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11960" y="342900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93168"/>
            <a:ext cx="1843744" cy="1843744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6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18" y="931829"/>
            <a:ext cx="1905000" cy="1552575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81" y="639070"/>
            <a:ext cx="1180377" cy="1866159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75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09" y="580922"/>
            <a:ext cx="2555776" cy="1916832"/>
          </a:xfrm>
          <a:prstGeom prst="rect">
            <a:avLst/>
          </a:prstGeom>
        </p:spPr>
      </p:pic>
      <p:pic>
        <p:nvPicPr>
          <p:cNvPr id="12" name="Рисунок 11">
            <a:hlinkClick r:id="" action="ppaction://noaction">
              <a:snd r:embed="rId6" name="click.wav"/>
            </a:hlinkClick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ackgroundRemoval t="0" b="99256" l="0" r="992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71" y="745664"/>
            <a:ext cx="1829743" cy="1843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375" t="199" r="12376"/>
          <a:stretch>
            <a:fillRect/>
          </a:stretch>
        </p:blipFill>
        <p:spPr bwMode="auto">
          <a:xfrm>
            <a:off x="323528" y="188640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302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Актуальность</vt:lpstr>
      <vt:lpstr>Цель работы</vt:lpstr>
      <vt:lpstr>Задачи работы</vt:lpstr>
      <vt:lpstr>Используемое оборудование</vt:lpstr>
      <vt:lpstr>Разработка интерактивных игр с помощью программы  Microsoft PowerPoint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Разработка игр с помощью программы Smart Notebook</vt:lpstr>
      <vt:lpstr>Слайд 15</vt:lpstr>
      <vt:lpstr>Слайд 16</vt:lpstr>
      <vt:lpstr>Слайд 17</vt:lpstr>
      <vt:lpstr> Выводы </vt:lpstr>
      <vt:lpstr>Готовы к сотрудничеству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52</cp:revision>
  <dcterms:created xsi:type="dcterms:W3CDTF">2023-05-02T09:47:20Z</dcterms:created>
  <dcterms:modified xsi:type="dcterms:W3CDTF">2024-12-02T08:41:00Z</dcterms:modified>
</cp:coreProperties>
</file>