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6EC41-07AE-4BC7-8BA9-D1D055C4A959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3DE8E-853C-4686-B355-20DD42CA2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dobrochan.ru/src/jpg/1005/gav2.0-04-2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56792"/>
            <a:ext cx="7772400" cy="1270531"/>
          </a:xfrm>
        </p:spPr>
        <p:txBody>
          <a:bodyPr>
            <a:prstTxWarp prst="textArchUp">
              <a:avLst/>
            </a:prstTxWarp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4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Black" pitchFamily="50" charset="-52"/>
              </a:rPr>
              <a:t>Математический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Black" pitchFamily="50" charset="-52"/>
              </a:rPr>
              <a:t> </a:t>
            </a: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Black" pitchFamily="50" charset="-52"/>
              </a:rPr>
              <a:t/>
            </a:r>
            <a:b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Black" pitchFamily="50" charset="-52"/>
              </a:rPr>
            </a:br>
            <a:r>
              <a:rPr lang="ru-RU" sz="53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Black" pitchFamily="50" charset="-52"/>
              </a:rPr>
              <a:t>тренажёр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00702"/>
            <a:ext cx="8358246" cy="97156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Таблица умножения на 8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00562" y="1484784"/>
            <a:ext cx="4643438" cy="230140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7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178591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357158" y="1643050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5634E-6 L 0.40781 -0.8004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00" y="-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285728"/>
            <a:ext cx="45127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5786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2"/>
              </a:rPr>
              <a:t>http://dobrochan.ru/src/jpg/1005/gav2.0-04-21.jpg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4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428596" y="185736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933E-6 L 0.54045 -0.25694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6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285720" y="514351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214282" y="1643050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8492E-6 L 0.57969 -0.7356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" y="-3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3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142844" y="3429000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428596" y="171448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55227E-6 L 0.57952 -0.49653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0" y="-2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2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7286644" y="1643050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500034" y="171448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1092E-6 L -0.21736 -0.2257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-11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8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7143768" y="321468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428596" y="157161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46068E-6 L -0.20174 -0.4546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22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1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214282" y="1643050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49769E-7 L 0.17326 -0.7918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00" y="-3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9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55721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285720" y="1643050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7000892" y="4714884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5634E-6 L -0.01423 -0.8004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0" y="-4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 ∙ 5 =</a:t>
            </a:r>
            <a:endParaRPr lang="ru-RU" sz="60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12-конечная звезда 2"/>
          <p:cNvSpPr/>
          <p:nvPr/>
        </p:nvSpPr>
        <p:spPr>
          <a:xfrm>
            <a:off x="7143768" y="464344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12-конечная звезда 3"/>
          <p:cNvSpPr/>
          <p:nvPr/>
        </p:nvSpPr>
        <p:spPr>
          <a:xfrm>
            <a:off x="142844" y="335756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12-конечная звезда 4"/>
          <p:cNvSpPr/>
          <p:nvPr/>
        </p:nvSpPr>
        <p:spPr>
          <a:xfrm>
            <a:off x="0" y="500063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48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12-конечная звезда 5"/>
          <p:cNvSpPr/>
          <p:nvPr/>
        </p:nvSpPr>
        <p:spPr>
          <a:xfrm>
            <a:off x="200023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56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12-конечная звезда 6"/>
          <p:cNvSpPr/>
          <p:nvPr/>
        </p:nvSpPr>
        <p:spPr>
          <a:xfrm>
            <a:off x="3786182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8" name="12-конечная звезда 7"/>
          <p:cNvSpPr/>
          <p:nvPr/>
        </p:nvSpPr>
        <p:spPr>
          <a:xfrm>
            <a:off x="5715008" y="5514972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72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12-конечная звезда 8"/>
          <p:cNvSpPr/>
          <p:nvPr/>
        </p:nvSpPr>
        <p:spPr>
          <a:xfrm>
            <a:off x="285720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32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12-конечная звезда 9"/>
          <p:cNvSpPr/>
          <p:nvPr/>
        </p:nvSpPr>
        <p:spPr>
          <a:xfrm>
            <a:off x="7358082" y="3143248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64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12-конечная звезда 10"/>
          <p:cNvSpPr/>
          <p:nvPr/>
        </p:nvSpPr>
        <p:spPr>
          <a:xfrm>
            <a:off x="7286644" y="1785926"/>
            <a:ext cx="1571636" cy="1343028"/>
          </a:xfrm>
          <a:prstGeom prst="star12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16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86520"/>
            <a:ext cx="613788" cy="357190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07123E-6 L -0.20174 -0.67345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3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 тренажёр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 тренажёр </dc:title>
  <dc:creator>1</dc:creator>
  <cp:lastModifiedBy>Пользователь</cp:lastModifiedBy>
  <cp:revision>4</cp:revision>
  <dcterms:created xsi:type="dcterms:W3CDTF">2011-12-19T08:14:09Z</dcterms:created>
  <dcterms:modified xsi:type="dcterms:W3CDTF">2024-11-24T06:16:52Z</dcterms:modified>
</cp:coreProperties>
</file>