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6" r:id="rId4"/>
    <p:sldId id="265" r:id="rId5"/>
    <p:sldId id="264" r:id="rId6"/>
    <p:sldId id="263" r:id="rId7"/>
    <p:sldId id="262" r:id="rId8"/>
    <p:sldId id="261" r:id="rId9"/>
    <p:sldId id="260" r:id="rId10"/>
    <p:sldId id="259" r:id="rId11"/>
    <p:sldId id="25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69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28F72-5548-450A-B297-ACE80176F725}" type="datetimeFigureOut">
              <a:rPr lang="ru-RU" smtClean="0"/>
              <a:pPr/>
              <a:t>24.11.2024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20B89-7852-4D84-BA10-0CCCB111C6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28F72-5548-450A-B297-ACE80176F725}" type="datetimeFigureOut">
              <a:rPr lang="ru-RU" smtClean="0"/>
              <a:pPr/>
              <a:t>24.11.2024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20B89-7852-4D84-BA10-0CCCB111C6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28F72-5548-450A-B297-ACE80176F725}" type="datetimeFigureOut">
              <a:rPr lang="ru-RU" smtClean="0"/>
              <a:pPr/>
              <a:t>24.11.2024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20B89-7852-4D84-BA10-0CCCB111C6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28F72-5548-450A-B297-ACE80176F725}" type="datetimeFigureOut">
              <a:rPr lang="ru-RU" smtClean="0"/>
              <a:pPr/>
              <a:t>24.11.2024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20B89-7852-4D84-BA10-0CCCB111C6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28F72-5548-450A-B297-ACE80176F725}" type="datetimeFigureOut">
              <a:rPr lang="ru-RU" smtClean="0"/>
              <a:pPr/>
              <a:t>24.11.2024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20B89-7852-4D84-BA10-0CCCB111C6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28F72-5548-450A-B297-ACE80176F725}" type="datetimeFigureOut">
              <a:rPr lang="ru-RU" smtClean="0"/>
              <a:pPr/>
              <a:t>24.11.2024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20B89-7852-4D84-BA10-0CCCB111C6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28F72-5548-450A-B297-ACE80176F725}" type="datetimeFigureOut">
              <a:rPr lang="ru-RU" smtClean="0"/>
              <a:pPr/>
              <a:t>24.11.2024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20B89-7852-4D84-BA10-0CCCB111C6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28F72-5548-450A-B297-ACE80176F725}" type="datetimeFigureOut">
              <a:rPr lang="ru-RU" smtClean="0"/>
              <a:pPr/>
              <a:t>24.11.2024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20B89-7852-4D84-BA10-0CCCB111C6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28F72-5548-450A-B297-ACE80176F725}" type="datetimeFigureOut">
              <a:rPr lang="ru-RU" smtClean="0"/>
              <a:pPr/>
              <a:t>24.11.2024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20B89-7852-4D84-BA10-0CCCB111C6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28F72-5548-450A-B297-ACE80176F725}" type="datetimeFigureOut">
              <a:rPr lang="ru-RU" smtClean="0"/>
              <a:pPr/>
              <a:t>24.11.2024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20B89-7852-4D84-BA10-0CCCB111C6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28F72-5548-450A-B297-ACE80176F725}" type="datetimeFigureOut">
              <a:rPr lang="ru-RU" smtClean="0"/>
              <a:pPr/>
              <a:t>24.11.2024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20B89-7852-4D84-BA10-0CCCB111C6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28F72-5548-450A-B297-ACE80176F725}" type="datetimeFigureOut">
              <a:rPr lang="ru-RU" smtClean="0"/>
              <a:pPr/>
              <a:t>24.11.2024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E20B89-7852-4D84-BA10-0CCCB111C6B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tihi.ru/pics/2011/02/19/5593.jpg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1643050"/>
            <a:ext cx="7772400" cy="1470025"/>
          </a:xfrm>
        </p:spPr>
        <p:txBody>
          <a:bodyPr>
            <a:prstTxWarp prst="textArchUp">
              <a:avLst/>
            </a:prstTxWarp>
            <a:no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6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Математический</a:t>
            </a:r>
            <a:br>
              <a:rPr lang="ru-RU" sz="6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6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тренажёр</a:t>
            </a:r>
            <a:endParaRPr lang="ru-RU" sz="6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5572140"/>
            <a:ext cx="8572560" cy="1114436"/>
          </a:xfrm>
        </p:spPr>
        <p:txBody>
          <a:bodyPr>
            <a:normAutofit/>
          </a:bodyPr>
          <a:lstStyle/>
          <a:p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 умножения на 6</a:t>
            </a:r>
            <a:endParaRPr lang="ru-RU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4500562" y="1928802"/>
            <a:ext cx="4643438" cy="2500330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Государственное бюджетное общеобразовательное учреждение Самарской области </a:t>
            </a:r>
          </a:p>
          <a:p>
            <a:pPr lvl="0" algn="ctr"/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«Школа-интернат для обучающихся с ограниченными возможностями здоровья </a:t>
            </a:r>
          </a:p>
          <a:p>
            <a:pPr lvl="0" algn="ctr"/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с. Обшаровка Приволжского района Самарской области»</a:t>
            </a:r>
            <a:endParaRPr lang="ru-RU" sz="11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Джаксубаева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Альфия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Юнусовна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/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учитель математики.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357166"/>
            <a:ext cx="235032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6 ∙ 2 = </a:t>
            </a:r>
            <a:endParaRPr lang="ru-RU" sz="6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лако 2"/>
          <p:cNvSpPr/>
          <p:nvPr/>
        </p:nvSpPr>
        <p:spPr>
          <a:xfrm>
            <a:off x="285720" y="1857364"/>
            <a:ext cx="1500198" cy="1057276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30</a:t>
            </a:r>
            <a:endParaRPr lang="ru-RU" sz="6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лако 3"/>
          <p:cNvSpPr/>
          <p:nvPr/>
        </p:nvSpPr>
        <p:spPr>
          <a:xfrm>
            <a:off x="214282" y="4572008"/>
            <a:ext cx="1500198" cy="1057276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6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endParaRPr lang="ru-RU" sz="6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лако 4"/>
          <p:cNvSpPr/>
          <p:nvPr/>
        </p:nvSpPr>
        <p:spPr>
          <a:xfrm>
            <a:off x="214282" y="3286124"/>
            <a:ext cx="1500198" cy="1057276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6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endParaRPr lang="ru-RU" sz="6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блако 5"/>
          <p:cNvSpPr/>
          <p:nvPr/>
        </p:nvSpPr>
        <p:spPr>
          <a:xfrm>
            <a:off x="1785918" y="5572140"/>
            <a:ext cx="1500198" cy="1057276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36</a:t>
            </a:r>
            <a:endParaRPr lang="ru-RU" sz="6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блако 6"/>
          <p:cNvSpPr/>
          <p:nvPr/>
        </p:nvSpPr>
        <p:spPr>
          <a:xfrm>
            <a:off x="3500430" y="5572140"/>
            <a:ext cx="1500198" cy="1057276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48</a:t>
            </a:r>
            <a:endParaRPr lang="ru-RU" sz="6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блако 7"/>
          <p:cNvSpPr/>
          <p:nvPr/>
        </p:nvSpPr>
        <p:spPr>
          <a:xfrm>
            <a:off x="5357818" y="5357826"/>
            <a:ext cx="1500198" cy="1057276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6</a:t>
            </a:r>
          </a:p>
        </p:txBody>
      </p:sp>
      <p:sp>
        <p:nvSpPr>
          <p:cNvPr id="9" name="Облако 8"/>
          <p:cNvSpPr/>
          <p:nvPr/>
        </p:nvSpPr>
        <p:spPr>
          <a:xfrm>
            <a:off x="6929454" y="4500570"/>
            <a:ext cx="1500198" cy="1057276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24</a:t>
            </a:r>
            <a:endParaRPr lang="ru-RU" sz="6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блако 9"/>
          <p:cNvSpPr/>
          <p:nvPr/>
        </p:nvSpPr>
        <p:spPr>
          <a:xfrm>
            <a:off x="7643802" y="3214686"/>
            <a:ext cx="1500198" cy="1057276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54</a:t>
            </a:r>
            <a:endParaRPr lang="ru-RU" sz="6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блако 10"/>
          <p:cNvSpPr/>
          <p:nvPr/>
        </p:nvSpPr>
        <p:spPr>
          <a:xfrm>
            <a:off x="7429520" y="1785926"/>
            <a:ext cx="1500198" cy="1057276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18</a:t>
            </a:r>
            <a:endParaRPr lang="ru-RU" sz="6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8358214" y="6143644"/>
            <a:ext cx="613788" cy="500042"/>
          </a:xfrm>
          <a:prstGeom prst="actionButtonForwardNex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4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54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54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54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0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7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7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54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8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00"/>
                            </p:stCondLst>
                            <p:childTnLst>
                              <p:par>
                                <p:cTn id="91" presetID="54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0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0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0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0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500"/>
                            </p:stCondLst>
                            <p:childTnLst>
                              <p:par>
                                <p:cTn id="107" presetID="54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500"/>
                            </p:stCondLst>
                            <p:childTnLst>
                              <p:par>
                                <p:cTn id="123" presetID="54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4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3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1" fill="hold">
                      <p:stCondLst>
                        <p:cond delay="0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2000"/>
                            </p:stCondLst>
                            <p:childTnLst>
                              <p:par>
                                <p:cTn id="136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1.97965E-6 L 0.25295 -0.61078 " pathEditMode="relative" rAng="0" ptsTypes="AA">
                                      <p:cBhvr>
                                        <p:cTn id="13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600" y="-30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57422" y="285728"/>
            <a:ext cx="39633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Интернет – источники:</a:t>
            </a:r>
            <a:endParaRPr lang="ru-RU" sz="2800" b="1" dirty="0">
              <a:solidFill>
                <a:srgbClr val="92D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1071546"/>
            <a:ext cx="45688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2"/>
              </a:rPr>
              <a:t>http://www.stihi.ru/pics/2011/02/19/5593.jpg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357166"/>
            <a:ext cx="235513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6 ∙ 7 = </a:t>
            </a:r>
            <a:endParaRPr lang="ru-RU" sz="6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лако 2"/>
          <p:cNvSpPr/>
          <p:nvPr/>
        </p:nvSpPr>
        <p:spPr>
          <a:xfrm>
            <a:off x="285720" y="1857364"/>
            <a:ext cx="1500198" cy="1057276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30</a:t>
            </a:r>
            <a:endParaRPr lang="ru-RU" sz="6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лако 3"/>
          <p:cNvSpPr/>
          <p:nvPr/>
        </p:nvSpPr>
        <p:spPr>
          <a:xfrm>
            <a:off x="214282" y="3286124"/>
            <a:ext cx="1500198" cy="1057276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42</a:t>
            </a:r>
            <a:endParaRPr lang="ru-RU" sz="6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лако 4"/>
          <p:cNvSpPr/>
          <p:nvPr/>
        </p:nvSpPr>
        <p:spPr>
          <a:xfrm>
            <a:off x="285720" y="4714884"/>
            <a:ext cx="1500198" cy="1057276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12</a:t>
            </a:r>
            <a:endParaRPr lang="ru-RU" sz="6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блако 5"/>
          <p:cNvSpPr/>
          <p:nvPr/>
        </p:nvSpPr>
        <p:spPr>
          <a:xfrm>
            <a:off x="1785918" y="5572140"/>
            <a:ext cx="1500198" cy="1057276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36</a:t>
            </a:r>
            <a:endParaRPr lang="ru-RU" sz="6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блако 6"/>
          <p:cNvSpPr/>
          <p:nvPr/>
        </p:nvSpPr>
        <p:spPr>
          <a:xfrm>
            <a:off x="3500430" y="5572140"/>
            <a:ext cx="1500198" cy="1057276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48</a:t>
            </a:r>
            <a:endParaRPr lang="ru-RU" sz="6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блако 7"/>
          <p:cNvSpPr/>
          <p:nvPr/>
        </p:nvSpPr>
        <p:spPr>
          <a:xfrm>
            <a:off x="5357818" y="5357826"/>
            <a:ext cx="1500198" cy="1057276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6</a:t>
            </a:r>
          </a:p>
        </p:txBody>
      </p:sp>
      <p:sp>
        <p:nvSpPr>
          <p:cNvPr id="9" name="Облако 8"/>
          <p:cNvSpPr/>
          <p:nvPr/>
        </p:nvSpPr>
        <p:spPr>
          <a:xfrm>
            <a:off x="6929454" y="4500570"/>
            <a:ext cx="1500198" cy="1057276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24</a:t>
            </a:r>
            <a:endParaRPr lang="ru-RU" sz="6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блако 9"/>
          <p:cNvSpPr/>
          <p:nvPr/>
        </p:nvSpPr>
        <p:spPr>
          <a:xfrm>
            <a:off x="7643802" y="3214686"/>
            <a:ext cx="1500198" cy="1057276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54</a:t>
            </a:r>
            <a:endParaRPr lang="ru-RU" sz="6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блако 10"/>
          <p:cNvSpPr/>
          <p:nvPr/>
        </p:nvSpPr>
        <p:spPr>
          <a:xfrm>
            <a:off x="7429520" y="1785926"/>
            <a:ext cx="1500198" cy="1057276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18</a:t>
            </a:r>
            <a:endParaRPr lang="ru-RU" sz="6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8358214" y="6143644"/>
            <a:ext cx="613788" cy="500042"/>
          </a:xfrm>
          <a:prstGeom prst="actionButtonForwardNex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4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54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54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54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0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7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7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54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8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00"/>
                            </p:stCondLst>
                            <p:childTnLst>
                              <p:par>
                                <p:cTn id="91" presetID="54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0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0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0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0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500"/>
                            </p:stCondLst>
                            <p:childTnLst>
                              <p:par>
                                <p:cTn id="107" presetID="54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500"/>
                            </p:stCondLst>
                            <p:childTnLst>
                              <p:par>
                                <p:cTn id="123" presetID="54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4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3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1" fill="hold">
                      <p:stCondLst>
                        <p:cond delay="0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2000"/>
                            </p:stCondLst>
                            <p:childTnLst>
                              <p:par>
                                <p:cTn id="136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87 0.00023 L 0.25295 -0.42346 " pathEditMode="relative" rAng="0" ptsTypes="AA">
                                      <p:cBhvr>
                                        <p:cTn id="13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600" y="-21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357166"/>
            <a:ext cx="235032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6 ∙ 4 = </a:t>
            </a:r>
            <a:endParaRPr lang="ru-RU" sz="6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лако 2"/>
          <p:cNvSpPr/>
          <p:nvPr/>
        </p:nvSpPr>
        <p:spPr>
          <a:xfrm>
            <a:off x="285720" y="1857364"/>
            <a:ext cx="1500198" cy="1057276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30</a:t>
            </a:r>
            <a:endParaRPr lang="ru-RU" sz="6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лако 3"/>
          <p:cNvSpPr/>
          <p:nvPr/>
        </p:nvSpPr>
        <p:spPr>
          <a:xfrm>
            <a:off x="6715140" y="4357694"/>
            <a:ext cx="1500198" cy="1057276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24</a:t>
            </a:r>
            <a:endParaRPr lang="ru-RU" sz="6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лако 4"/>
          <p:cNvSpPr/>
          <p:nvPr/>
        </p:nvSpPr>
        <p:spPr>
          <a:xfrm>
            <a:off x="285720" y="4714884"/>
            <a:ext cx="1500198" cy="1057276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12</a:t>
            </a:r>
            <a:endParaRPr lang="ru-RU" sz="6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блако 5"/>
          <p:cNvSpPr/>
          <p:nvPr/>
        </p:nvSpPr>
        <p:spPr>
          <a:xfrm>
            <a:off x="1785918" y="5572140"/>
            <a:ext cx="1500198" cy="1057276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36</a:t>
            </a:r>
            <a:endParaRPr lang="ru-RU" sz="6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блако 6"/>
          <p:cNvSpPr/>
          <p:nvPr/>
        </p:nvSpPr>
        <p:spPr>
          <a:xfrm>
            <a:off x="3500430" y="5572140"/>
            <a:ext cx="1500198" cy="1057276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48</a:t>
            </a:r>
            <a:endParaRPr lang="ru-RU" sz="6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блако 7"/>
          <p:cNvSpPr/>
          <p:nvPr/>
        </p:nvSpPr>
        <p:spPr>
          <a:xfrm>
            <a:off x="5357818" y="5357826"/>
            <a:ext cx="1500198" cy="1057276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6</a:t>
            </a:r>
          </a:p>
        </p:txBody>
      </p:sp>
      <p:sp>
        <p:nvSpPr>
          <p:cNvPr id="9" name="Облако 8"/>
          <p:cNvSpPr/>
          <p:nvPr/>
        </p:nvSpPr>
        <p:spPr>
          <a:xfrm>
            <a:off x="142844" y="3286124"/>
            <a:ext cx="1500198" cy="1057276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42</a:t>
            </a:r>
            <a:endParaRPr lang="ru-RU" sz="6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блако 9"/>
          <p:cNvSpPr/>
          <p:nvPr/>
        </p:nvSpPr>
        <p:spPr>
          <a:xfrm>
            <a:off x="7643802" y="3214686"/>
            <a:ext cx="1500198" cy="1057276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54</a:t>
            </a:r>
            <a:endParaRPr lang="ru-RU" sz="6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блако 10"/>
          <p:cNvSpPr/>
          <p:nvPr/>
        </p:nvSpPr>
        <p:spPr>
          <a:xfrm>
            <a:off x="7429520" y="1785926"/>
            <a:ext cx="1500198" cy="1057276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18</a:t>
            </a:r>
            <a:endParaRPr lang="ru-RU" sz="6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8358214" y="6143644"/>
            <a:ext cx="613788" cy="500042"/>
          </a:xfrm>
          <a:prstGeom prst="actionButtonForwardNex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4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54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54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54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0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7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7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54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8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00"/>
                            </p:stCondLst>
                            <p:childTnLst>
                              <p:par>
                                <p:cTn id="91" presetID="54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0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0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0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0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500"/>
                            </p:stCondLst>
                            <p:childTnLst>
                              <p:par>
                                <p:cTn id="107" presetID="54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500"/>
                            </p:stCondLst>
                            <p:childTnLst>
                              <p:par>
                                <p:cTn id="123" presetID="54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4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3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1" fill="hold">
                      <p:stCondLst>
                        <p:cond delay="0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2000"/>
                            </p:stCondLst>
                            <p:childTnLst>
                              <p:par>
                                <p:cTn id="136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87 0.00023 L -0.46597 -0.58996 " pathEditMode="relative" rAng="0" ptsTypes="AA">
                                      <p:cBhvr>
                                        <p:cTn id="13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400" y="-29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357166"/>
            <a:ext cx="235032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6 ∙ 6 = </a:t>
            </a:r>
            <a:endParaRPr lang="ru-RU" sz="6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лако 2"/>
          <p:cNvSpPr/>
          <p:nvPr/>
        </p:nvSpPr>
        <p:spPr>
          <a:xfrm>
            <a:off x="285720" y="1857364"/>
            <a:ext cx="1500198" cy="1057276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30</a:t>
            </a:r>
            <a:endParaRPr lang="ru-RU" sz="6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лако 3"/>
          <p:cNvSpPr/>
          <p:nvPr/>
        </p:nvSpPr>
        <p:spPr>
          <a:xfrm>
            <a:off x="1571604" y="5643578"/>
            <a:ext cx="1500198" cy="1057276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36</a:t>
            </a:r>
            <a:endParaRPr lang="ru-RU" sz="6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лако 4"/>
          <p:cNvSpPr/>
          <p:nvPr/>
        </p:nvSpPr>
        <p:spPr>
          <a:xfrm>
            <a:off x="285720" y="4714884"/>
            <a:ext cx="1500198" cy="1057276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12</a:t>
            </a:r>
            <a:endParaRPr lang="ru-RU" sz="6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блако 5"/>
          <p:cNvSpPr/>
          <p:nvPr/>
        </p:nvSpPr>
        <p:spPr>
          <a:xfrm>
            <a:off x="0" y="3214686"/>
            <a:ext cx="1500198" cy="1057276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42</a:t>
            </a:r>
            <a:endParaRPr lang="ru-RU" sz="6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блако 6"/>
          <p:cNvSpPr/>
          <p:nvPr/>
        </p:nvSpPr>
        <p:spPr>
          <a:xfrm>
            <a:off x="3500430" y="5572140"/>
            <a:ext cx="1500198" cy="1057276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48</a:t>
            </a:r>
            <a:endParaRPr lang="ru-RU" sz="6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блако 7"/>
          <p:cNvSpPr/>
          <p:nvPr/>
        </p:nvSpPr>
        <p:spPr>
          <a:xfrm>
            <a:off x="5357818" y="5357826"/>
            <a:ext cx="1500198" cy="1057276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6</a:t>
            </a:r>
          </a:p>
        </p:txBody>
      </p:sp>
      <p:sp>
        <p:nvSpPr>
          <p:cNvPr id="9" name="Облако 8"/>
          <p:cNvSpPr/>
          <p:nvPr/>
        </p:nvSpPr>
        <p:spPr>
          <a:xfrm>
            <a:off x="6929454" y="4500570"/>
            <a:ext cx="1500198" cy="1057276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24</a:t>
            </a:r>
            <a:endParaRPr lang="ru-RU" sz="6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блако 9"/>
          <p:cNvSpPr/>
          <p:nvPr/>
        </p:nvSpPr>
        <p:spPr>
          <a:xfrm>
            <a:off x="7643802" y="3214686"/>
            <a:ext cx="1500198" cy="1057276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54</a:t>
            </a:r>
            <a:endParaRPr lang="ru-RU" sz="6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блако 10"/>
          <p:cNvSpPr/>
          <p:nvPr/>
        </p:nvSpPr>
        <p:spPr>
          <a:xfrm>
            <a:off x="7429520" y="1785926"/>
            <a:ext cx="1500198" cy="1057276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18</a:t>
            </a:r>
            <a:endParaRPr lang="ru-RU" sz="6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8358214" y="6143644"/>
            <a:ext cx="613788" cy="500042"/>
          </a:xfrm>
          <a:prstGeom prst="actionButtonForwardNex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4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54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54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54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0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7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7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54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8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00"/>
                            </p:stCondLst>
                            <p:childTnLst>
                              <p:par>
                                <p:cTn id="91" presetID="54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0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0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0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0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500"/>
                            </p:stCondLst>
                            <p:childTnLst>
                              <p:par>
                                <p:cTn id="107" presetID="54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500"/>
                            </p:stCondLst>
                            <p:childTnLst>
                              <p:par>
                                <p:cTn id="123" presetID="54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4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3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1" fill="hold">
                      <p:stCondLst>
                        <p:cond delay="0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2000"/>
                            </p:stCondLst>
                            <p:childTnLst>
                              <p:par>
                                <p:cTn id="136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87 0.00023 L 0.12014 -0.75625 " pathEditMode="relative" rAng="0" ptsTypes="AA">
                                      <p:cBhvr>
                                        <p:cTn id="13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00" y="-37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357166"/>
            <a:ext cx="235032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6 ∙ 3 = </a:t>
            </a:r>
            <a:endParaRPr lang="ru-RU" sz="6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лако 2"/>
          <p:cNvSpPr/>
          <p:nvPr/>
        </p:nvSpPr>
        <p:spPr>
          <a:xfrm>
            <a:off x="285720" y="1857364"/>
            <a:ext cx="1500198" cy="1057276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30</a:t>
            </a:r>
            <a:endParaRPr lang="ru-RU" sz="6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лако 3"/>
          <p:cNvSpPr/>
          <p:nvPr/>
        </p:nvSpPr>
        <p:spPr>
          <a:xfrm>
            <a:off x="7286644" y="1785926"/>
            <a:ext cx="1500198" cy="1057276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18</a:t>
            </a:r>
            <a:endParaRPr lang="ru-RU" sz="6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лако 4"/>
          <p:cNvSpPr/>
          <p:nvPr/>
        </p:nvSpPr>
        <p:spPr>
          <a:xfrm>
            <a:off x="285720" y="4714884"/>
            <a:ext cx="1500198" cy="1057276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12</a:t>
            </a:r>
            <a:endParaRPr lang="ru-RU" sz="6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блако 5"/>
          <p:cNvSpPr/>
          <p:nvPr/>
        </p:nvSpPr>
        <p:spPr>
          <a:xfrm>
            <a:off x="1785918" y="5572140"/>
            <a:ext cx="1500198" cy="1057276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36</a:t>
            </a:r>
            <a:endParaRPr lang="ru-RU" sz="6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блако 6"/>
          <p:cNvSpPr/>
          <p:nvPr/>
        </p:nvSpPr>
        <p:spPr>
          <a:xfrm>
            <a:off x="3500430" y="5572140"/>
            <a:ext cx="1500198" cy="1057276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48</a:t>
            </a:r>
            <a:endParaRPr lang="ru-RU" sz="6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блако 7"/>
          <p:cNvSpPr/>
          <p:nvPr/>
        </p:nvSpPr>
        <p:spPr>
          <a:xfrm>
            <a:off x="5357818" y="5357826"/>
            <a:ext cx="1500198" cy="1057276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6</a:t>
            </a:r>
          </a:p>
        </p:txBody>
      </p:sp>
      <p:sp>
        <p:nvSpPr>
          <p:cNvPr id="9" name="Облако 8"/>
          <p:cNvSpPr/>
          <p:nvPr/>
        </p:nvSpPr>
        <p:spPr>
          <a:xfrm>
            <a:off x="6929454" y="4500570"/>
            <a:ext cx="1500198" cy="1057276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24</a:t>
            </a:r>
            <a:endParaRPr lang="ru-RU" sz="6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блако 9"/>
          <p:cNvSpPr/>
          <p:nvPr/>
        </p:nvSpPr>
        <p:spPr>
          <a:xfrm>
            <a:off x="7643802" y="3214686"/>
            <a:ext cx="1500198" cy="1057276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54</a:t>
            </a:r>
            <a:endParaRPr lang="ru-RU" sz="6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блако 10"/>
          <p:cNvSpPr/>
          <p:nvPr/>
        </p:nvSpPr>
        <p:spPr>
          <a:xfrm>
            <a:off x="285720" y="3214686"/>
            <a:ext cx="1500198" cy="1057276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42</a:t>
            </a:r>
            <a:endParaRPr lang="ru-RU" sz="6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8358214" y="6143644"/>
            <a:ext cx="613788" cy="500042"/>
          </a:xfrm>
          <a:prstGeom prst="actionButtonForwardNex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4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54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54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54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0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7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7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54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8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00"/>
                            </p:stCondLst>
                            <p:childTnLst>
                              <p:par>
                                <p:cTn id="91" presetID="54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0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0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0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0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500"/>
                            </p:stCondLst>
                            <p:childTnLst>
                              <p:par>
                                <p:cTn id="107" presetID="54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500"/>
                            </p:stCondLst>
                            <p:childTnLst>
                              <p:par>
                                <p:cTn id="123" presetID="54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4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3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1" fill="hold">
                      <p:stCondLst>
                        <p:cond delay="0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2000"/>
                            </p:stCondLst>
                            <p:childTnLst>
                              <p:par>
                                <p:cTn id="136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87 0.00023 L -0.49688 -0.21531 " pathEditMode="relative" rAng="0" ptsTypes="AA">
                                      <p:cBhvr>
                                        <p:cTn id="13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900" y="-10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357166"/>
            <a:ext cx="235032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6 ∙ 8 = </a:t>
            </a:r>
            <a:endParaRPr lang="ru-RU" sz="6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лако 2"/>
          <p:cNvSpPr/>
          <p:nvPr/>
        </p:nvSpPr>
        <p:spPr>
          <a:xfrm>
            <a:off x="285720" y="1857364"/>
            <a:ext cx="1500198" cy="1057276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30</a:t>
            </a:r>
            <a:endParaRPr lang="ru-RU" sz="6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лако 3"/>
          <p:cNvSpPr/>
          <p:nvPr/>
        </p:nvSpPr>
        <p:spPr>
          <a:xfrm>
            <a:off x="3571868" y="5643578"/>
            <a:ext cx="1500198" cy="1057276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48</a:t>
            </a:r>
            <a:endParaRPr lang="ru-RU" sz="6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лако 4"/>
          <p:cNvSpPr/>
          <p:nvPr/>
        </p:nvSpPr>
        <p:spPr>
          <a:xfrm>
            <a:off x="285720" y="4714884"/>
            <a:ext cx="1500198" cy="1057276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12</a:t>
            </a:r>
            <a:endParaRPr lang="ru-RU" sz="6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блако 5"/>
          <p:cNvSpPr/>
          <p:nvPr/>
        </p:nvSpPr>
        <p:spPr>
          <a:xfrm>
            <a:off x="1785918" y="5572140"/>
            <a:ext cx="1500198" cy="1057276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36</a:t>
            </a:r>
            <a:endParaRPr lang="ru-RU" sz="6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блако 6"/>
          <p:cNvSpPr/>
          <p:nvPr/>
        </p:nvSpPr>
        <p:spPr>
          <a:xfrm>
            <a:off x="0" y="3286124"/>
            <a:ext cx="1500198" cy="1057276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42</a:t>
            </a:r>
            <a:endParaRPr lang="ru-RU" sz="6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блако 7"/>
          <p:cNvSpPr/>
          <p:nvPr/>
        </p:nvSpPr>
        <p:spPr>
          <a:xfrm>
            <a:off x="5357818" y="5357826"/>
            <a:ext cx="1500198" cy="1057276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6</a:t>
            </a:r>
          </a:p>
        </p:txBody>
      </p:sp>
      <p:sp>
        <p:nvSpPr>
          <p:cNvPr id="9" name="Облако 8"/>
          <p:cNvSpPr/>
          <p:nvPr/>
        </p:nvSpPr>
        <p:spPr>
          <a:xfrm>
            <a:off x="6929454" y="4500570"/>
            <a:ext cx="1500198" cy="1057276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24</a:t>
            </a:r>
            <a:endParaRPr lang="ru-RU" sz="6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блако 9"/>
          <p:cNvSpPr/>
          <p:nvPr/>
        </p:nvSpPr>
        <p:spPr>
          <a:xfrm>
            <a:off x="7643802" y="3214686"/>
            <a:ext cx="1500198" cy="1057276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54</a:t>
            </a:r>
            <a:endParaRPr lang="ru-RU" sz="6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блако 10"/>
          <p:cNvSpPr/>
          <p:nvPr/>
        </p:nvSpPr>
        <p:spPr>
          <a:xfrm>
            <a:off x="7429520" y="1785926"/>
            <a:ext cx="1500198" cy="1057276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18</a:t>
            </a:r>
            <a:endParaRPr lang="ru-RU" sz="6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8358214" y="6143644"/>
            <a:ext cx="613788" cy="500042"/>
          </a:xfrm>
          <a:prstGeom prst="actionButtonForwardNex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4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54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54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54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0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7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7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54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8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00"/>
                            </p:stCondLst>
                            <p:childTnLst>
                              <p:par>
                                <p:cTn id="91" presetID="54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0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0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0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0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500"/>
                            </p:stCondLst>
                            <p:childTnLst>
                              <p:par>
                                <p:cTn id="107" presetID="54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500"/>
                            </p:stCondLst>
                            <p:childTnLst>
                              <p:par>
                                <p:cTn id="123" presetID="54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4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3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1" fill="hold">
                      <p:stCondLst>
                        <p:cond delay="0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2000"/>
                            </p:stCondLst>
                            <p:childTnLst>
                              <p:par>
                                <p:cTn id="136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87 0.00023 L -0.09861 -0.76689 " pathEditMode="relative" rAng="0" ptsTypes="AA">
                                      <p:cBhvr>
                                        <p:cTn id="13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00" y="-38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357166"/>
            <a:ext cx="235032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6 ∙ 5 = </a:t>
            </a:r>
            <a:endParaRPr lang="ru-RU" sz="6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лако 2"/>
          <p:cNvSpPr/>
          <p:nvPr/>
        </p:nvSpPr>
        <p:spPr>
          <a:xfrm>
            <a:off x="142844" y="3214686"/>
            <a:ext cx="1500198" cy="1057276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42</a:t>
            </a:r>
            <a:endParaRPr lang="ru-RU" sz="6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лако 3"/>
          <p:cNvSpPr/>
          <p:nvPr/>
        </p:nvSpPr>
        <p:spPr>
          <a:xfrm>
            <a:off x="214282" y="1785926"/>
            <a:ext cx="1500198" cy="1057276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30</a:t>
            </a:r>
            <a:endParaRPr lang="ru-RU" sz="6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лако 4"/>
          <p:cNvSpPr/>
          <p:nvPr/>
        </p:nvSpPr>
        <p:spPr>
          <a:xfrm>
            <a:off x="285720" y="4714884"/>
            <a:ext cx="1500198" cy="1057276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12</a:t>
            </a:r>
            <a:endParaRPr lang="ru-RU" sz="6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блако 5"/>
          <p:cNvSpPr/>
          <p:nvPr/>
        </p:nvSpPr>
        <p:spPr>
          <a:xfrm>
            <a:off x="1785918" y="5572140"/>
            <a:ext cx="1500198" cy="1057276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36</a:t>
            </a:r>
            <a:endParaRPr lang="ru-RU" sz="6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блако 6"/>
          <p:cNvSpPr/>
          <p:nvPr/>
        </p:nvSpPr>
        <p:spPr>
          <a:xfrm>
            <a:off x="3500430" y="5572140"/>
            <a:ext cx="1500198" cy="1057276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48</a:t>
            </a:r>
            <a:endParaRPr lang="ru-RU" sz="6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блако 7"/>
          <p:cNvSpPr/>
          <p:nvPr/>
        </p:nvSpPr>
        <p:spPr>
          <a:xfrm>
            <a:off x="5357818" y="5357826"/>
            <a:ext cx="1500198" cy="1057276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6</a:t>
            </a:r>
          </a:p>
        </p:txBody>
      </p:sp>
      <p:sp>
        <p:nvSpPr>
          <p:cNvPr id="9" name="Облако 8"/>
          <p:cNvSpPr/>
          <p:nvPr/>
        </p:nvSpPr>
        <p:spPr>
          <a:xfrm>
            <a:off x="6929454" y="4500570"/>
            <a:ext cx="1500198" cy="1057276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24</a:t>
            </a:r>
            <a:endParaRPr lang="ru-RU" sz="6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блако 9"/>
          <p:cNvSpPr/>
          <p:nvPr/>
        </p:nvSpPr>
        <p:spPr>
          <a:xfrm>
            <a:off x="7643802" y="3214686"/>
            <a:ext cx="1500198" cy="1057276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54</a:t>
            </a:r>
            <a:endParaRPr lang="ru-RU" sz="6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блако 10"/>
          <p:cNvSpPr/>
          <p:nvPr/>
        </p:nvSpPr>
        <p:spPr>
          <a:xfrm>
            <a:off x="7429520" y="1785926"/>
            <a:ext cx="1500198" cy="1057276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18</a:t>
            </a:r>
            <a:endParaRPr lang="ru-RU" sz="6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8358214" y="6143644"/>
            <a:ext cx="613788" cy="500042"/>
          </a:xfrm>
          <a:prstGeom prst="actionButtonForwardNex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4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54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54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54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0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7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7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54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8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00"/>
                            </p:stCondLst>
                            <p:childTnLst>
                              <p:par>
                                <p:cTn id="91" presetID="54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0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0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0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0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500"/>
                            </p:stCondLst>
                            <p:childTnLst>
                              <p:par>
                                <p:cTn id="107" presetID="54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500"/>
                            </p:stCondLst>
                            <p:childTnLst>
                              <p:par>
                                <p:cTn id="123" presetID="54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4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3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1" fill="hold">
                      <p:stCondLst>
                        <p:cond delay="0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2000"/>
                            </p:stCondLst>
                            <p:childTnLst>
                              <p:par>
                                <p:cTn id="136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87 0.00023 L 0.27656 -0.20491 " pathEditMode="relative" rAng="0" ptsTypes="AA">
                                      <p:cBhvr>
                                        <p:cTn id="13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800" y="-10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357166"/>
            <a:ext cx="235032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6 ∙ 1 = </a:t>
            </a:r>
            <a:endParaRPr lang="ru-RU" sz="6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лако 2"/>
          <p:cNvSpPr/>
          <p:nvPr/>
        </p:nvSpPr>
        <p:spPr>
          <a:xfrm>
            <a:off x="285720" y="1857364"/>
            <a:ext cx="1500198" cy="1057276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30</a:t>
            </a:r>
            <a:endParaRPr lang="ru-RU" sz="6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лако 3"/>
          <p:cNvSpPr/>
          <p:nvPr/>
        </p:nvSpPr>
        <p:spPr>
          <a:xfrm>
            <a:off x="5357818" y="5429264"/>
            <a:ext cx="1500198" cy="1057276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6</a:t>
            </a:r>
          </a:p>
        </p:txBody>
      </p:sp>
      <p:sp>
        <p:nvSpPr>
          <p:cNvPr id="5" name="Облако 4"/>
          <p:cNvSpPr/>
          <p:nvPr/>
        </p:nvSpPr>
        <p:spPr>
          <a:xfrm>
            <a:off x="285720" y="4714884"/>
            <a:ext cx="1500198" cy="1057276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12</a:t>
            </a:r>
            <a:endParaRPr lang="ru-RU" sz="6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блако 5"/>
          <p:cNvSpPr/>
          <p:nvPr/>
        </p:nvSpPr>
        <p:spPr>
          <a:xfrm>
            <a:off x="1785918" y="5572140"/>
            <a:ext cx="1500198" cy="1057276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36</a:t>
            </a:r>
            <a:endParaRPr lang="ru-RU" sz="6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блако 6"/>
          <p:cNvSpPr/>
          <p:nvPr/>
        </p:nvSpPr>
        <p:spPr>
          <a:xfrm>
            <a:off x="3500430" y="5572140"/>
            <a:ext cx="1500198" cy="1057276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48</a:t>
            </a:r>
            <a:endParaRPr lang="ru-RU" sz="6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блако 7"/>
          <p:cNvSpPr/>
          <p:nvPr/>
        </p:nvSpPr>
        <p:spPr>
          <a:xfrm>
            <a:off x="142844" y="3286124"/>
            <a:ext cx="1500198" cy="1057276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42</a:t>
            </a:r>
            <a:endParaRPr lang="ru-RU" sz="6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блако 8"/>
          <p:cNvSpPr/>
          <p:nvPr/>
        </p:nvSpPr>
        <p:spPr>
          <a:xfrm>
            <a:off x="6929454" y="4500570"/>
            <a:ext cx="1500198" cy="1057276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24</a:t>
            </a:r>
            <a:endParaRPr lang="ru-RU" sz="6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блако 9"/>
          <p:cNvSpPr/>
          <p:nvPr/>
        </p:nvSpPr>
        <p:spPr>
          <a:xfrm>
            <a:off x="7643802" y="3214686"/>
            <a:ext cx="1500198" cy="1057276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54</a:t>
            </a:r>
            <a:endParaRPr lang="ru-RU" sz="6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блако 10"/>
          <p:cNvSpPr/>
          <p:nvPr/>
        </p:nvSpPr>
        <p:spPr>
          <a:xfrm>
            <a:off x="7429520" y="1785926"/>
            <a:ext cx="1500198" cy="1057276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18</a:t>
            </a:r>
            <a:endParaRPr lang="ru-RU" sz="6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8358214" y="6143644"/>
            <a:ext cx="613788" cy="500042"/>
          </a:xfrm>
          <a:prstGeom prst="actionButtonForwardNex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4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54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54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54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0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7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7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54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8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00"/>
                            </p:stCondLst>
                            <p:childTnLst>
                              <p:par>
                                <p:cTn id="91" presetID="54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0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0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0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0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500"/>
                            </p:stCondLst>
                            <p:childTnLst>
                              <p:par>
                                <p:cTn id="107" presetID="54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500"/>
                            </p:stCondLst>
                            <p:childTnLst>
                              <p:par>
                                <p:cTn id="123" presetID="54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4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3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1" fill="hold">
                      <p:stCondLst>
                        <p:cond delay="0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2000"/>
                            </p:stCondLst>
                            <p:childTnLst>
                              <p:par>
                                <p:cTn id="136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87 0.00023 L -0.30173 -0.73567 " pathEditMode="relative" rAng="0" ptsTypes="AA">
                                      <p:cBhvr>
                                        <p:cTn id="13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100" y="-36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357166"/>
            <a:ext cx="235032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6 ∙ 9 = </a:t>
            </a:r>
            <a:endParaRPr lang="ru-RU" sz="6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лако 2"/>
          <p:cNvSpPr/>
          <p:nvPr/>
        </p:nvSpPr>
        <p:spPr>
          <a:xfrm>
            <a:off x="285720" y="1857364"/>
            <a:ext cx="1500198" cy="1057276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30</a:t>
            </a:r>
            <a:endParaRPr lang="ru-RU" sz="6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лако 3"/>
          <p:cNvSpPr/>
          <p:nvPr/>
        </p:nvSpPr>
        <p:spPr>
          <a:xfrm>
            <a:off x="7643802" y="3214686"/>
            <a:ext cx="1500198" cy="1057276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54</a:t>
            </a:r>
            <a:endParaRPr lang="ru-RU" sz="6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лако 4"/>
          <p:cNvSpPr/>
          <p:nvPr/>
        </p:nvSpPr>
        <p:spPr>
          <a:xfrm>
            <a:off x="285720" y="4714884"/>
            <a:ext cx="1500198" cy="1057276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12</a:t>
            </a:r>
            <a:endParaRPr lang="ru-RU" sz="6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блако 5"/>
          <p:cNvSpPr/>
          <p:nvPr/>
        </p:nvSpPr>
        <p:spPr>
          <a:xfrm>
            <a:off x="1785918" y="5572140"/>
            <a:ext cx="1500198" cy="1057276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36</a:t>
            </a:r>
            <a:endParaRPr lang="ru-RU" sz="6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блако 6"/>
          <p:cNvSpPr/>
          <p:nvPr/>
        </p:nvSpPr>
        <p:spPr>
          <a:xfrm>
            <a:off x="3500430" y="5572140"/>
            <a:ext cx="1500198" cy="1057276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48</a:t>
            </a:r>
            <a:endParaRPr lang="ru-RU" sz="6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блако 7"/>
          <p:cNvSpPr/>
          <p:nvPr/>
        </p:nvSpPr>
        <p:spPr>
          <a:xfrm>
            <a:off x="5357818" y="5357826"/>
            <a:ext cx="1500198" cy="1057276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6</a:t>
            </a:r>
          </a:p>
        </p:txBody>
      </p:sp>
      <p:sp>
        <p:nvSpPr>
          <p:cNvPr id="9" name="Облако 8"/>
          <p:cNvSpPr/>
          <p:nvPr/>
        </p:nvSpPr>
        <p:spPr>
          <a:xfrm>
            <a:off x="6929454" y="4500570"/>
            <a:ext cx="1500198" cy="1057276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24</a:t>
            </a:r>
            <a:endParaRPr lang="ru-RU" sz="6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блако 9"/>
          <p:cNvSpPr/>
          <p:nvPr/>
        </p:nvSpPr>
        <p:spPr>
          <a:xfrm>
            <a:off x="214282" y="3357562"/>
            <a:ext cx="1500198" cy="1057276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42</a:t>
            </a:r>
            <a:endParaRPr lang="ru-RU" sz="6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блако 10"/>
          <p:cNvSpPr/>
          <p:nvPr/>
        </p:nvSpPr>
        <p:spPr>
          <a:xfrm>
            <a:off x="7429520" y="1785926"/>
            <a:ext cx="1500198" cy="1057276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18</a:t>
            </a:r>
            <a:endParaRPr lang="ru-RU" sz="6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8358214" y="6143644"/>
            <a:ext cx="613788" cy="500042"/>
          </a:xfrm>
          <a:prstGeom prst="actionButtonForwardNex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4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54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54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54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0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7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7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54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8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00"/>
                            </p:stCondLst>
                            <p:childTnLst>
                              <p:par>
                                <p:cTn id="91" presetID="54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0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0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0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0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500"/>
                            </p:stCondLst>
                            <p:childTnLst>
                              <p:par>
                                <p:cTn id="107" presetID="54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500"/>
                            </p:stCondLst>
                            <p:childTnLst>
                              <p:par>
                                <p:cTn id="123" presetID="54" presetClass="exit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4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3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1" fill="hold">
                      <p:stCondLst>
                        <p:cond delay="0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2000"/>
                            </p:stCondLst>
                            <p:childTnLst>
                              <p:par>
                                <p:cTn id="136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87 0.00023 L -0.54392 -0.41305 " pathEditMode="relative" rAng="0" ptsTypes="AA">
                                      <p:cBhvr>
                                        <p:cTn id="13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200" y="-20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145</Words>
  <Application>Microsoft Office PowerPoint</Application>
  <PresentationFormat>Экран (4:3)</PresentationFormat>
  <Paragraphs>99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Математический тренажёр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BEST_XP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Математический тренажёр</dc:title>
  <dc:creator>1</dc:creator>
  <cp:lastModifiedBy>Пользователь</cp:lastModifiedBy>
  <cp:revision>3</cp:revision>
  <dcterms:created xsi:type="dcterms:W3CDTF">2011-12-18T02:56:57Z</dcterms:created>
  <dcterms:modified xsi:type="dcterms:W3CDTF">2024-11-24T06:10:59Z</dcterms:modified>
</cp:coreProperties>
</file>