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64" r:id="rId6"/>
    <p:sldId id="263" r:id="rId7"/>
    <p:sldId id="259" r:id="rId8"/>
    <p:sldId id="262" r:id="rId9"/>
    <p:sldId id="261" r:id="rId10"/>
    <p:sldId id="260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19" autoAdjust="0"/>
    <p:restoredTop sz="94660"/>
  </p:normalViewPr>
  <p:slideViewPr>
    <p:cSldViewPr>
      <p:cViewPr varScale="1">
        <p:scale>
          <a:sx n="108" d="100"/>
          <a:sy n="108" d="100"/>
        </p:scale>
        <p:origin x="-16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9C64-2CD9-44F4-9FFE-7F0648B879B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F917-790C-42F0-95E4-5ACD99C3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9C64-2CD9-44F4-9FFE-7F0648B879B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F917-790C-42F0-95E4-5ACD99C3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9C64-2CD9-44F4-9FFE-7F0648B879B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F917-790C-42F0-95E4-5ACD99C3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9C64-2CD9-44F4-9FFE-7F0648B879B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F917-790C-42F0-95E4-5ACD99C3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9C64-2CD9-44F4-9FFE-7F0648B879B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F917-790C-42F0-95E4-5ACD99C3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9C64-2CD9-44F4-9FFE-7F0648B879B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F917-790C-42F0-95E4-5ACD99C3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9C64-2CD9-44F4-9FFE-7F0648B879B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F917-790C-42F0-95E4-5ACD99C3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9C64-2CD9-44F4-9FFE-7F0648B879B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F917-790C-42F0-95E4-5ACD99C3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9C64-2CD9-44F4-9FFE-7F0648B879B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F917-790C-42F0-95E4-5ACD99C3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9C64-2CD9-44F4-9FFE-7F0648B879B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F917-790C-42F0-95E4-5ACD99C3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29C64-2CD9-44F4-9FFE-7F0648B879B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EF917-790C-42F0-95E4-5ACD99C3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29C64-2CD9-44F4-9FFE-7F0648B879BF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EF917-790C-42F0-95E4-5ACD99C32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mpleit.net/useruploads/shablony/sh_ramka_det_20110527_948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14422"/>
            <a:ext cx="7000924" cy="1285884"/>
          </a:xfrm>
        </p:spPr>
        <p:txBody>
          <a:bodyPr>
            <a:prstTxWarp prst="textArchUp">
              <a:avLst/>
            </a:prstTxWarp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slop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 smtClean="0">
                <a:ln/>
                <a:solidFill>
                  <a:schemeClr val="accent3"/>
                </a:solidFill>
                <a:latin typeface="TruthCYR Ultra" pitchFamily="50" charset="-52"/>
              </a:rPr>
              <a:t>МАТЕМАТИЧЕСКИЙ</a:t>
            </a:r>
            <a:br>
              <a:rPr lang="ru-RU" sz="4800" b="1" dirty="0" smtClean="0">
                <a:ln/>
                <a:solidFill>
                  <a:schemeClr val="accent3"/>
                </a:solidFill>
                <a:latin typeface="TruthCYR Ultra" pitchFamily="50" charset="-52"/>
              </a:rPr>
            </a:br>
            <a:r>
              <a:rPr lang="ru-RU" sz="4800" b="1" dirty="0" smtClean="0">
                <a:ln/>
                <a:solidFill>
                  <a:schemeClr val="accent3"/>
                </a:solidFill>
                <a:latin typeface="TruthCYR Ultra" pitchFamily="50" charset="-52"/>
              </a:rPr>
              <a:t>ТРЕНАЖЁР</a:t>
            </a:r>
            <a:endParaRPr lang="ru-RU" sz="4800" b="1" dirty="0">
              <a:ln/>
              <a:solidFill>
                <a:schemeClr val="accent3"/>
              </a:solidFill>
              <a:latin typeface="TruthCYR Ultra" pitchFamily="50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715016"/>
            <a:ext cx="7929618" cy="97156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Таблица умножения на 3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286248" y="1556792"/>
            <a:ext cx="4643438" cy="3086654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 Самарской области 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«Школа-интернат для обучающихся с ограниченными возможностями здоровья 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 Обшаровка Приволжского района Самарской области»</a:t>
            </a:r>
          </a:p>
          <a:p>
            <a:pPr algn="ctr"/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Джаксубаева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Альфия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Юнусовна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математики.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0430" y="1643050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3 ∙ 9=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7072330" y="242886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омб 6"/>
          <p:cNvSpPr/>
          <p:nvPr/>
        </p:nvSpPr>
        <p:spPr>
          <a:xfrm>
            <a:off x="428596" y="2857496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8" name="Ромб 7"/>
          <p:cNvSpPr/>
          <p:nvPr/>
        </p:nvSpPr>
        <p:spPr>
          <a:xfrm>
            <a:off x="0" y="4357694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омб 8"/>
          <p:cNvSpPr/>
          <p:nvPr/>
        </p:nvSpPr>
        <p:spPr>
          <a:xfrm>
            <a:off x="0" y="128586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омб 9"/>
          <p:cNvSpPr/>
          <p:nvPr/>
        </p:nvSpPr>
        <p:spPr>
          <a:xfrm>
            <a:off x="6858016" y="4429132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1" name="Ромб 10"/>
          <p:cNvSpPr/>
          <p:nvPr/>
        </p:nvSpPr>
        <p:spPr>
          <a:xfrm>
            <a:off x="1071538" y="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1500166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3071802" y="4643446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4" name="Ромб 13"/>
          <p:cNvSpPr/>
          <p:nvPr/>
        </p:nvSpPr>
        <p:spPr>
          <a:xfrm>
            <a:off x="4643438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470912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40426E-6 L -0.18976 -0.1679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00" y="-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571480"/>
            <a:ext cx="28836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Интернет – источники: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>
            <a:hlinkClick r:id="rId2"/>
          </p:cNvPr>
          <p:cNvSpPr/>
          <p:nvPr/>
        </p:nvSpPr>
        <p:spPr>
          <a:xfrm>
            <a:off x="285720" y="1357298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http://www.templeit.net/useruploads/shablony/sh_ramka_det_20110527_948.jpg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0430" y="1643050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3 ∙ 7=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928662" y="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омб 6"/>
          <p:cNvSpPr/>
          <p:nvPr/>
        </p:nvSpPr>
        <p:spPr>
          <a:xfrm>
            <a:off x="428596" y="2857496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8" name="Ромб 7"/>
          <p:cNvSpPr/>
          <p:nvPr/>
        </p:nvSpPr>
        <p:spPr>
          <a:xfrm>
            <a:off x="0" y="4357694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омб 8"/>
          <p:cNvSpPr/>
          <p:nvPr/>
        </p:nvSpPr>
        <p:spPr>
          <a:xfrm>
            <a:off x="0" y="128586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омб 9"/>
          <p:cNvSpPr/>
          <p:nvPr/>
        </p:nvSpPr>
        <p:spPr>
          <a:xfrm>
            <a:off x="6858016" y="4429132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1" name="Ромб 10"/>
          <p:cNvSpPr/>
          <p:nvPr/>
        </p:nvSpPr>
        <p:spPr>
          <a:xfrm>
            <a:off x="7215174" y="278605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1500166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3071802" y="4643446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4" name="Ромб 13"/>
          <p:cNvSpPr/>
          <p:nvPr/>
        </p:nvSpPr>
        <p:spPr>
          <a:xfrm>
            <a:off x="4643438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470912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36633E-6 L 0.48994 0.18594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00" y="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0430" y="1643050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3 ∙ 4=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0" y="128586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омб 6"/>
          <p:cNvSpPr/>
          <p:nvPr/>
        </p:nvSpPr>
        <p:spPr>
          <a:xfrm>
            <a:off x="428596" y="2857496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8" name="Ромб 7"/>
          <p:cNvSpPr/>
          <p:nvPr/>
        </p:nvSpPr>
        <p:spPr>
          <a:xfrm>
            <a:off x="0" y="4357694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омб 8"/>
          <p:cNvSpPr/>
          <p:nvPr/>
        </p:nvSpPr>
        <p:spPr>
          <a:xfrm>
            <a:off x="785786" y="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омб 9"/>
          <p:cNvSpPr/>
          <p:nvPr/>
        </p:nvSpPr>
        <p:spPr>
          <a:xfrm>
            <a:off x="6858016" y="4429132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1" name="Ромб 10"/>
          <p:cNvSpPr/>
          <p:nvPr/>
        </p:nvSpPr>
        <p:spPr>
          <a:xfrm>
            <a:off x="7215174" y="278605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1500166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3071802" y="4643446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4" name="Ромб 13"/>
          <p:cNvSpPr/>
          <p:nvPr/>
        </p:nvSpPr>
        <p:spPr>
          <a:xfrm>
            <a:off x="4643438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470912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9.15819E-7 L 0.5915 -0.00139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0430" y="1643050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3 ∙ 5=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1428728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омб 6"/>
          <p:cNvSpPr/>
          <p:nvPr/>
        </p:nvSpPr>
        <p:spPr>
          <a:xfrm>
            <a:off x="428596" y="2857496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8" name="Ромб 7"/>
          <p:cNvSpPr/>
          <p:nvPr/>
        </p:nvSpPr>
        <p:spPr>
          <a:xfrm>
            <a:off x="0" y="4357694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омб 8"/>
          <p:cNvSpPr/>
          <p:nvPr/>
        </p:nvSpPr>
        <p:spPr>
          <a:xfrm>
            <a:off x="0" y="128586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омб 9"/>
          <p:cNvSpPr/>
          <p:nvPr/>
        </p:nvSpPr>
        <p:spPr>
          <a:xfrm>
            <a:off x="6858016" y="4429132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1" name="Ромб 10"/>
          <p:cNvSpPr/>
          <p:nvPr/>
        </p:nvSpPr>
        <p:spPr>
          <a:xfrm>
            <a:off x="7215174" y="278605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928662" y="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3071802" y="4643446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4" name="Ромб 13"/>
          <p:cNvSpPr/>
          <p:nvPr/>
        </p:nvSpPr>
        <p:spPr>
          <a:xfrm>
            <a:off x="4643438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470912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5.64292E-7 L 0.43525 -0.56337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00" y="-28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0430" y="1643050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3 ∙ 2=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6858016" y="457200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омб 6"/>
          <p:cNvSpPr/>
          <p:nvPr/>
        </p:nvSpPr>
        <p:spPr>
          <a:xfrm>
            <a:off x="428596" y="2857496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8" name="Ромб 7"/>
          <p:cNvSpPr/>
          <p:nvPr/>
        </p:nvSpPr>
        <p:spPr>
          <a:xfrm>
            <a:off x="0" y="4357694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омб 8"/>
          <p:cNvSpPr/>
          <p:nvPr/>
        </p:nvSpPr>
        <p:spPr>
          <a:xfrm>
            <a:off x="0" y="128586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омб 9"/>
          <p:cNvSpPr/>
          <p:nvPr/>
        </p:nvSpPr>
        <p:spPr>
          <a:xfrm>
            <a:off x="1000100" y="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Ромб 10"/>
          <p:cNvSpPr/>
          <p:nvPr/>
        </p:nvSpPr>
        <p:spPr>
          <a:xfrm>
            <a:off x="7215174" y="278605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1500166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3071802" y="4643446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4" name="Ромб 13"/>
          <p:cNvSpPr/>
          <p:nvPr/>
        </p:nvSpPr>
        <p:spPr>
          <a:xfrm>
            <a:off x="4643438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470912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32007E-6 L -0.15069 -0.48011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00" y="-2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0430" y="1643050"/>
            <a:ext cx="216277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3 ∙ 8 =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4786314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омб 6"/>
          <p:cNvSpPr/>
          <p:nvPr/>
        </p:nvSpPr>
        <p:spPr>
          <a:xfrm>
            <a:off x="428596" y="2857496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8" name="Ромб 7"/>
          <p:cNvSpPr/>
          <p:nvPr/>
        </p:nvSpPr>
        <p:spPr>
          <a:xfrm>
            <a:off x="0" y="4357694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омб 8"/>
          <p:cNvSpPr/>
          <p:nvPr/>
        </p:nvSpPr>
        <p:spPr>
          <a:xfrm>
            <a:off x="0" y="128586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омб 9"/>
          <p:cNvSpPr/>
          <p:nvPr/>
        </p:nvSpPr>
        <p:spPr>
          <a:xfrm>
            <a:off x="6858016" y="4429132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1" name="Ромб 10"/>
          <p:cNvSpPr/>
          <p:nvPr/>
        </p:nvSpPr>
        <p:spPr>
          <a:xfrm>
            <a:off x="7215174" y="278605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1500166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3071802" y="4643446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4" name="Ромб 13"/>
          <p:cNvSpPr/>
          <p:nvPr/>
        </p:nvSpPr>
        <p:spPr>
          <a:xfrm>
            <a:off x="785786" y="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470912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64292E-7 L 0.08385 -0.56337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00" y="-28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0430" y="1643050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3 ∙ 1=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500034" y="2857496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омб 6"/>
          <p:cNvSpPr/>
          <p:nvPr/>
        </p:nvSpPr>
        <p:spPr>
          <a:xfrm>
            <a:off x="1000100" y="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Ромб 7"/>
          <p:cNvSpPr/>
          <p:nvPr/>
        </p:nvSpPr>
        <p:spPr>
          <a:xfrm>
            <a:off x="0" y="4357694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омб 8"/>
          <p:cNvSpPr/>
          <p:nvPr/>
        </p:nvSpPr>
        <p:spPr>
          <a:xfrm>
            <a:off x="0" y="128586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омб 9"/>
          <p:cNvSpPr/>
          <p:nvPr/>
        </p:nvSpPr>
        <p:spPr>
          <a:xfrm>
            <a:off x="6858016" y="4429132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1" name="Ромб 10"/>
          <p:cNvSpPr/>
          <p:nvPr/>
        </p:nvSpPr>
        <p:spPr>
          <a:xfrm>
            <a:off x="7215174" y="278605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1500166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3071802" y="4643446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4" name="Ромб 13"/>
          <p:cNvSpPr/>
          <p:nvPr/>
        </p:nvSpPr>
        <p:spPr>
          <a:xfrm>
            <a:off x="4643438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470912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41258E-6 L 0.53681 -0.23035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00" y="-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0430" y="1643050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3 ∙ 6=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0" y="4429132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омб 6"/>
          <p:cNvSpPr/>
          <p:nvPr/>
        </p:nvSpPr>
        <p:spPr>
          <a:xfrm>
            <a:off x="428596" y="2857496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8" name="Ромб 7"/>
          <p:cNvSpPr/>
          <p:nvPr/>
        </p:nvSpPr>
        <p:spPr>
          <a:xfrm>
            <a:off x="1071538" y="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омб 8"/>
          <p:cNvSpPr/>
          <p:nvPr/>
        </p:nvSpPr>
        <p:spPr>
          <a:xfrm>
            <a:off x="0" y="128586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омб 9"/>
          <p:cNvSpPr/>
          <p:nvPr/>
        </p:nvSpPr>
        <p:spPr>
          <a:xfrm>
            <a:off x="6858016" y="4429132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1" name="Ромб 10"/>
          <p:cNvSpPr/>
          <p:nvPr/>
        </p:nvSpPr>
        <p:spPr>
          <a:xfrm>
            <a:off x="7215174" y="278605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1500166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3071802" y="4643446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14" name="Ромб 13"/>
          <p:cNvSpPr/>
          <p:nvPr/>
        </p:nvSpPr>
        <p:spPr>
          <a:xfrm>
            <a:off x="4643438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470912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9019E-7 L 0.59931 -0.46993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00" y="-2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00430" y="1643050"/>
            <a:ext cx="1970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3 ∙ 3=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3071802" y="450057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Ромб 6"/>
          <p:cNvSpPr/>
          <p:nvPr/>
        </p:nvSpPr>
        <p:spPr>
          <a:xfrm>
            <a:off x="428596" y="2857496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8" name="Ромб 7"/>
          <p:cNvSpPr/>
          <p:nvPr/>
        </p:nvSpPr>
        <p:spPr>
          <a:xfrm>
            <a:off x="0" y="4357694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Ромб 8"/>
          <p:cNvSpPr/>
          <p:nvPr/>
        </p:nvSpPr>
        <p:spPr>
          <a:xfrm>
            <a:off x="0" y="128586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Ромб 9"/>
          <p:cNvSpPr/>
          <p:nvPr/>
        </p:nvSpPr>
        <p:spPr>
          <a:xfrm>
            <a:off x="6858016" y="4429132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1" name="Ромб 10"/>
          <p:cNvSpPr/>
          <p:nvPr/>
        </p:nvSpPr>
        <p:spPr>
          <a:xfrm>
            <a:off x="7215174" y="278605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Ромб 11"/>
          <p:cNvSpPr/>
          <p:nvPr/>
        </p:nvSpPr>
        <p:spPr>
          <a:xfrm>
            <a:off x="1500166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Ромб 12"/>
          <p:cNvSpPr/>
          <p:nvPr/>
        </p:nvSpPr>
        <p:spPr>
          <a:xfrm>
            <a:off x="1000100" y="0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Ромб 13"/>
          <p:cNvSpPr/>
          <p:nvPr/>
        </p:nvSpPr>
        <p:spPr>
          <a:xfrm>
            <a:off x="4643438" y="5143488"/>
            <a:ext cx="1928826" cy="1714512"/>
          </a:xfrm>
          <a:prstGeom prst="diamond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501090" y="6286520"/>
            <a:ext cx="470912" cy="357166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49" presetClass="exit" presetSubtype="0" ac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71045E-6 L 0.24774 -0.4593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00" y="-2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145</Words>
  <Application>Microsoft Office PowerPoint</Application>
  <PresentationFormat>Экран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МАТЕМАТИЧЕСКИЙ ТРЕНАЖЁР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BEST_XP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ТРЕНАЖЁР</dc:title>
  <dc:creator>1</dc:creator>
  <cp:lastModifiedBy>Пользователь</cp:lastModifiedBy>
  <cp:revision>9</cp:revision>
  <dcterms:created xsi:type="dcterms:W3CDTF">2011-12-15T09:41:40Z</dcterms:created>
  <dcterms:modified xsi:type="dcterms:W3CDTF">2024-11-24T06:05:59Z</dcterms:modified>
</cp:coreProperties>
</file>