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64" r:id="rId6"/>
    <p:sldId id="263" r:id="rId7"/>
    <p:sldId id="262" r:id="rId8"/>
    <p:sldId id="261" r:id="rId9"/>
    <p:sldId id="260" r:id="rId10"/>
    <p:sldId id="259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AB895-4CE2-446D-8F19-4334F34B1410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43C-0470-43F4-A2E7-327310B0F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AB895-4CE2-446D-8F19-4334F34B1410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43C-0470-43F4-A2E7-327310B0F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AB895-4CE2-446D-8F19-4334F34B1410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43C-0470-43F4-A2E7-327310B0F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AB895-4CE2-446D-8F19-4334F34B1410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43C-0470-43F4-A2E7-327310B0F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AB895-4CE2-446D-8F19-4334F34B1410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43C-0470-43F4-A2E7-327310B0F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AB895-4CE2-446D-8F19-4334F34B1410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43C-0470-43F4-A2E7-327310B0F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AB895-4CE2-446D-8F19-4334F34B1410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43C-0470-43F4-A2E7-327310B0F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AB895-4CE2-446D-8F19-4334F34B1410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43C-0470-43F4-A2E7-327310B0F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AB895-4CE2-446D-8F19-4334F34B1410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43C-0470-43F4-A2E7-327310B0F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AB895-4CE2-446D-8F19-4334F34B1410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43C-0470-43F4-A2E7-327310B0F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AB895-4CE2-446D-8F19-4334F34B1410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843C-0470-43F4-A2E7-327310B0F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AB895-4CE2-446D-8F19-4334F34B1410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8843C-0470-43F4-A2E7-327310B0F8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ady.ru/images/assets/site/2010/07/soblazn/7/lyagushka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428736"/>
            <a:ext cx="7772400" cy="1470025"/>
          </a:xfrm>
        </p:spPr>
        <p:txBody>
          <a:bodyPr>
            <a:prstTxWarp prst="textArchUp">
              <a:avLst/>
            </a:prstTxWarp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uthCYR Ultra" pitchFamily="50" charset="-52"/>
              </a:rPr>
              <a:t>Математический</a:t>
            </a:r>
            <a:b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uthCYR Ultra" pitchFamily="50" charset="-52"/>
              </a:rPr>
            </a:b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ruthCYR Ultra" pitchFamily="50" charset="-52"/>
              </a:rPr>
              <a:t>тренажёр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ruthCYR Ultra" pitchFamily="50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786454"/>
            <a:ext cx="8429684" cy="61437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умножения на 5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214810" y="2924944"/>
            <a:ext cx="4643438" cy="300438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бюджетное общеобразовательное учреждение Самарской области 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«Школа-интернат для обучающихся с ограниченными возможностями здоровья 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 Обшаровка Приволжского района Самарской области»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Джаксубаева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Альфия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Юнусовна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математики.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∙ 2 =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Капля 2"/>
          <p:cNvSpPr/>
          <p:nvPr/>
        </p:nvSpPr>
        <p:spPr>
          <a:xfrm>
            <a:off x="7215206" y="135729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апля 3"/>
          <p:cNvSpPr/>
          <p:nvPr/>
        </p:nvSpPr>
        <p:spPr>
          <a:xfrm>
            <a:off x="0" y="3286124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Капля 4"/>
          <p:cNvSpPr/>
          <p:nvPr/>
        </p:nvSpPr>
        <p:spPr>
          <a:xfrm>
            <a:off x="785786" y="5072074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Капля 5"/>
          <p:cNvSpPr/>
          <p:nvPr/>
        </p:nvSpPr>
        <p:spPr>
          <a:xfrm>
            <a:off x="3143240" y="550067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Капля 6"/>
          <p:cNvSpPr/>
          <p:nvPr/>
        </p:nvSpPr>
        <p:spPr>
          <a:xfrm>
            <a:off x="4929190" y="550067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Капля 7"/>
          <p:cNvSpPr/>
          <p:nvPr/>
        </p:nvSpPr>
        <p:spPr>
          <a:xfrm>
            <a:off x="6643702" y="5143512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Капля 8"/>
          <p:cNvSpPr/>
          <p:nvPr/>
        </p:nvSpPr>
        <p:spPr>
          <a:xfrm>
            <a:off x="7500958" y="3571876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Капля 9"/>
          <p:cNvSpPr/>
          <p:nvPr/>
        </p:nvSpPr>
        <p:spPr>
          <a:xfrm>
            <a:off x="5857884" y="2714620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Капля 10"/>
          <p:cNvSpPr/>
          <p:nvPr/>
        </p:nvSpPr>
        <p:spPr>
          <a:xfrm>
            <a:off x="214282" y="1643050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86776" y="6072206"/>
            <a:ext cx="685226" cy="571504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73636E-6 L -0.52466 -0.1642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00" y="-8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285728"/>
            <a:ext cx="3963329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Интернет – источники: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071546"/>
            <a:ext cx="86439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http://www.lady.ru/images/assets/site/2010/07/soblazn/7/lyagushka.jpg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∙ 9 =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Капля 2"/>
          <p:cNvSpPr/>
          <p:nvPr/>
        </p:nvSpPr>
        <p:spPr>
          <a:xfrm>
            <a:off x="428596" y="1571612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апля 3"/>
          <p:cNvSpPr/>
          <p:nvPr/>
        </p:nvSpPr>
        <p:spPr>
          <a:xfrm>
            <a:off x="0" y="3286124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Капля 4"/>
          <p:cNvSpPr/>
          <p:nvPr/>
        </p:nvSpPr>
        <p:spPr>
          <a:xfrm>
            <a:off x="785786" y="5072074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Капля 5"/>
          <p:cNvSpPr/>
          <p:nvPr/>
        </p:nvSpPr>
        <p:spPr>
          <a:xfrm>
            <a:off x="3143240" y="550067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Капля 6"/>
          <p:cNvSpPr/>
          <p:nvPr/>
        </p:nvSpPr>
        <p:spPr>
          <a:xfrm>
            <a:off x="4929190" y="550067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Капля 7"/>
          <p:cNvSpPr/>
          <p:nvPr/>
        </p:nvSpPr>
        <p:spPr>
          <a:xfrm>
            <a:off x="6643702" y="5143512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Капля 8"/>
          <p:cNvSpPr/>
          <p:nvPr/>
        </p:nvSpPr>
        <p:spPr>
          <a:xfrm>
            <a:off x="7500958" y="3571876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Капля 9"/>
          <p:cNvSpPr/>
          <p:nvPr/>
        </p:nvSpPr>
        <p:spPr>
          <a:xfrm>
            <a:off x="5857884" y="2714620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Капля 10"/>
          <p:cNvSpPr/>
          <p:nvPr/>
        </p:nvSpPr>
        <p:spPr>
          <a:xfrm>
            <a:off x="7358082" y="1571612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86776" y="6072206"/>
            <a:ext cx="685226" cy="571504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17206E-6 L 0.23333 -0.20583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00" y="-1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∙ 3 =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Капля 2"/>
          <p:cNvSpPr/>
          <p:nvPr/>
        </p:nvSpPr>
        <p:spPr>
          <a:xfrm>
            <a:off x="214282" y="350043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апля 3"/>
          <p:cNvSpPr/>
          <p:nvPr/>
        </p:nvSpPr>
        <p:spPr>
          <a:xfrm>
            <a:off x="357158" y="171448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Капля 4"/>
          <p:cNvSpPr/>
          <p:nvPr/>
        </p:nvSpPr>
        <p:spPr>
          <a:xfrm>
            <a:off x="785786" y="5072074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Капля 5"/>
          <p:cNvSpPr/>
          <p:nvPr/>
        </p:nvSpPr>
        <p:spPr>
          <a:xfrm>
            <a:off x="3143240" y="550067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Капля 6"/>
          <p:cNvSpPr/>
          <p:nvPr/>
        </p:nvSpPr>
        <p:spPr>
          <a:xfrm>
            <a:off x="4929190" y="550067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Капля 7"/>
          <p:cNvSpPr/>
          <p:nvPr/>
        </p:nvSpPr>
        <p:spPr>
          <a:xfrm>
            <a:off x="6643702" y="5143512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Капля 8"/>
          <p:cNvSpPr/>
          <p:nvPr/>
        </p:nvSpPr>
        <p:spPr>
          <a:xfrm>
            <a:off x="7500958" y="3571876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Капля 9"/>
          <p:cNvSpPr/>
          <p:nvPr/>
        </p:nvSpPr>
        <p:spPr>
          <a:xfrm>
            <a:off x="5857884" y="2714620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Капля 10"/>
          <p:cNvSpPr/>
          <p:nvPr/>
        </p:nvSpPr>
        <p:spPr>
          <a:xfrm>
            <a:off x="7358082" y="1571612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86776" y="6072206"/>
            <a:ext cx="685226" cy="571504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34783E-6 L 0.26459 -0.48682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00" y="-2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∙ 4 =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Капля 2"/>
          <p:cNvSpPr/>
          <p:nvPr/>
        </p:nvSpPr>
        <p:spPr>
          <a:xfrm>
            <a:off x="6572264" y="5072074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апля 3"/>
          <p:cNvSpPr/>
          <p:nvPr/>
        </p:nvSpPr>
        <p:spPr>
          <a:xfrm>
            <a:off x="0" y="3286124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Капля 4"/>
          <p:cNvSpPr/>
          <p:nvPr/>
        </p:nvSpPr>
        <p:spPr>
          <a:xfrm>
            <a:off x="785786" y="5072074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Капля 5"/>
          <p:cNvSpPr/>
          <p:nvPr/>
        </p:nvSpPr>
        <p:spPr>
          <a:xfrm>
            <a:off x="3143240" y="550067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Капля 6"/>
          <p:cNvSpPr/>
          <p:nvPr/>
        </p:nvSpPr>
        <p:spPr>
          <a:xfrm>
            <a:off x="4929190" y="550067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Капля 7"/>
          <p:cNvSpPr/>
          <p:nvPr/>
        </p:nvSpPr>
        <p:spPr>
          <a:xfrm>
            <a:off x="428596" y="1571612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Капля 8"/>
          <p:cNvSpPr/>
          <p:nvPr/>
        </p:nvSpPr>
        <p:spPr>
          <a:xfrm>
            <a:off x="7500958" y="3571876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Капля 9"/>
          <p:cNvSpPr/>
          <p:nvPr/>
        </p:nvSpPr>
        <p:spPr>
          <a:xfrm>
            <a:off x="5857884" y="2714620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Капля 10"/>
          <p:cNvSpPr/>
          <p:nvPr/>
        </p:nvSpPr>
        <p:spPr>
          <a:xfrm>
            <a:off x="7358082" y="1571612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86776" y="6072206"/>
            <a:ext cx="685226" cy="571504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23774E-7 L -0.45435 -0.71577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700" y="-3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∙ 8 =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Капля 2"/>
          <p:cNvSpPr/>
          <p:nvPr/>
        </p:nvSpPr>
        <p:spPr>
          <a:xfrm>
            <a:off x="5786446" y="2714620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апля 3"/>
          <p:cNvSpPr/>
          <p:nvPr/>
        </p:nvSpPr>
        <p:spPr>
          <a:xfrm>
            <a:off x="0" y="3286124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Капля 4"/>
          <p:cNvSpPr/>
          <p:nvPr/>
        </p:nvSpPr>
        <p:spPr>
          <a:xfrm>
            <a:off x="785786" y="5072074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Капля 5"/>
          <p:cNvSpPr/>
          <p:nvPr/>
        </p:nvSpPr>
        <p:spPr>
          <a:xfrm>
            <a:off x="3143240" y="550067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Капля 6"/>
          <p:cNvSpPr/>
          <p:nvPr/>
        </p:nvSpPr>
        <p:spPr>
          <a:xfrm>
            <a:off x="4929190" y="550067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Капля 7"/>
          <p:cNvSpPr/>
          <p:nvPr/>
        </p:nvSpPr>
        <p:spPr>
          <a:xfrm>
            <a:off x="6643702" y="5143512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Капля 8"/>
          <p:cNvSpPr/>
          <p:nvPr/>
        </p:nvSpPr>
        <p:spPr>
          <a:xfrm>
            <a:off x="7500958" y="3571876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Капля 9"/>
          <p:cNvSpPr/>
          <p:nvPr/>
        </p:nvSpPr>
        <p:spPr>
          <a:xfrm>
            <a:off x="500034" y="1571612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Капля 10"/>
          <p:cNvSpPr/>
          <p:nvPr/>
        </p:nvSpPr>
        <p:spPr>
          <a:xfrm>
            <a:off x="7358082" y="1571612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86776" y="6072206"/>
            <a:ext cx="685226" cy="571504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68363E-6 L -0.36841 -0.36194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00" y="-18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∙ 7 =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Капля 2"/>
          <p:cNvSpPr/>
          <p:nvPr/>
        </p:nvSpPr>
        <p:spPr>
          <a:xfrm>
            <a:off x="2857488" y="550067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апля 3"/>
          <p:cNvSpPr/>
          <p:nvPr/>
        </p:nvSpPr>
        <p:spPr>
          <a:xfrm>
            <a:off x="0" y="3286124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Капля 4"/>
          <p:cNvSpPr/>
          <p:nvPr/>
        </p:nvSpPr>
        <p:spPr>
          <a:xfrm>
            <a:off x="785786" y="5072074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Капля 5"/>
          <p:cNvSpPr/>
          <p:nvPr/>
        </p:nvSpPr>
        <p:spPr>
          <a:xfrm>
            <a:off x="571472" y="1500174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Капля 6"/>
          <p:cNvSpPr/>
          <p:nvPr/>
        </p:nvSpPr>
        <p:spPr>
          <a:xfrm>
            <a:off x="4929190" y="550067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Капля 7"/>
          <p:cNvSpPr/>
          <p:nvPr/>
        </p:nvSpPr>
        <p:spPr>
          <a:xfrm>
            <a:off x="6643702" y="5143512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Капля 8"/>
          <p:cNvSpPr/>
          <p:nvPr/>
        </p:nvSpPr>
        <p:spPr>
          <a:xfrm>
            <a:off x="7500958" y="3571876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Капля 9"/>
          <p:cNvSpPr/>
          <p:nvPr/>
        </p:nvSpPr>
        <p:spPr>
          <a:xfrm>
            <a:off x="5857884" y="2714620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Капля 10"/>
          <p:cNvSpPr/>
          <p:nvPr/>
        </p:nvSpPr>
        <p:spPr>
          <a:xfrm>
            <a:off x="7358082" y="1571612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86776" y="6072206"/>
            <a:ext cx="685226" cy="571504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50694E-6 L -0.04809 -0.77821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" y="-3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∙ 5 =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Капля 2"/>
          <p:cNvSpPr/>
          <p:nvPr/>
        </p:nvSpPr>
        <p:spPr>
          <a:xfrm>
            <a:off x="714348" y="5214950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апля 3"/>
          <p:cNvSpPr/>
          <p:nvPr/>
        </p:nvSpPr>
        <p:spPr>
          <a:xfrm>
            <a:off x="0" y="3286124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Капля 4"/>
          <p:cNvSpPr/>
          <p:nvPr/>
        </p:nvSpPr>
        <p:spPr>
          <a:xfrm>
            <a:off x="500034" y="1571612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Капля 5"/>
          <p:cNvSpPr/>
          <p:nvPr/>
        </p:nvSpPr>
        <p:spPr>
          <a:xfrm>
            <a:off x="3143240" y="550067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Капля 6"/>
          <p:cNvSpPr/>
          <p:nvPr/>
        </p:nvSpPr>
        <p:spPr>
          <a:xfrm>
            <a:off x="4929190" y="550067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Капля 7"/>
          <p:cNvSpPr/>
          <p:nvPr/>
        </p:nvSpPr>
        <p:spPr>
          <a:xfrm>
            <a:off x="6643702" y="5143512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Капля 8"/>
          <p:cNvSpPr/>
          <p:nvPr/>
        </p:nvSpPr>
        <p:spPr>
          <a:xfrm>
            <a:off x="7500958" y="3571876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Капля 9"/>
          <p:cNvSpPr/>
          <p:nvPr/>
        </p:nvSpPr>
        <p:spPr>
          <a:xfrm>
            <a:off x="5857884" y="2714620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Капля 10"/>
          <p:cNvSpPr/>
          <p:nvPr/>
        </p:nvSpPr>
        <p:spPr>
          <a:xfrm>
            <a:off x="7358082" y="1571612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86776" y="6072206"/>
            <a:ext cx="685226" cy="571504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4.38483E-6 L 0.1941 -0.73658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00" y="-3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∙ 1 =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Капля 2"/>
          <p:cNvSpPr/>
          <p:nvPr/>
        </p:nvSpPr>
        <p:spPr>
          <a:xfrm>
            <a:off x="4929190" y="550067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апля 3"/>
          <p:cNvSpPr/>
          <p:nvPr/>
        </p:nvSpPr>
        <p:spPr>
          <a:xfrm>
            <a:off x="0" y="3286124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Капля 4"/>
          <p:cNvSpPr/>
          <p:nvPr/>
        </p:nvSpPr>
        <p:spPr>
          <a:xfrm>
            <a:off x="785786" y="5072074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Капля 5"/>
          <p:cNvSpPr/>
          <p:nvPr/>
        </p:nvSpPr>
        <p:spPr>
          <a:xfrm>
            <a:off x="3143240" y="550067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Капля 6"/>
          <p:cNvSpPr/>
          <p:nvPr/>
        </p:nvSpPr>
        <p:spPr>
          <a:xfrm>
            <a:off x="357158" y="171448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Капля 7"/>
          <p:cNvSpPr/>
          <p:nvPr/>
        </p:nvSpPr>
        <p:spPr>
          <a:xfrm>
            <a:off x="6643702" y="5143512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Капля 8"/>
          <p:cNvSpPr/>
          <p:nvPr/>
        </p:nvSpPr>
        <p:spPr>
          <a:xfrm>
            <a:off x="7500958" y="3571876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Капля 9"/>
          <p:cNvSpPr/>
          <p:nvPr/>
        </p:nvSpPr>
        <p:spPr>
          <a:xfrm>
            <a:off x="5857884" y="2714620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Капля 10"/>
          <p:cNvSpPr/>
          <p:nvPr/>
        </p:nvSpPr>
        <p:spPr>
          <a:xfrm>
            <a:off x="7358082" y="1571612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86776" y="6072206"/>
            <a:ext cx="685226" cy="571504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0694E-6 L -0.26684 -0.76781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00" y="-3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 ∙ 6 =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Капля 2"/>
          <p:cNvSpPr/>
          <p:nvPr/>
        </p:nvSpPr>
        <p:spPr>
          <a:xfrm>
            <a:off x="7358082" y="3429000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апля 3"/>
          <p:cNvSpPr/>
          <p:nvPr/>
        </p:nvSpPr>
        <p:spPr>
          <a:xfrm>
            <a:off x="0" y="3286124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Капля 4"/>
          <p:cNvSpPr/>
          <p:nvPr/>
        </p:nvSpPr>
        <p:spPr>
          <a:xfrm>
            <a:off x="785786" y="5072074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Капля 5"/>
          <p:cNvSpPr/>
          <p:nvPr/>
        </p:nvSpPr>
        <p:spPr>
          <a:xfrm>
            <a:off x="3143240" y="550067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Капля 6"/>
          <p:cNvSpPr/>
          <p:nvPr/>
        </p:nvSpPr>
        <p:spPr>
          <a:xfrm>
            <a:off x="4929190" y="5500678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Капля 7"/>
          <p:cNvSpPr/>
          <p:nvPr/>
        </p:nvSpPr>
        <p:spPr>
          <a:xfrm>
            <a:off x="6643702" y="5143512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Капля 8"/>
          <p:cNvSpPr/>
          <p:nvPr/>
        </p:nvSpPr>
        <p:spPr>
          <a:xfrm>
            <a:off x="357158" y="1643050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45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Капля 9"/>
          <p:cNvSpPr/>
          <p:nvPr/>
        </p:nvSpPr>
        <p:spPr>
          <a:xfrm>
            <a:off x="5857884" y="2714620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Капля 10"/>
          <p:cNvSpPr/>
          <p:nvPr/>
        </p:nvSpPr>
        <p:spPr>
          <a:xfrm>
            <a:off x="7358082" y="1571612"/>
            <a:ext cx="1428728" cy="1357322"/>
          </a:xfrm>
          <a:prstGeom prst="teardrop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angle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86776" y="6072206"/>
            <a:ext cx="685226" cy="571504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37835E-6 L -0.54028 -0.46601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00" y="-2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145</Words>
  <Application>Microsoft Office PowerPoint</Application>
  <PresentationFormat>Экран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Математический тренажёр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BEST_XP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Математический тренажёр</dc:title>
  <dc:creator>1</dc:creator>
  <cp:lastModifiedBy>Пользователь</cp:lastModifiedBy>
  <cp:revision>3</cp:revision>
  <dcterms:created xsi:type="dcterms:W3CDTF">2011-12-17T12:37:00Z</dcterms:created>
  <dcterms:modified xsi:type="dcterms:W3CDTF">2024-11-24T06:07:54Z</dcterms:modified>
</cp:coreProperties>
</file>