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85757-84EC-42AE-B503-A0BC276C3CAD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7F3B0-F789-4BD6-9DF7-FFED2AC8E5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046.radikal.ru/0804/cb/fb6565150d91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3286124"/>
            <a:ext cx="7772400" cy="1470025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Математический </a:t>
            </a:r>
            <a:b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тренажёр</a:t>
            </a:r>
            <a:endParaRPr lang="ru-RU" sz="6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929330"/>
            <a:ext cx="8429684" cy="757246"/>
          </a:xfrm>
        </p:spPr>
        <p:txBody>
          <a:bodyPr>
            <a:normAutofit fontScale="92500" lnSpcReduction="20000"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Таблица умножения на 4</a:t>
            </a:r>
            <a:endParaRPr lang="ru-RU" sz="5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43808" y="3501008"/>
            <a:ext cx="4643438" cy="2580771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2=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5643570" y="2285992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3500430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86776" y="6215082"/>
            <a:ext cx="613788" cy="428604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31267E-6 L -0.25035 -0.30458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28860" y="357166"/>
            <a:ext cx="3426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71546"/>
            <a:ext cx="55007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http://i046.radikal.ru/0804/cb/fb6565150d91.jpg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8=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500430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0518E-6 L -0.01597 -0.74168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0" y="-37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4=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3500430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071670" y="457200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2.71045E-6 L 0.13229 -0.63761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0" y="-3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6=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5857884" y="3714752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3571868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2322E-6 L -0.28177 -0.52336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0" y="-2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7=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2428860" y="321468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3428992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953E-6 L 0.09323 -0.43987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1=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143240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500430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19056E-6 L 0.0151 -0.27359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0" y="-1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5=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1785918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3643306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09898E-6 L 0.16354 -0.24237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3=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5143504" y="4786322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3643306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6715140" y="150017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61887E-6 L -0.19566 -0.67947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00" y="-3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428604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4 ∙ 9=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лнце 2"/>
          <p:cNvSpPr/>
          <p:nvPr/>
        </p:nvSpPr>
        <p:spPr>
          <a:xfrm>
            <a:off x="2000232" y="471488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6357950" y="1214422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36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лнце 4"/>
          <p:cNvSpPr/>
          <p:nvPr/>
        </p:nvSpPr>
        <p:spPr>
          <a:xfrm>
            <a:off x="5072066" y="485776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лнце 5"/>
          <p:cNvSpPr/>
          <p:nvPr/>
        </p:nvSpPr>
        <p:spPr>
          <a:xfrm>
            <a:off x="5857884" y="364331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лнце 6"/>
          <p:cNvSpPr/>
          <p:nvPr/>
        </p:nvSpPr>
        <p:spPr>
          <a:xfrm>
            <a:off x="2428860" y="3143248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лнце 7"/>
          <p:cNvSpPr/>
          <p:nvPr/>
        </p:nvSpPr>
        <p:spPr>
          <a:xfrm>
            <a:off x="5643570" y="235743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лнце 8"/>
          <p:cNvSpPr/>
          <p:nvPr/>
        </p:nvSpPr>
        <p:spPr>
          <a:xfrm>
            <a:off x="3357554" y="2000240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1643042" y="1785926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3571868" y="5286364"/>
            <a:ext cx="1571636" cy="1571636"/>
          </a:xfrm>
          <a:prstGeom prst="sun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32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357958"/>
            <a:ext cx="613788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"/>
                            </p:stCondLst>
                            <p:childTnLst>
                              <p:par>
                                <p:cTn id="95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14524E-6 L -0.32847 -0.14848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 тренажёр</dc:title>
  <dc:creator>1</dc:creator>
  <cp:lastModifiedBy>Пользователь</cp:lastModifiedBy>
  <cp:revision>8</cp:revision>
  <dcterms:created xsi:type="dcterms:W3CDTF">2011-12-15T14:06:54Z</dcterms:created>
  <dcterms:modified xsi:type="dcterms:W3CDTF">2024-11-24T06:06:58Z</dcterms:modified>
</cp:coreProperties>
</file>