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8043B-3D89-4D5E-A3A4-FB520F9DB943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06CDB-A946-43F9-B1E7-B67FDBA43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vetmult.ru/galery/lyubim/galery_clip_image006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42984"/>
            <a:ext cx="7772400" cy="1470025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uthCYR Black" pitchFamily="50" charset="-52"/>
              </a:rPr>
              <a:t>Математический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uthCYR Black" pitchFamily="50" charset="-52"/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ruthCYR Black" pitchFamily="50" charset="-52"/>
              </a:rPr>
              <a:t>тренажёр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ruthCYR Black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815002"/>
            <a:ext cx="8358246" cy="104299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Таблица умножения на 9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1500174"/>
            <a:ext cx="3981466" cy="41148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57158" y="3071810"/>
            <a:ext cx="4643438" cy="250033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9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357290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57158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618958"/>
            <a:ext cx="3624276" cy="386744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07031E-7 L 0.4474 -0.78793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00" y="-3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357166"/>
            <a:ext cx="3963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142984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hlinkClick r:id="rId2"/>
              </a:rPr>
              <a:t>http://www.sovetmult.ru/galery/lyubim/galery_clip_image006.jpg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5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71472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1092E-6 L 0.51771 -0.22572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8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572264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42910" y="171448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01758E-7 L -0.16232 -0.69426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4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428596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031E-7 L 0.02535 -0.79833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3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6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143768" y="3286124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00034" y="192880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56984E-6 L -0.20902 -0.46531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00" y="-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3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0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86772E-6 L 0.58281 -0.70467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1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57158" y="1857364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07031E-7 L 0.23645 -0.78793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3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1428736"/>
            <a:ext cx="3624276" cy="411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7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0" y="321468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14348" y="157161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1785926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60037E-6 L 0.58021 -0.4549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" y="-22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43240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 ∙ 2 =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6858016" y="171448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0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0" y="485776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14287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21467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628" y="557214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36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500826" y="4929198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7215206" y="3357562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54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42910" y="1643050"/>
            <a:ext cx="1560770" cy="1057276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galery_clip_image0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7" y="1371600"/>
            <a:ext cx="3624276" cy="411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8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8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8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00"/>
                            </p:stCondLst>
                            <p:childTnLst>
                              <p:par>
                                <p:cTn id="13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6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7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39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58557E-7 L -0.16979 -0.22595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6</cp:revision>
  <dcterms:created xsi:type="dcterms:W3CDTF">2011-12-19T08:57:39Z</dcterms:created>
  <dcterms:modified xsi:type="dcterms:W3CDTF">2024-11-24T06:17:51Z</dcterms:modified>
</cp:coreProperties>
</file>