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63" r:id="rId6"/>
    <p:sldId id="262" r:id="rId7"/>
    <p:sldId id="261" r:id="rId8"/>
    <p:sldId id="260" r:id="rId9"/>
    <p:sldId id="259" r:id="rId10"/>
    <p:sldId id="25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1" autoAdjust="0"/>
    <p:restoredTop sz="94660"/>
  </p:normalViewPr>
  <p:slideViewPr>
    <p:cSldViewPr>
      <p:cViewPr varScale="1">
        <p:scale>
          <a:sx n="108" d="100"/>
          <a:sy n="108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677BD-E8FE-444D-B96F-582E4A17905E}" type="datetimeFigureOut">
              <a:rPr lang="ru-RU" smtClean="0"/>
              <a:pPr/>
              <a:t>24.11.2024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BAA87-2C1D-4992-AB99-91C0BB807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sovetskiy.3dn.ru/2/vovka.v.tridev.tsarstve.0-06-44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571612"/>
            <a:ext cx="7772400" cy="1470025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Математический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тренажёр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357826"/>
            <a:ext cx="8643998" cy="104299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54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умножения на 2</a:t>
            </a:r>
            <a:endParaRPr lang="ru-RU" sz="54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2643182"/>
            <a:ext cx="4643438" cy="3018066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общеобразовательное учреждение Самарской области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«Школа-интернат для обучающихся с ограниченными возможностями здоровья </a:t>
            </a:r>
          </a:p>
          <a:p>
            <a:pPr lvl="0"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 Обшаровка Приволжского района Самарской области»</a:t>
            </a:r>
            <a:endParaRPr lang="ru-RU" sz="11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Джаксубаева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Альфия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Юнусовна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математики.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0174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9=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929454" y="4572008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472" y="450057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928794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6215074" y="14285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658096" y="292893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643306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358082" y="128586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429256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214282" y="30003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9593E-6 L -0.52812 -0.4741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-23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500042"/>
            <a:ext cx="44101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Интернет –источники: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71612"/>
            <a:ext cx="64294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http://sovetskiy.3dn.ru/2/vovka.v.tridev.tsarstve.0-06-44.jpg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571612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5=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85720" y="335756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14348" y="485776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285984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5949132" y="27295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429520" y="271462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4071934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143768" y="1071546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00760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358082" y="4286256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3.47826E-6 L 0.23003 -0.28677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-14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85926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1=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500958" y="264318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472" y="471488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00232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6357950" y="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42844" y="3143248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786182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500958" y="1000108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643570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215206" y="442913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78353E-6 L -0.58264 -0.15125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100" y="-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0174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6=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14348" y="450057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2844" y="307181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3108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6072198" y="14285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658096" y="292893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857620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429520" y="128586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72132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215206" y="450057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9.89824E-7 L 0.18298 -0.44265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-2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85926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3=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071670" y="5357826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14348" y="450057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44" y="3143248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00760" y="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429520" y="292893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786182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286644" y="1071546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72132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215206" y="471488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3765E-6 L 0.01111 -0.53607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0" y="-26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57364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7=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143636" y="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5786" y="4643446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71670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214282" y="328612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658096" y="30003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714744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358082" y="121442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00694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143768" y="478632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91304E-6 L -0.43421 0.23381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43050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2=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643306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472" y="4572008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928794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6000760" y="14285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658096" y="292893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142844" y="3143248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7215206" y="128586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00694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143768" y="471488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34E-6 L -0.16875 -0.58002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-2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71612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8=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358082" y="114298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8596" y="442913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714480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6072198" y="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429520" y="30003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500430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214282" y="2857496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214942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11" name="Овал 10"/>
          <p:cNvSpPr/>
          <p:nvPr/>
        </p:nvSpPr>
        <p:spPr>
          <a:xfrm>
            <a:off x="7000892" y="478632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9778E-7 L -0.57899 0.03885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0174"/>
            <a:ext cx="22012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 ∙ 4=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357818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14348" y="435769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57356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" name="Овал 5"/>
          <p:cNvSpPr/>
          <p:nvPr/>
        </p:nvSpPr>
        <p:spPr>
          <a:xfrm>
            <a:off x="6215074" y="21429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7429520" y="2928934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Овал 7"/>
          <p:cNvSpPr/>
          <p:nvPr/>
        </p:nvSpPr>
        <p:spPr>
          <a:xfrm>
            <a:off x="3571868" y="55149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9" name="Овал 8"/>
          <p:cNvSpPr/>
          <p:nvPr/>
        </p:nvSpPr>
        <p:spPr>
          <a:xfrm>
            <a:off x="7429520" y="1285860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16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14282" y="3000372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58016" y="4643446"/>
            <a:ext cx="1485904" cy="1343028"/>
          </a:xfrm>
          <a:prstGeom prst="ellipse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6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358214" y="6215082"/>
            <a:ext cx="613788" cy="428628"/>
          </a:xfrm>
          <a:prstGeom prst="actionButtonForwardNex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9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"/>
                            </p:stCondLst>
                            <p:childTnLst>
                              <p:par>
                                <p:cTn id="101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00"/>
                            </p:stCondLst>
                            <p:childTnLst>
                              <p:par>
                                <p:cTn id="116" presetID="1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000"/>
                            </p:stCondLst>
                            <p:childTnLst>
                              <p:par>
                                <p:cTn id="128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5634E-6 L -0.34827 -0.60106 " pathEditMode="relative" rAng="0" ptsTypes="AA">
                                      <p:cBhvr>
                                        <p:cTn id="1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00" y="-3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145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Математический тренажёр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BEST_XP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Математический тренажёр</dc:title>
  <dc:creator>1</dc:creator>
  <cp:lastModifiedBy>Пользователь</cp:lastModifiedBy>
  <cp:revision>24</cp:revision>
  <dcterms:created xsi:type="dcterms:W3CDTF">2011-12-14T13:30:01Z</dcterms:created>
  <dcterms:modified xsi:type="dcterms:W3CDTF">2024-11-24T06:18:27Z</dcterms:modified>
</cp:coreProperties>
</file>