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F98B9-AC3A-4484-AB7C-FD54300858C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60001-02F8-42F9-9F35-B05FCEEFCF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02.radikal.ru/i175/1105/7f/c616185ea2c2.pn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00496" y="214290"/>
            <a:ext cx="5143504" cy="125571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ruthCYR Ultra" pitchFamily="50" charset="-52"/>
              </a:rPr>
              <a:t>Математический</a:t>
            </a:r>
            <a:b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ruthCYR Ultra" pitchFamily="50" charset="-52"/>
              </a:rPr>
            </a:br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ruthCYR Ultra" pitchFamily="50" charset="-52"/>
              </a:rPr>
              <a:t>тренажёр</a:t>
            </a:r>
            <a:endParaRPr lang="ru-RU" sz="3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ruthCYR Ultra" pitchFamily="50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500702"/>
            <a:ext cx="8215370" cy="97156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умножения на 7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00562" y="2357430"/>
            <a:ext cx="4643438" cy="250033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Самарской области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«Школа-интернат для обучающихся с ограниченными возможностями здоровья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Обшаровка Приволжского района Самарской области»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Джаксубаева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Юнусовна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математики.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∙ 3 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429256" y="178592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72000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643702" y="150017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072330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074" y="328612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4214818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14744" y="4071942"/>
            <a:ext cx="985838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57554" y="285749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6314" y="357187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29652" y="6286520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06383E-6 L 0.26111 -0.33002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" y="-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357166"/>
            <a:ext cx="3993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Интернет - источники: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42984"/>
            <a:ext cx="6215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http://s02.radikal.ru/i175/1105/7f/c616185ea2c2.png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∙ 6 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714876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572132" y="178592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643702" y="150017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072330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074" y="328612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4214818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14744" y="4071942"/>
            <a:ext cx="985838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57554" y="285749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6314" y="357187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29652" y="6286520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58557E-7 L 0.15973 -0.21531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0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∙ 8 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714876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714876" y="3714752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643702" y="150017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072330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074" y="328612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4214818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14744" y="4071942"/>
            <a:ext cx="985838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57554" y="285749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572132" y="1928802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29652" y="6286520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5.82794E-7 L 0.25348 -0.50694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00" y="-2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∙ 2 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714876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715140" y="150017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643570" y="185736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072330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074" y="328612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4214818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14744" y="4071942"/>
            <a:ext cx="985838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57554" y="285749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6314" y="357187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29652" y="6286520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63645E-6 L 0.02674 -0.17368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0" y="-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∙ 7 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714876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786182" y="4214818"/>
            <a:ext cx="985838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643702" y="150017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072330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074" y="328612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4214818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572132" y="185736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57554" y="285749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6314" y="357187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29652" y="6286520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03515E-7 L 0.34705 -0.56915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00" y="-2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∙ 4 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714876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571868" y="285749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643702" y="150017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072330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074" y="328612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4214818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14744" y="4071942"/>
            <a:ext cx="985838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72132" y="178592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6314" y="357187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29652" y="6286520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8353E-6 L 0.36268 -0.38206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00" y="-1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214290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∙1 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714876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643570" y="428625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643702" y="150017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072330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074" y="328612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429256" y="1643050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14744" y="4071942"/>
            <a:ext cx="985838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57554" y="285749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6314" y="357187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29652" y="6286520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17299E-6 L 0.1283 -0.5902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00" y="-2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∙ 5 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714876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072330" y="257174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643702" y="150017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572132" y="178592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215074" y="328612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4214818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14744" y="4071942"/>
            <a:ext cx="985838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57554" y="285749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6314" y="357187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29652" y="6286520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90564E-6 L -0.01233 -0.34043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" y="-17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86314" y="21429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7 ∙ 9 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714876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500826" y="3500438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643702" y="1500174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072330" y="250030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429256" y="1714488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42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715008" y="4214818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14744" y="4071942"/>
            <a:ext cx="985838" cy="91440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57554" y="285749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4786314" y="3571876"/>
            <a:ext cx="985838" cy="914400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56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429652" y="6286520"/>
            <a:ext cx="542350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5.08788E-7 L 0.06597 -0.47572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0" y="-2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145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Математический 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тренажёр</dc:title>
  <dc:creator>1</dc:creator>
  <cp:lastModifiedBy>Пользователь</cp:lastModifiedBy>
  <cp:revision>4</cp:revision>
  <dcterms:created xsi:type="dcterms:W3CDTF">2011-12-18T03:54:45Z</dcterms:created>
  <dcterms:modified xsi:type="dcterms:W3CDTF">2024-11-24T06:13:58Z</dcterms:modified>
</cp:coreProperties>
</file>