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5" r:id="rId1"/>
  </p:sldMasterIdLst>
  <p:notesMasterIdLst>
    <p:notesMasterId r:id="rId10"/>
  </p:notesMasterIdLst>
  <p:sldIdLst>
    <p:sldId id="423" r:id="rId2"/>
    <p:sldId id="405" r:id="rId3"/>
    <p:sldId id="388" r:id="rId4"/>
    <p:sldId id="417" r:id="rId5"/>
    <p:sldId id="428" r:id="rId6"/>
    <p:sldId id="427" r:id="rId7"/>
    <p:sldId id="426" r:id="rId8"/>
    <p:sldId id="3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7E450-20BC-4C02-886B-85C82EACC563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EEC82-3499-47D7-AC93-B49E2788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7262A-6DEE-44E2-9E6B-26F515DEF85F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924B-7D1C-43DF-A609-25310CCCAD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7262A-6DEE-44E2-9E6B-26F515DEF85F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924B-7D1C-43DF-A609-25310CCC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7262A-6DEE-44E2-9E6B-26F515DEF85F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924B-7D1C-43DF-A609-25310CCC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7262A-6DEE-44E2-9E6B-26F515DEF85F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924B-7D1C-43DF-A609-25310CCC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7262A-6DEE-44E2-9E6B-26F515DEF85F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924B-7D1C-43DF-A609-25310CCCAD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7262A-6DEE-44E2-9E6B-26F515DEF85F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924B-7D1C-43DF-A609-25310CCC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7262A-6DEE-44E2-9E6B-26F515DEF85F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924B-7D1C-43DF-A609-25310CCC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7262A-6DEE-44E2-9E6B-26F515DEF85F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924B-7D1C-43DF-A609-25310CCC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7262A-6DEE-44E2-9E6B-26F515DEF85F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924B-7D1C-43DF-A609-25310CCCAD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7262A-6DEE-44E2-9E6B-26F515DEF85F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924B-7D1C-43DF-A609-25310CCC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7262A-6DEE-44E2-9E6B-26F515DEF85F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8924B-7D1C-43DF-A609-25310CCCAD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57262A-6DEE-44E2-9E6B-26F515DEF85F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08924B-7D1C-43DF-A609-25310CCCAD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7406640" cy="1752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9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игрового пространства в </a:t>
            </a:r>
            <a:r>
              <a:rPr lang="ru-RU" sz="43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43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работе с детьми ОВЗ</a:t>
            </a:r>
            <a:endParaRPr lang="ru-RU" sz="43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avatars.mds.yandex.net/i?id=e07f28e44dff304889884ab58ecf98de84ec689e-10349583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Администратор\Downloads\65644bbf87247620f3221b58b1afa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22626"/>
            <a:ext cx="4176464" cy="3135374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71600" y="332656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«Центр развития ребенка - детский сад № 173» городского округа Самара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077072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Ким Ирина Олеговна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Подготовка к работе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085184"/>
            <a:ext cx="6953976" cy="129614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16000" u="sng" dirty="0" smtClean="0">
                <a:solidFill>
                  <a:schemeClr val="accent4">
                    <a:lumMod val="50000"/>
                  </a:schemeClr>
                </a:solidFill>
              </a:rPr>
              <a:t>Важно, чтобы </a:t>
            </a:r>
            <a:r>
              <a:rPr lang="en-US" sz="16000" u="sng" dirty="0" smtClean="0">
                <a:solidFill>
                  <a:schemeClr val="accent4">
                    <a:lumMod val="50000"/>
                  </a:schemeClr>
                </a:solidFill>
              </a:rPr>
              <a:t>ZOOM</a:t>
            </a:r>
            <a:r>
              <a:rPr lang="ru-RU" sz="16000" u="sng" dirty="0" smtClean="0">
                <a:solidFill>
                  <a:schemeClr val="accent4">
                    <a:lumMod val="50000"/>
                  </a:schemeClr>
                </a:solidFill>
              </a:rPr>
              <a:t> стал </a:t>
            </a:r>
            <a:r>
              <a:rPr lang="en-US" sz="16000" u="sng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16000" u="sng" dirty="0" err="1" smtClean="0">
                <a:solidFill>
                  <a:schemeClr val="accent4">
                    <a:lumMod val="50000"/>
                  </a:schemeClr>
                </a:solidFill>
              </a:rPr>
              <a:t>конфортным</a:t>
            </a:r>
            <a:r>
              <a:rPr lang="ru-RU" sz="16000" u="sng" dirty="0" smtClean="0">
                <a:solidFill>
                  <a:schemeClr val="accent4">
                    <a:lumMod val="50000"/>
                  </a:schemeClr>
                </a:solidFill>
              </a:rPr>
              <a:t> для ребенка!!!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рмису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3657600" cy="2743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4088" y="1196752"/>
            <a:ext cx="3419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1)Знакомимся  с возможностями 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ZOOM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2)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Балуемся и выбираем цвет, шрифт, толщину кисти, стираем рисунки ластиком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3) Мы можем нарисовать каракули, свое состояние, совместный рисунок и еще много-много чего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4)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Можем придумать себе имя.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Придумать героя  для себя? (реального/воображаемого)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6" descr="мы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717032"/>
            <a:ext cx="6501916" cy="3140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02" y="260648"/>
            <a:ext cx="7959798" cy="15218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Как мы можем сохранить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наше присутствие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онлайн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работе?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916832"/>
            <a:ext cx="66247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Упражнение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«Мышка в углу комнаты»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 игровой форме мы предлагаем ребенку найти мышку в правом нижнем углу комнату, сделать ее синей, потом желтой, помахать нам хвостиком, улыбнуться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 потом посадить мышку в левый нижний угол комнаты, а потом в четыре угла на полу, а потом на потолок, посмотреть на мышек, итого их восемь.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 попросить их помахать хвостиками.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0"/>
            <a:ext cx="7386024" cy="796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Работа с МАК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онлайн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формате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0728"/>
            <a:ext cx="6048672" cy="37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620688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https://metaforica.ru/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725144"/>
            <a:ext cx="8748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Варианты работы: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1.Выбери открытку, которая напоминает тебе детство/ текущую ситуацию/ сложность, с которой ты ко мне обратился(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лась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)/своё состояние и т.д.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2. Создание рассказа- выбери 10 и я выберу 10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3.Настоящее- прошлое-будущее (три открытки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386024" cy="796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Работа с МАК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онлайн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формате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935878" cy="41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Создание игрового пространства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онлайн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формате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дминистратор\Downloads\2024-12-05_12-26-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7308304" cy="4845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Интерактивная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онлайн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песочница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 descr="C:\Users\Администратор\Downloads\2024-12-05_11-27-4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755224" cy="46531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59632" y="1268760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https://onlinesandtray.com</a:t>
            </a:r>
            <a:r>
              <a:rPr lang="en-US" dirty="0" smtClean="0"/>
              <a:t>/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772816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дминистратор\Downloads\1662490467_46-kartinkof-club-p-novie-i-krasivie-kartinki-igrushki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781962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17739</TotalTime>
  <Words>178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Подготовка к работе</vt:lpstr>
      <vt:lpstr>Как мы можем сохранить  наше присутствие в онлайн работе?</vt:lpstr>
      <vt:lpstr>Работа с МАК в онлайн формате</vt:lpstr>
      <vt:lpstr>Работа с МАК в онлайн формате</vt:lpstr>
      <vt:lpstr>Создание игрового пространства в онлайн формате</vt:lpstr>
      <vt:lpstr>Интерактивная онлайн песочница 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G`</dc:title>
  <dc:creator>Лариса Пяткина</dc:creator>
  <cp:lastModifiedBy>Администратор</cp:lastModifiedBy>
  <cp:revision>354</cp:revision>
  <dcterms:created xsi:type="dcterms:W3CDTF">2020-01-04T10:12:59Z</dcterms:created>
  <dcterms:modified xsi:type="dcterms:W3CDTF">2024-12-05T10:01:14Z</dcterms:modified>
</cp:coreProperties>
</file>