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56A7B-0187-47BA-93A2-23704F47C92E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47763-5AC9-427F-8335-2B7F8BACB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47763-5AC9-427F-8335-2B7F8BACB3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6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47763-5AC9-427F-8335-2B7F8BACB3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94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36227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18847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11836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0499504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33628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948835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26762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718589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46437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45095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78269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29391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49872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59016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446371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5245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0502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392D-5962-446C-8447-3272E6CD1FC0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24C9-5874-4182-B132-EFF84AE46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76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push dir="u"/>
    <p:sndAc>
      <p:stSnd>
        <p:snd r:embed="rId19" name="wind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3" y="1357495"/>
            <a:ext cx="8791575" cy="2387600"/>
          </a:xfrm>
        </p:spPr>
        <p:txBody>
          <a:bodyPr/>
          <a:lstStyle/>
          <a:p>
            <a:r>
              <a:rPr lang="ru-RU" dirty="0" smtClean="0"/>
              <a:t>Путешествие по космосу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1061" y="5458402"/>
            <a:ext cx="5320937" cy="180454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учитель – логопед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Фомина Екатерина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" y="104289"/>
            <a:ext cx="1014128" cy="1014128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876421" y="284268"/>
            <a:ext cx="9788709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№385» г. о. Самара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061631" y="4040046"/>
            <a:ext cx="4939799" cy="483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тема: Космос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58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" y="466119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Луна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8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fff0283708035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1613" y="5602816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3762895" y="307570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9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fff028370803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5942" y="568007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0917" y="224442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Плутон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2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fff0283708035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7811" y="5634990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4818612" y="457199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13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3"/>
            <a:ext cx="12192000" cy="68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cac23a4fb0563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6590" y="548346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291452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854" y="325316"/>
            <a:ext cx="7600828" cy="5011615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категория: дети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 ( 6-7 лет)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социально-коммуникативное развитие, речевое развитие.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Развитие активного и пассивного словаря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Формирование грамматического строя речи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Развитие фонематического слуха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Развитие общей моторики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93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3"/>
            <a:ext cx="12192000" cy="68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cac23a4fb0563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6590" y="548346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32883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7" y="73839"/>
            <a:ext cx="6156320" cy="4216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551" y="2734407"/>
            <a:ext cx="6765178" cy="3963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6175" y="714894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1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2999" y="1845425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Ракета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5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932" y="582523"/>
            <a:ext cx="348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35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6175" y="714894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29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8954" y="1095325"/>
            <a:ext cx="5045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Гагарин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8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95" y="1707226"/>
            <a:ext cx="8817033" cy="49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2895" y="307570"/>
            <a:ext cx="504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Звездочет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1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48</TotalTime>
  <Words>66</Words>
  <Application>Microsoft Office PowerPoint</Application>
  <PresentationFormat>Широкоэкранный</PresentationFormat>
  <Paragraphs>25</Paragraphs>
  <Slides>14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Tw Cen MT</vt:lpstr>
      <vt:lpstr>Контур</vt:lpstr>
      <vt:lpstr>Путешествие по космосу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космосу </dc:title>
  <dc:creator>1</dc:creator>
  <cp:lastModifiedBy>1</cp:lastModifiedBy>
  <cp:revision>16</cp:revision>
  <dcterms:created xsi:type="dcterms:W3CDTF">2024-10-17T18:19:32Z</dcterms:created>
  <dcterms:modified xsi:type="dcterms:W3CDTF">2024-10-17T19:21:15Z</dcterms:modified>
</cp:coreProperties>
</file>