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115" d="100"/>
          <a:sy n="115" d="100"/>
        </p:scale>
        <p:origin x="96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5.png"/><Relationship Id="rId3" Type="http://schemas.microsoft.com/office/2007/relationships/media" Target="../media/media2.mp3"/><Relationship Id="rId21" Type="http://schemas.openxmlformats.org/officeDocument/2006/relationships/image" Target="../media/image28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22.jpeg"/><Relationship Id="rId10" Type="http://schemas.openxmlformats.org/officeDocument/2006/relationships/audio" Target="../media/media5.mp3"/><Relationship Id="rId19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.png"/><Relationship Id="rId2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u.freepik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zvukogram.com/category/" TargetMode="External"/><Relationship Id="rId4" Type="http://schemas.openxmlformats.org/officeDocument/2006/relationships/hyperlink" Target="https://tvoiraskraski.ru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8"/>
            <a:ext cx="9144000" cy="68546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744099"/>
            <a:ext cx="7772400" cy="1470025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Прокатимся на автобусе!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188640"/>
            <a:ext cx="7344816" cy="1752600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№385» г. о. Самара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1014128" cy="1014128"/>
          </a:xfrm>
          <a:prstGeom prst="ellipse">
            <a:avLst/>
          </a:prstGeom>
          <a:ln w="63500" cap="rnd">
            <a:solidFill>
              <a:schemeClr val="accent5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5292080" y="4831144"/>
            <a:ext cx="4256856" cy="924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Составила: учитель – логопед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Сивакова Мария Алексеевна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5292080" y="3730258"/>
            <a:ext cx="4256856" cy="924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Лексическая тема: Транспорт</a:t>
            </a:r>
            <a:endParaRPr lang="ru-RU" sz="18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94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8"/>
            <a:ext cx="9144000" cy="6854683"/>
          </a:xfrm>
          <a:prstGeom prst="rect">
            <a:avLst/>
          </a:prstGeom>
        </p:spPr>
      </p:pic>
      <p:pic>
        <p:nvPicPr>
          <p:cNvPr id="21506" name="Picture 2" descr="C:\Users\Мария\Desktop\п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582628"/>
            <a:ext cx="3128784" cy="1647826"/>
          </a:xfrm>
          <a:prstGeom prst="rect">
            <a:avLst/>
          </a:prstGeom>
          <a:noFill/>
        </p:spPr>
      </p:pic>
      <p:pic>
        <p:nvPicPr>
          <p:cNvPr id="6" name="Picture 2" descr="C:\Users\Мария\Desktop\п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2372" y="1587380"/>
            <a:ext cx="3128784" cy="1647826"/>
          </a:xfrm>
          <a:prstGeom prst="rect">
            <a:avLst/>
          </a:prstGeom>
          <a:noFill/>
        </p:spPr>
      </p:pic>
      <p:pic>
        <p:nvPicPr>
          <p:cNvPr id="7" name="Picture 2" descr="C:\Users\Мария\Desktop\п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4373462"/>
            <a:ext cx="3128784" cy="1647826"/>
          </a:xfrm>
          <a:prstGeom prst="rect">
            <a:avLst/>
          </a:prstGeom>
          <a:noFill/>
        </p:spPr>
      </p:pic>
      <p:pic>
        <p:nvPicPr>
          <p:cNvPr id="8" name="Picture 2" descr="C:\Users\Мария\Desktop\п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515942"/>
            <a:ext cx="3128784" cy="1647826"/>
          </a:xfrm>
          <a:prstGeom prst="rect">
            <a:avLst/>
          </a:prstGeom>
          <a:noFill/>
        </p:spPr>
      </p:pic>
      <p:pic>
        <p:nvPicPr>
          <p:cNvPr id="9" name="Picture 2" descr="C:\Users\Мария\Desktop\п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8902" y="4368710"/>
            <a:ext cx="3128784" cy="1647826"/>
          </a:xfrm>
          <a:prstGeom prst="rect">
            <a:avLst/>
          </a:prstGeom>
          <a:noFill/>
        </p:spPr>
      </p:pic>
      <p:sp>
        <p:nvSpPr>
          <p:cNvPr id="12" name="Овал 11"/>
          <p:cNvSpPr/>
          <p:nvPr/>
        </p:nvSpPr>
        <p:spPr>
          <a:xfrm>
            <a:off x="3275856" y="71414"/>
            <a:ext cx="2592288" cy="92983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Посчитай-ка!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708920"/>
            <a:ext cx="6228054" cy="3804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476 0.01667 L -0.95486 -0.0041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490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8"/>
            <a:ext cx="9144000" cy="6854683"/>
          </a:xfrm>
          <a:prstGeom prst="rect">
            <a:avLst/>
          </a:prstGeom>
        </p:spPr>
      </p:pic>
      <p:pic>
        <p:nvPicPr>
          <p:cNvPr id="23554" name="Picture 2" descr="http://pixabay.com/static/uploads/photo/2012/04/26/14/12/wheel-42577_6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85728"/>
            <a:ext cx="6096000" cy="6096001"/>
          </a:xfrm>
          <a:prstGeom prst="rect">
            <a:avLst/>
          </a:prstGeom>
          <a:noFill/>
        </p:spPr>
      </p:pic>
      <p:pic>
        <p:nvPicPr>
          <p:cNvPr id="23555" name="Picture 3" descr="C:\Users\Мария\Desktop\ве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357166"/>
            <a:ext cx="6286504" cy="6286504"/>
          </a:xfrm>
          <a:prstGeom prst="rect">
            <a:avLst/>
          </a:prstGeom>
          <a:noFill/>
        </p:spPr>
      </p:pic>
      <p:pic>
        <p:nvPicPr>
          <p:cNvPr id="23558" name="Picture 6" descr="https://openclipart.org/image/2400px/svg_to_png/169116/133267164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1857364"/>
            <a:ext cx="7755509" cy="4071966"/>
          </a:xfrm>
          <a:prstGeom prst="rect">
            <a:avLst/>
          </a:prstGeom>
          <a:noFill/>
        </p:spPr>
      </p:pic>
      <p:pic>
        <p:nvPicPr>
          <p:cNvPr id="23560" name="Picture 8" descr="http://www.bmw-premium.ru/mseries/m3sedan/allfacts/ergonomics/_shared/img/adaptive_headlight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2000240"/>
            <a:ext cx="7639050" cy="2886076"/>
          </a:xfrm>
          <a:prstGeom prst="rect">
            <a:avLst/>
          </a:prstGeom>
          <a:noFill/>
        </p:spPr>
      </p:pic>
      <p:pic>
        <p:nvPicPr>
          <p:cNvPr id="23562" name="Picture 10" descr="http://lenagold.narod.ru/fon/clipart/a/avto/tehno8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85918" y="285728"/>
            <a:ext cx="5590350" cy="558643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20688"/>
            <a:ext cx="5760640" cy="5092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8"/>
            <a:ext cx="9144000" cy="6854683"/>
          </a:xfrm>
          <a:prstGeom prst="rect">
            <a:avLst/>
          </a:prstGeom>
        </p:spPr>
      </p:pic>
      <p:sp>
        <p:nvSpPr>
          <p:cNvPr id="8" name="Блок-схема: перфолента 7"/>
          <p:cNvSpPr/>
          <p:nvPr/>
        </p:nvSpPr>
        <p:spPr>
          <a:xfrm>
            <a:off x="867100" y="1716962"/>
            <a:ext cx="3888432" cy="1258846"/>
          </a:xfrm>
          <a:prstGeom prst="flowChartPunchedTape">
            <a:avLst/>
          </a:prstGeom>
          <a:blipFill dpi="0" rotWithShape="1">
            <a:blip r:embed="rId15">
              <a:alphaModFix amt="64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578" name="Picture 2" descr="http://pngimg.com/upload/ship_PNG5418.png?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flipH="1">
            <a:off x="5383420" y="1760069"/>
            <a:ext cx="2963707" cy="2046550"/>
          </a:xfrm>
          <a:prstGeom prst="rect">
            <a:avLst/>
          </a:prstGeom>
          <a:noFill/>
        </p:spPr>
      </p:pic>
      <p:pic>
        <p:nvPicPr>
          <p:cNvPr id="24580" name="Picture 4" descr="https://www.deere.ru/common/media/images/product/equipment/tractors/8r_2011_series/8285r/r2/hero/r4d009012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311732" y="2783344"/>
            <a:ext cx="3428992" cy="2467593"/>
          </a:xfrm>
          <a:prstGeom prst="rect">
            <a:avLst/>
          </a:prstGeom>
          <a:noFill/>
        </p:spPr>
      </p:pic>
      <p:pic>
        <p:nvPicPr>
          <p:cNvPr id="24582" name="Picture 6" descr="http://i.hizliresim.com/R6WA76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840118" y="4293096"/>
            <a:ext cx="3524275" cy="2643206"/>
          </a:xfrm>
          <a:prstGeom prst="rect">
            <a:avLst/>
          </a:prstGeom>
          <a:noFill/>
        </p:spPr>
      </p:pic>
      <p:pic>
        <p:nvPicPr>
          <p:cNvPr id="24584" name="Picture 8" descr="http://4.bp.blogspot.com/-0ibPdO3g8i0/UYVvkbJnUWI/AAAAAAABMcs/efzcC5wXWks/s1600/BARCOS+%252874%2529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303172" y="3314638"/>
            <a:ext cx="1833912" cy="1224136"/>
          </a:xfrm>
          <a:prstGeom prst="rect">
            <a:avLst/>
          </a:prstGeom>
          <a:noFill/>
        </p:spPr>
      </p:pic>
      <p:pic>
        <p:nvPicPr>
          <p:cNvPr id="24586" name="Picture 10" descr="http://www.kassa1405.ru/images/samolet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rot="746998">
            <a:off x="4077577" y="154219"/>
            <a:ext cx="4209054" cy="1216489"/>
          </a:xfrm>
          <a:prstGeom prst="rect">
            <a:avLst/>
          </a:prstGeom>
          <a:noFill/>
        </p:spPr>
      </p:pic>
      <p:pic>
        <p:nvPicPr>
          <p:cNvPr id="24588" name="Picture 12" descr="http://takeonhelicopters.ru/uploads/images/MEDIUM_thumb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059334" y="155438"/>
            <a:ext cx="3080619" cy="1930388"/>
          </a:xfrm>
          <a:prstGeom prst="rect">
            <a:avLst/>
          </a:prstGeom>
          <a:noFill/>
        </p:spPr>
      </p:pic>
      <p:pic>
        <p:nvPicPr>
          <p:cNvPr id="2" name="Вертоле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Закладка 1" time="781.9724"/>
                  </p14:bmkLst>
                </p14:media>
              </p:ext>
            </p:ext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36" y="2405639"/>
            <a:ext cx="391985" cy="420926"/>
          </a:xfrm>
          <a:prstGeom prst="rect">
            <a:avLst/>
          </a:prstGeom>
        </p:spPr>
      </p:pic>
      <p:pic>
        <p:nvPicPr>
          <p:cNvPr id="3" name="Машина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01" y="2112664"/>
            <a:ext cx="360561" cy="387182"/>
          </a:xfrm>
          <a:prstGeom prst="rect">
            <a:avLst/>
          </a:prstGeom>
        </p:spPr>
      </p:pic>
      <p:pic>
        <p:nvPicPr>
          <p:cNvPr id="4" name="Пароход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76" y="1807815"/>
            <a:ext cx="349001" cy="374768"/>
          </a:xfrm>
          <a:prstGeom prst="rect">
            <a:avLst/>
          </a:prstGeom>
        </p:spPr>
      </p:pic>
      <p:pic>
        <p:nvPicPr>
          <p:cNvPr id="5" name="Самолет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969" y="2066734"/>
            <a:ext cx="355852" cy="382125"/>
          </a:xfrm>
          <a:prstGeom prst="rect">
            <a:avLst/>
          </a:prstGeom>
        </p:spPr>
      </p:pic>
      <p:pic>
        <p:nvPicPr>
          <p:cNvPr id="6" name="Лодк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032" y="2187064"/>
            <a:ext cx="360803" cy="387441"/>
          </a:xfrm>
          <a:prstGeom prst="rect">
            <a:avLst/>
          </a:prstGeom>
        </p:spPr>
      </p:pic>
      <p:pic>
        <p:nvPicPr>
          <p:cNvPr id="7" name="Трактор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065" y="2279339"/>
            <a:ext cx="344333" cy="369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9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4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8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71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Овальная выноска 5"/>
          <p:cNvSpPr/>
          <p:nvPr/>
        </p:nvSpPr>
        <p:spPr>
          <a:xfrm>
            <a:off x="6372200" y="383775"/>
            <a:ext cx="2664296" cy="1224136"/>
          </a:xfrm>
          <a:prstGeom prst="wedgeEllipseCallou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свидания!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551712" y="692696"/>
            <a:ext cx="259228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552" y="1607911"/>
            <a:ext cx="7703580" cy="4706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8"/>
            <a:ext cx="9144000" cy="68546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58102"/>
            <a:ext cx="8229600" cy="2554874"/>
          </a:xfrm>
        </p:spPr>
        <p:txBody>
          <a:bodyPr/>
          <a:lstStyle/>
          <a:p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ru.freepik.com</a:t>
            </a:r>
            <a:endParaRPr lang="ru-RU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tvoiraskraski.ru</a:t>
            </a:r>
            <a:endParaRPr lang="en-US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https://zvukogram.com/category/</a:t>
            </a:r>
            <a:endParaRPr lang="en-US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Косинова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Е.М. Формируем словарный запас. Транспорт, профессии, времена года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Теремкова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Н.Э. Логопедические домашние задания для детей 5-7 лет с ОНР. (альбом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3)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57200" y="3596440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программы: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57200" y="4009379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Adobe Photoshop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91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8"/>
            <a:ext cx="9144000" cy="685468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Возрастная категория: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старшего дошкольного возраста (5-6 лет)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Программное содержание: </a:t>
            </a: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активного и пассивного словаря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грамматического строя речи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фонематического слуха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Развитие общей моторики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2953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8"/>
            <a:ext cx="9144000" cy="6854683"/>
          </a:xfrm>
          <a:prstGeom prst="rect">
            <a:avLst/>
          </a:prstGeom>
        </p:spPr>
      </p:pic>
      <p:pic>
        <p:nvPicPr>
          <p:cNvPr id="1026" name="Picture 2" descr="http://ds762.mskobr.ru/images/cms/data/1_22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714356"/>
            <a:ext cx="7691947" cy="4714908"/>
          </a:xfrm>
          <a:prstGeom prst="rect">
            <a:avLst/>
          </a:prstGeom>
          <a:noFill/>
        </p:spPr>
      </p:pic>
      <p:pic>
        <p:nvPicPr>
          <p:cNvPr id="1028" name="Picture 4" descr="http://home.onego.ru/~sokos/suouarvi1.jpg"/>
          <p:cNvPicPr>
            <a:picLocks noChangeAspect="1" noChangeArrowheads="1"/>
          </p:cNvPicPr>
          <p:nvPr/>
        </p:nvPicPr>
        <p:blipFill>
          <a:blip r:embed="rId4" cstate="print">
            <a:lum bright="-7000" contrast="28000"/>
          </a:blip>
          <a:srcRect/>
          <a:stretch>
            <a:fillRect/>
          </a:stretch>
        </p:blipFill>
        <p:spPr bwMode="auto">
          <a:xfrm>
            <a:off x="1285852" y="1551983"/>
            <a:ext cx="3286148" cy="4528472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r="23001" b="18101"/>
          <a:stretch/>
        </p:blipFill>
        <p:spPr>
          <a:xfrm>
            <a:off x="5724128" y="261824"/>
            <a:ext cx="3248385" cy="6334351"/>
          </a:xfrm>
          <a:prstGeom prst="rect">
            <a:avLst/>
          </a:prstGeom>
        </p:spPr>
      </p:pic>
      <p:sp>
        <p:nvSpPr>
          <p:cNvPr id="3" name="Овальная выноска 2"/>
          <p:cNvSpPr/>
          <p:nvPr/>
        </p:nvSpPr>
        <p:spPr>
          <a:xfrm flipH="1">
            <a:off x="2195736" y="59761"/>
            <a:ext cx="4104456" cy="1047367"/>
          </a:xfrm>
          <a:prstGeom prst="wedgeEllipseCallout">
            <a:avLst>
              <a:gd name="adj1" fmla="val -25974"/>
              <a:gd name="adj2" fmla="val 7761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Приобретайте билеты!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73 0.30834 L 0.33473 0.3088 L 0.32032 0.3213 C 0.3191 0.32223 0.31789 0.32431 0.31615 0.32477 C 0.30608 0.32917 0.31858 0.32385 0.30643 0.32848 C 0.30486 0.32871 0.30365 0.32986 0.30209 0.3301 C 0.30035 0.33079 0.29827 0.33149 0.29653 0.33218 C 0.29497 0.33241 0.29375 0.33334 0.29219 0.3338 C 0.27518 0.33866 0.29236 0.33218 0.27535 0.33936 L 0.27101 0.34144 C 0.26164 0.34074 0.22934 0.34074 0.21337 0.33727 C 0.21181 0.33727 0.21059 0.33611 0.20903 0.33565 C 0.1849 0.3301 0.20695 0.33681 0.19219 0.33218 C 0.19063 0.33079 0.18941 0.32917 0.18785 0.32848 C 0.18282 0.32547 0.17344 0.32292 0.16823 0.3213 C 0.16493 0.32037 0.15834 0.31806 0.15556 0.3176 C 0.14844 0.31667 0.14132 0.31621 0.13438 0.31574 C 0.13299 0.31505 0.13143 0.31459 0.13021 0.31366 C 0.12865 0.31274 0.12726 0.31111 0.12587 0.30996 C 0.12396 0.30903 0.12223 0.30903 0.12014 0.30834 C 0.11198 0.29792 0.12014 0.30718 0.11025 0.29931 C 0.09098 0.2838 0.11667 0.30324 0.1007 0.28843 C 0.09879 0.28658 0.09688 0.28611 0.0948 0.28473 C 0.08108 0.27454 0.10209 0.28843 0.08507 0.27755 C 0.08403 0.27547 0.08334 0.27361 0.08212 0.27199 C 0.07691 0.26366 0.079 0.26968 0.07518 0.26111 C 0.07414 0.2588 0.07344 0.25602 0.0724 0.25371 C 0.07066 0.24977 0.06789 0.24676 0.06684 0.2426 C 0.06476 0.23473 0.06632 0.23866 0.06094 0.23172 C 0.06077 0.2301 0.06042 0.22801 0.05973 0.22639 C 0.05782 0.22246 0.054 0.21528 0.054 0.21551 C 0.05052 0.20186 0.05539 0.21852 0.04983 0.2044 C 0.04393 0.18936 0.05365 0.20926 0.04549 0.19352 L 0.04271 0.18264 C 0.04219 0.18079 0.04219 0.17871 0.04132 0.17709 C 0.04028 0.17524 0.03924 0.17338 0.03855 0.17176 C 0.03733 0.16899 0.03629 0.16158 0.03577 0.15903 C 0.03525 0.15695 0.03507 0.1551 0.0342 0.15348 C 0.03351 0.15139 0.03247 0.14977 0.03143 0.14815 C 0.03091 0.14561 0.02969 0.13797 0.02865 0.13542 C 0.02795 0.13334 0.02691 0.13172 0.02587 0.12963 C 0.02483 0.12477 0.025 0.11945 0.02309 0.11528 C 0.01927 0.10811 0.01927 0.10926 0.01736 0.09885 C 0.01702 0.09653 0.0165 0.09375 0.01598 0.09144 C 0.01441 0.08287 0.01493 0.08287 0.0132 0.075 C 0.01077 0.06459 0.01268 0.075 0.01025 0.06227 C 0.00903 0.05556 0.00903 0.05232 0.00747 0.04584 C 0.00643 0.04213 0.00556 0.03866 0.00469 0.03496 C 0.00417 0.03334 0.00348 0.03125 0.00313 0.02963 C 0.00261 0.02639 0.00226 0.02338 0.00191 0.02037 C 0.00122 0.01621 0.00087 0.01181 0.00035 0.00764 C -0.00104 -0.00324 -0.00086 0.00371 -0.00086 -0.00115 L 0.00035 0.00047 " pathEditMode="relative" rAng="0" ptsTypes="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88" y="-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8"/>
            <a:ext cx="9144000" cy="6854683"/>
          </a:xfrm>
          <a:prstGeom prst="rect">
            <a:avLst/>
          </a:prstGeom>
        </p:spPr>
      </p:pic>
      <p:pic>
        <p:nvPicPr>
          <p:cNvPr id="1026" name="Picture 2" descr="http://hddfhm.com/images/animation-clipart-helicopter-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56692"/>
            <a:ext cx="8256509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низ 8"/>
          <p:cNvSpPr/>
          <p:nvPr/>
        </p:nvSpPr>
        <p:spPr>
          <a:xfrm rot="1792082">
            <a:off x="6065015" y="1643227"/>
            <a:ext cx="769541" cy="140726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18785323">
            <a:off x="765947" y="2684717"/>
            <a:ext cx="714681" cy="148856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5400000">
            <a:off x="5423670" y="4973394"/>
            <a:ext cx="684076" cy="174436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18804735">
            <a:off x="2262759" y="118778"/>
            <a:ext cx="604146" cy="1389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117" y="3645024"/>
            <a:ext cx="2794501" cy="3275505"/>
          </a:xfrm>
          <a:prstGeom prst="rect">
            <a:avLst/>
          </a:prstGeom>
        </p:spPr>
      </p:pic>
      <p:sp>
        <p:nvSpPr>
          <p:cNvPr id="10" name="Овальная выноска 9"/>
          <p:cNvSpPr/>
          <p:nvPr/>
        </p:nvSpPr>
        <p:spPr>
          <a:xfrm flipH="1">
            <a:off x="5508104" y="59761"/>
            <a:ext cx="3600400" cy="1047367"/>
          </a:xfrm>
          <a:prstGeom prst="wedgeEllipseCallout">
            <a:avLst>
              <a:gd name="adj1" fmla="val -25974"/>
              <a:gd name="adj2" fmla="val 7761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Помогите починить вертолет!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14 0.58704 L 0.00104 0.57015 C 0.00191 0.56945 0.00295 0.56876 0.00382 0.5676 C 0.00486 0.56644 0.00573 0.56505 0.00677 0.5639 C 0.00764 0.56297 0.00868 0.56227 0.00955 0.56135 C 0.01163 0.5588 0.01354 0.55626 0.01545 0.55348 C 0.01632 0.55232 0.01719 0.5507 0.01823 0.54977 L 0.02118 0.54723 C 0.02587 0.53774 0.01979 0.54931 0.02604 0.53959 C 0.02673 0.5382 0.02708 0.53681 0.02795 0.53565 C 0.02882 0.53427 0.03003 0.53311 0.03073 0.53172 C 0.03229 0.5294 0.03333 0.52663 0.03472 0.52408 L 0.03663 0.52015 L 0.03854 0.51644 C 0.03906 0.5139 0.04062 0.51135 0.04045 0.5088 C 0.03993 0.50464 0.03941 0.49584 0.0375 0.49214 C 0.03628 0.48959 0.03524 0.48658 0.03368 0.48427 C 0.02708 0.47547 0.03021 0.47871 0.025 0.47408 C 0.02153 0.46714 0.025 0.47292 0.02014 0.4676 C 0.01111 0.45765 0.02621 0.47177 0.01163 0.4588 L 0.00573 0.45348 C 0.00486 0.45278 0.00399 0.4514 0.00295 0.45093 L -2.5E-6 0.44977 C -0.00851 0.43843 0.00226 0.45232 -0.00573 0.44329 C -0.00677 0.44214 -0.00764 0.44052 -0.00868 0.43936 C -0.00955 0.43843 -0.01059 0.43797 -0.01163 0.43681 C -0.01268 0.43565 -0.01337 0.43427 -0.01441 0.43311 C -0.01632 0.43126 -0.02014 0.42802 -0.02014 0.42802 C -0.02205 0.42408 -0.02222 0.42339 -0.025 0.42015 C -0.02587 0.41922 -0.02691 0.41852 -0.02795 0.4176 C -0.03264 0.40811 -0.02656 0.41991 -0.03264 0.40996 C -0.03351 0.4088 -0.03386 0.40741 -0.03472 0.40602 C -0.03559 0.40464 -0.03663 0.40371 -0.0375 0.40232 C -0.04427 0.39167 -0.03386 0.40579 -0.04236 0.39468 C -0.04271 0.39329 -0.04271 0.3919 -0.04323 0.39075 C -0.0441 0.38913 -0.04531 0.3882 -0.04618 0.38681 C -0.04688 0.38565 -0.0474 0.38427 -0.04809 0.38311 C -0.05156 0.36899 -0.04601 0.39028 -0.05104 0.37547 C -0.05191 0.37292 -0.05243 0.37038 -0.05295 0.3676 L -0.05486 0.35741 L -0.05573 0.35232 C -0.05538 0.34491 -0.05486 0.33427 -0.05382 0.32663 C -0.0533 0.32223 -0.05261 0.31806 -0.05191 0.3139 C -0.05122 0.3088 -0.05018 0.30186 -0.04913 0.29723 C -0.04844 0.29468 -0.04827 0.29167 -0.04722 0.28936 L -0.04531 0.28565 C -0.04497 0.28427 -0.04479 0.28288 -0.04427 0.28172 C -0.04323 0.27917 -0.04167 0.27663 -0.04045 0.27408 C -0.03976 0.27269 -0.03906 0.27153 -0.03854 0.27015 C -0.03438 0.25903 -0.03906 0.27061 -0.03368 0.26135 C -0.03229 0.2588 -0.03143 0.25579 -0.02986 0.25348 L -0.02413 0.24584 C -0.02309 0.24468 -0.02188 0.24352 -0.02118 0.2419 C -0.02049 0.24075 -0.02014 0.23936 -0.01927 0.2382 C -0.01163 0.22802 -0.02136 0.24445 -0.01354 0.23172 C -0.01268 0.23056 -0.01233 0.22894 -0.01163 0.22778 C -0.00972 0.22524 -0.00729 0.22315 -0.00573 0.22015 C -0.00313 0.21505 -0.00486 0.21714 -0.00104 0.2139 C 0.00087 0.20996 0.00104 0.20927 0.00382 0.20602 C 0.00798 0.20163 0.00573 0.20579 0.00955 0.19977 C 0.01041 0.19862 0.01076 0.197 0.01163 0.19584 C 0.01337 0.19306 0.0158 0.19121 0.01736 0.1882 C 0.01857 0.18565 0.01962 0.18265 0.02118 0.18056 C 0.02205 0.17917 0.02326 0.17802 0.02413 0.17663 C 0.02552 0.17408 0.02656 0.17153 0.02795 0.16899 L 0.02986 0.16505 C 0.03055 0.1639 0.03142 0.16274 0.03177 0.16112 C 0.03212 0.15996 0.03229 0.15857 0.03264 0.15741 C 0.03316 0.15602 0.0342 0.15487 0.03472 0.15348 C 0.03923 0.13982 0.0342 0.1507 0.03854 0.1419 C 0.0408 0.13288 0.03923 0.13658 0.04236 0.13056 C 0.04271 0.12871 0.04288 0.12709 0.04323 0.12524 C 0.04601 0.11251 0.04219 0.13241 0.04531 0.11644 C 0.04496 0.10927 0.04444 0.09399 0.04323 0.08565 C 0.04288 0.08218 0.04184 0.07871 0.04132 0.07524 C 0.03993 0.06621 0.04097 0.07107 0.03854 0.06112 C 0.03819 0.05996 0.03802 0.05857 0.0375 0.05741 C 0.0368 0.05602 0.03611 0.05487 0.03559 0.05348 C 0.03472 0.05093 0.03437 0.04839 0.03368 0.04584 C 0.03333 0.04445 0.03333 0.04306 0.03264 0.0419 L 0.03073 0.0382 C 0.02916 0.03126 0.03038 0.03542 0.02604 0.02663 L 0.02413 0.02269 C 0.02344 0.02153 0.02291 0.01991 0.02205 0.01899 C 0.02118 0.0176 0.02014 0.01644 0.01927 0.01505 C 0.01614 0.01019 0.01788 0.0088 0.01163 0.00602 C 0.00104 0.0014 0.01701 0.0088 0.00573 0.00232 C 0.00399 0.00116 -2.5E-6 -0.00023 -2.5E-6 -0.00023 " pathEditMode="relative" ptsTypes="AAAAAAAAAAAAAAAA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2" grpId="0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8"/>
            <a:ext cx="9144000" cy="68546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90" y="1052736"/>
            <a:ext cx="8131392" cy="4480189"/>
          </a:xfrm>
          <a:prstGeom prst="rect">
            <a:avLst/>
          </a:prstGeom>
        </p:spPr>
      </p:pic>
      <p:sp>
        <p:nvSpPr>
          <p:cNvPr id="8" name="Стрелка вниз 7"/>
          <p:cNvSpPr/>
          <p:nvPr/>
        </p:nvSpPr>
        <p:spPr>
          <a:xfrm rot="19082432">
            <a:off x="1099542" y="1172746"/>
            <a:ext cx="676598" cy="128558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 rot="10238753">
            <a:off x="4626854" y="5325598"/>
            <a:ext cx="592527" cy="119900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 rot="6668090">
            <a:off x="6528061" y="3770012"/>
            <a:ext cx="614421" cy="14062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3591467">
            <a:off x="6584825" y="1425493"/>
            <a:ext cx="571504" cy="13203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861048"/>
            <a:ext cx="2533967" cy="2970127"/>
          </a:xfrm>
          <a:prstGeom prst="rect">
            <a:avLst/>
          </a:prstGeom>
        </p:spPr>
      </p:pic>
      <p:sp>
        <p:nvSpPr>
          <p:cNvPr id="13" name="Овальная выноска 12"/>
          <p:cNvSpPr/>
          <p:nvPr/>
        </p:nvSpPr>
        <p:spPr>
          <a:xfrm flipH="1">
            <a:off x="5508104" y="59761"/>
            <a:ext cx="3600400" cy="1047367"/>
          </a:xfrm>
          <a:prstGeom prst="wedgeEllipseCallout">
            <a:avLst>
              <a:gd name="adj1" fmla="val -25974"/>
              <a:gd name="adj2" fmla="val 7761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Помогите починить грузовик!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59862 C -0.0059 0.5926 0.00104 0.58704 0.00764 0.58056 C 0.00851 0.57964 0.00868 0.57778 0.00955 0.57663 C 0.01042 0.5757 0.01163 0.57524 0.0125 0.57408 C 0.02378 0.55903 0.00417 0.58126 0.02014 0.56251 C 0.02101 0.56158 0.02222 0.56112 0.02309 0.55996 C 0.02448 0.55811 0.02535 0.55556 0.02691 0.55371 C 0.02795 0.55209 0.02951 0.5514 0.03073 0.54977 C 0.0316 0.54862 0.03194 0.547 0.03264 0.54584 C 0.03385 0.54399 0.03542 0.5426 0.03646 0.54075 C 0.03854 0.53751 0.04028 0.53403 0.04236 0.53056 C 0.04323 0.52894 0.0441 0.52686 0.04514 0.52547 C 0.05139 0.51714 0.04705 0.52362 0.05087 0.51644 C 0.05278 0.51297 0.05521 0.50996 0.05677 0.50626 C 0.05729 0.5044 0.05799 0.50278 0.05868 0.50093 C 0.05903 0.49977 0.0592 0.49839 0.05955 0.49723 C 0.06042 0.49491 0.06163 0.49306 0.0625 0.49075 C 0.06337 0.48843 0.06354 0.48542 0.06441 0.48311 C 0.0651 0.48149 0.0658 0.47964 0.06632 0.47802 C 0.06736 0.47477 0.06753 0.47223 0.06823 0.46899 C 0.06858 0.4676 0.06892 0.46644 0.06927 0.46505 C 0.06962 0.46343 0.06979 0.46181 0.07014 0.45996 C 0.07014 0.45996 0.07257 0.45047 0.07309 0.44839 C 0.07344 0.44723 0.07378 0.44607 0.07396 0.44468 L 0.075 0.43704 C 0.07535 0.42964 0.07604 0.42246 0.07604 0.41505 C 0.07604 0.40996 0.07535 0.38427 0.07396 0.37408 C 0.07361 0.37061 0.07257 0.36737 0.07205 0.3639 C 0.0717 0.36135 0.0717 0.35857 0.07118 0.35626 C 0.07049 0.35302 0.0691 0.35024 0.06823 0.34723 C 0.06788 0.34584 0.06771 0.34445 0.06736 0.34329 C 0.06667 0.34167 0.06597 0.34005 0.06545 0.3382 C 0.06458 0.33565 0.06493 0.33241 0.06337 0.33056 C 0.0625 0.32917 0.06146 0.32802 0.06059 0.32663 C 0.05694 0.32084 0.05955 0.31991 0.05191 0.3139 C 0.05035 0.31251 0.04861 0.31135 0.04705 0.30996 C 0.04444 0.30765 0.04219 0.30417 0.03941 0.30232 C 0.02778 0.29445 0.04219 0.3044 0.03264 0.29723 C 0.03142 0.2963 0.03003 0.29561 0.02882 0.29468 C 0.02587 0.29237 0.02517 0.29098 0.02205 0.2882 C 0.02049 0.28681 0.01892 0.28565 0.01719 0.28427 C 0.01632 0.28357 0.01545 0.28241 0.01441 0.28172 C 0.00573 0.27593 0.01944 0.28727 0.0066 0.27802 C 0.00521 0.27686 0.00434 0.27501 0.00278 0.27408 C 0.00156 0.27339 0.00017 0.27339 -0.00104 0.27269 C -0.00208 0.27246 -0.00295 0.27223 -0.00399 0.27153 C -0.00504 0.27084 -0.00573 0.26968 -0.00677 0.26899 C -0.01042 0.26644 -0.01181 0.26621 -0.01545 0.26505 C -0.01667 0.26436 -0.01806 0.26343 -0.01927 0.26251 C -0.02031 0.26181 -0.02118 0.26065 -0.02222 0.25996 C -0.02344 0.25927 -0.02483 0.25903 -0.02604 0.2588 C -0.02795 0.25695 -0.02969 0.25487 -0.03177 0.25348 C -0.03316 0.25278 -0.03438 0.25209 -0.03559 0.25093 C -0.04392 0.24445 -0.03837 0.24677 -0.04531 0.24468 L -0.05399 0.23681 C -0.05486 0.23612 -0.05608 0.23565 -0.05677 0.23427 C -0.05781 0.23265 -0.05868 0.23079 -0.05972 0.22917 C -0.06528 0.22084 -0.06458 0.22385 -0.0684 0.21644 C -0.07379 0.20556 -0.0691 0.21436 -0.07326 0.20348 C -0.07379 0.20209 -0.07448 0.20093 -0.07517 0.19977 C -0.07743 0.18751 -0.07587 0.1926 -0.07899 0.18427 C -0.07934 0.18172 -0.07969 0.17917 -0.07986 0.17663 C -0.0809 0.16899 -0.08108 0.16528 -0.08177 0.15741 C -0.0816 0.15093 -0.08125 0.14445 -0.0809 0.1382 C -0.08073 0.13519 -0.08038 0.12477 -0.07899 0.12015 C -0.07813 0.1176 -0.07691 0.11505 -0.07604 0.11251 C -0.06944 0.09214 -0.075 0.10556 -0.07031 0.09584 C -0.06875 0.09237 -0.06771 0.08843 -0.06545 0.08565 C -0.06319 0.08265 -0.06059 0.0801 -0.05868 0.07663 C -0.05816 0.07524 -0.05764 0.07385 -0.05677 0.07269 C -0.05573 0.0713 -0.05417 0.07038 -0.05295 0.06899 C -0.05122 0.0669 -0.04983 0.06459 -0.04826 0.06251 C -0.04722 0.06158 -0.04618 0.06089 -0.04531 0.05996 C -0.04358 0.05834 -0.04219 0.05649 -0.04045 0.05487 C -0.03958 0.05394 -0.03854 0.05325 -0.03767 0.05232 C -0.03507 0.04977 -0.03264 0.047 -0.02986 0.04445 C -0.02431 0.03959 -0.02778 0.04306 -0.02031 0.03311 L -0.01354 0.02408 C -0.0125 0.02269 -0.01146 0.02177 -0.01059 0.02015 C -0.01007 0.01899 -0.00938 0.0176 -0.00868 0.01644 C -0.00781 0.01459 -0.00677 0.01297 -0.0059 0.01112 C -0.00382 0.00741 -3.88889E-6 -0.00023 -3.88889E-6 -0.00023 " pathEditMode="relative" ptsTypes="AAAAAAAAAA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  <p:bldP spid="7" grpId="0" animBg="1"/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8"/>
            <a:ext cx="9144000" cy="6854683"/>
          </a:xfrm>
          <a:prstGeom prst="rect">
            <a:avLst/>
          </a:prstGeom>
        </p:spPr>
      </p:pic>
      <p:pic>
        <p:nvPicPr>
          <p:cNvPr id="17410" name="Picture 2" descr="http://dutsadok.com.ua/clipart/transport/samoleti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018348"/>
            <a:ext cx="2874515" cy="2000264"/>
          </a:xfrm>
          <a:prstGeom prst="rect">
            <a:avLst/>
          </a:prstGeom>
          <a:noFill/>
        </p:spPr>
      </p:pic>
      <p:pic>
        <p:nvPicPr>
          <p:cNvPr id="5" name="Picture 2" descr="http://dutsadok.com.ua/clipart/transport/samoleti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018348"/>
            <a:ext cx="2874515" cy="2000264"/>
          </a:xfrm>
          <a:prstGeom prst="rect">
            <a:avLst/>
          </a:prstGeom>
          <a:noFill/>
        </p:spPr>
      </p:pic>
      <p:pic>
        <p:nvPicPr>
          <p:cNvPr id="6" name="Picture 2" descr="http://dutsadok.com.ua/clipart/transport/samoleti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946910"/>
            <a:ext cx="2874515" cy="2000264"/>
          </a:xfrm>
          <a:prstGeom prst="rect">
            <a:avLst/>
          </a:prstGeom>
          <a:noFill/>
        </p:spPr>
      </p:pic>
      <p:pic>
        <p:nvPicPr>
          <p:cNvPr id="7" name="Picture 2" descr="http://dutsadok.com.ua/clipart/transport/samoleti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661554"/>
            <a:ext cx="2874515" cy="2000264"/>
          </a:xfrm>
          <a:prstGeom prst="rect">
            <a:avLst/>
          </a:prstGeom>
          <a:noFill/>
        </p:spPr>
      </p:pic>
      <p:pic>
        <p:nvPicPr>
          <p:cNvPr id="8" name="Picture 2" descr="http://dutsadok.com.ua/clipart/transport/samoleti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3732992"/>
            <a:ext cx="2874515" cy="2000264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3275856" y="71414"/>
            <a:ext cx="2592288" cy="92983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Посчитай-ка!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8"/>
            <a:ext cx="9144000" cy="6854683"/>
          </a:xfrm>
          <a:prstGeom prst="rect">
            <a:avLst/>
          </a:prstGeom>
        </p:spPr>
      </p:pic>
      <p:pic>
        <p:nvPicPr>
          <p:cNvPr id="18434" name="Picture 2" descr="http://papus666.narod.ru/clipart/k/korab/korab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157" y="952610"/>
            <a:ext cx="2606399" cy="2214578"/>
          </a:xfrm>
          <a:prstGeom prst="rect">
            <a:avLst/>
          </a:prstGeom>
          <a:noFill/>
        </p:spPr>
      </p:pic>
      <p:pic>
        <p:nvPicPr>
          <p:cNvPr id="5" name="Picture 2" descr="http://papus666.narod.ru/clipart/k/korab/korab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3677" y="1024048"/>
            <a:ext cx="2606399" cy="2214578"/>
          </a:xfrm>
          <a:prstGeom prst="rect">
            <a:avLst/>
          </a:prstGeom>
          <a:noFill/>
        </p:spPr>
      </p:pic>
      <p:pic>
        <p:nvPicPr>
          <p:cNvPr id="6" name="Picture 2" descr="http://papus666.narod.ru/clipart/k/korab/korab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4073" y="952610"/>
            <a:ext cx="2606399" cy="2214578"/>
          </a:xfrm>
          <a:prstGeom prst="rect">
            <a:avLst/>
          </a:prstGeom>
          <a:noFill/>
        </p:spPr>
      </p:pic>
      <p:pic>
        <p:nvPicPr>
          <p:cNvPr id="7" name="Picture 2" descr="http://papus666.narod.ru/clipart/k/korab/korab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8110" y="4238758"/>
            <a:ext cx="2606399" cy="2214578"/>
          </a:xfrm>
          <a:prstGeom prst="rect">
            <a:avLst/>
          </a:prstGeom>
          <a:noFill/>
        </p:spPr>
      </p:pic>
      <p:pic>
        <p:nvPicPr>
          <p:cNvPr id="8" name="Picture 2" descr="http://papus666.narod.ru/clipart/k/korab/korab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4258" y="4238758"/>
            <a:ext cx="2606399" cy="2214578"/>
          </a:xfrm>
          <a:prstGeom prst="rect">
            <a:avLst/>
          </a:prstGeom>
          <a:noFill/>
        </p:spPr>
      </p:pic>
      <p:sp>
        <p:nvSpPr>
          <p:cNvPr id="12" name="Овал 11"/>
          <p:cNvSpPr/>
          <p:nvPr/>
        </p:nvSpPr>
        <p:spPr>
          <a:xfrm>
            <a:off x="3275856" y="71414"/>
            <a:ext cx="2592288" cy="92983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Посчитай-ка!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7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7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7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8"/>
            <a:ext cx="9144000" cy="6854683"/>
          </a:xfrm>
          <a:prstGeom prst="rect">
            <a:avLst/>
          </a:prstGeom>
        </p:spPr>
      </p:pic>
      <p:pic>
        <p:nvPicPr>
          <p:cNvPr id="19460" name="Picture 4" descr="http://room-pictures.ru/_ph/25/2/32769978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093230"/>
            <a:ext cx="2510371" cy="1928802"/>
          </a:xfrm>
          <a:prstGeom prst="rect">
            <a:avLst/>
          </a:prstGeom>
          <a:noFill/>
        </p:spPr>
      </p:pic>
      <p:pic>
        <p:nvPicPr>
          <p:cNvPr id="6" name="Picture 4" descr="http://room-pictures.ru/_ph/25/2/32769978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093230"/>
            <a:ext cx="2510371" cy="1928802"/>
          </a:xfrm>
          <a:prstGeom prst="rect">
            <a:avLst/>
          </a:prstGeom>
          <a:noFill/>
        </p:spPr>
      </p:pic>
      <p:pic>
        <p:nvPicPr>
          <p:cNvPr id="7" name="Picture 4" descr="http://room-pictures.ru/_ph/25/2/32769978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3595" y="1164668"/>
            <a:ext cx="2510371" cy="1928802"/>
          </a:xfrm>
          <a:prstGeom prst="rect">
            <a:avLst/>
          </a:prstGeom>
          <a:noFill/>
        </p:spPr>
      </p:pic>
      <p:pic>
        <p:nvPicPr>
          <p:cNvPr id="8" name="Picture 4" descr="http://room-pictures.ru/_ph/25/2/32769978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4236502"/>
            <a:ext cx="2510371" cy="1928802"/>
          </a:xfrm>
          <a:prstGeom prst="rect">
            <a:avLst/>
          </a:prstGeom>
          <a:noFill/>
        </p:spPr>
      </p:pic>
      <p:pic>
        <p:nvPicPr>
          <p:cNvPr id="9" name="Picture 4" descr="http://room-pictures.ru/_ph/25/2/32769978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4236502"/>
            <a:ext cx="2510371" cy="1928802"/>
          </a:xfrm>
          <a:prstGeom prst="rect">
            <a:avLst/>
          </a:prstGeom>
          <a:noFill/>
        </p:spPr>
      </p:pic>
      <p:sp>
        <p:nvSpPr>
          <p:cNvPr id="12" name="Овал 11"/>
          <p:cNvSpPr/>
          <p:nvPr/>
        </p:nvSpPr>
        <p:spPr>
          <a:xfrm>
            <a:off x="3275856" y="71414"/>
            <a:ext cx="2592288" cy="92983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Посчитай-ка!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7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7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7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8"/>
            <a:ext cx="9144000" cy="6854683"/>
          </a:xfrm>
          <a:prstGeom prst="rect">
            <a:avLst/>
          </a:prstGeom>
        </p:spPr>
      </p:pic>
      <p:pic>
        <p:nvPicPr>
          <p:cNvPr id="20482" name="Picture 2" descr="C:\Users\Мария\Desktop\л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859" y="793516"/>
            <a:ext cx="3333750" cy="1752600"/>
          </a:xfrm>
          <a:prstGeom prst="rect">
            <a:avLst/>
          </a:prstGeom>
          <a:noFill/>
        </p:spPr>
      </p:pic>
      <p:pic>
        <p:nvPicPr>
          <p:cNvPr id="5" name="Picture 2" descr="C:\Users\Мария\Desktop\л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5934" y="4624129"/>
            <a:ext cx="3333750" cy="1752600"/>
          </a:xfrm>
          <a:prstGeom prst="rect">
            <a:avLst/>
          </a:prstGeom>
          <a:noFill/>
        </p:spPr>
      </p:pic>
      <p:pic>
        <p:nvPicPr>
          <p:cNvPr id="6" name="Picture 2" descr="C:\Users\Мария\Desktop\л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5934" y="795965"/>
            <a:ext cx="3333750" cy="1752600"/>
          </a:xfrm>
          <a:prstGeom prst="rect">
            <a:avLst/>
          </a:prstGeom>
          <a:noFill/>
        </p:spPr>
      </p:pic>
      <p:pic>
        <p:nvPicPr>
          <p:cNvPr id="7" name="Picture 2" descr="C:\Users\Мария\Desktop\л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5125" y="2391918"/>
            <a:ext cx="3333750" cy="1752600"/>
          </a:xfrm>
          <a:prstGeom prst="rect">
            <a:avLst/>
          </a:prstGeom>
          <a:noFill/>
        </p:spPr>
      </p:pic>
      <p:pic>
        <p:nvPicPr>
          <p:cNvPr id="8" name="Picture 2" descr="C:\Users\Мария\Desktop\л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561" y="4624129"/>
            <a:ext cx="3333750" cy="1752600"/>
          </a:xfrm>
          <a:prstGeom prst="rect">
            <a:avLst/>
          </a:prstGeom>
          <a:noFill/>
        </p:spPr>
      </p:pic>
      <p:sp>
        <p:nvSpPr>
          <p:cNvPr id="11" name="Овал 10"/>
          <p:cNvSpPr/>
          <p:nvPr/>
        </p:nvSpPr>
        <p:spPr>
          <a:xfrm>
            <a:off x="3275856" y="71414"/>
            <a:ext cx="2592288" cy="92983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Посчитай-ка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3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655</TotalTime>
  <Words>122</Words>
  <Application>Microsoft Office PowerPoint</Application>
  <PresentationFormat>Экран (4:3)</PresentationFormat>
  <Paragraphs>31</Paragraphs>
  <Slides>15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Тема Office</vt:lpstr>
      <vt:lpstr>Прокатимся на автобусе!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Прокатимся на автобусе</dc:title>
  <dc:creator>Мария</dc:creator>
  <cp:lastModifiedBy>Мария</cp:lastModifiedBy>
  <cp:revision>56</cp:revision>
  <dcterms:created xsi:type="dcterms:W3CDTF">2015-02-10T21:44:44Z</dcterms:created>
  <dcterms:modified xsi:type="dcterms:W3CDTF">2024-12-02T16:32:12Z</dcterms:modified>
</cp:coreProperties>
</file>