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60" r:id="rId4"/>
    <p:sldId id="258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1" r:id="rId18"/>
    <p:sldId id="277" r:id="rId19"/>
    <p:sldId id="278" r:id="rId20"/>
    <p:sldId id="292" r:id="rId21"/>
    <p:sldId id="279" r:id="rId22"/>
    <p:sldId id="266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9" r:id="rId38"/>
    <p:sldId id="300" r:id="rId39"/>
    <p:sldId id="301" r:id="rId40"/>
    <p:sldId id="302" r:id="rId41"/>
    <p:sldId id="304" r:id="rId42"/>
    <p:sldId id="305" r:id="rId43"/>
    <p:sldId id="306" r:id="rId44"/>
    <p:sldId id="30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11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adyat009@yandex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7281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«Тренажер для развития памяти старших дошкольников с ОВЗ»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Торгашева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 402» городского округа Самара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nadyat009@yandex.ru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0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58125" t="3719" r="27812" b="71487"/>
          <a:stretch>
            <a:fillRect/>
          </a:stretch>
        </p:blipFill>
        <p:spPr bwMode="auto">
          <a:xfrm>
            <a:off x="0" y="2071678"/>
            <a:ext cx="1500198" cy="2000264"/>
          </a:xfrm>
          <a:prstGeom prst="rect">
            <a:avLst/>
          </a:prstGeom>
          <a:noFill/>
        </p:spPr>
      </p:pic>
      <p:pic>
        <p:nvPicPr>
          <p:cNvPr id="19460" name="Picture 4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500" t="6198" r="78437" b="71487"/>
          <a:stretch>
            <a:fillRect/>
          </a:stretch>
        </p:blipFill>
        <p:spPr bwMode="auto">
          <a:xfrm>
            <a:off x="1714480" y="2214554"/>
            <a:ext cx="1607355" cy="1928826"/>
          </a:xfrm>
          <a:prstGeom prst="rect">
            <a:avLst/>
          </a:prstGeom>
          <a:noFill/>
        </p:spPr>
      </p:pic>
      <p:pic>
        <p:nvPicPr>
          <p:cNvPr id="19462" name="Picture 6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40313" t="33471" r="42812" b="42975"/>
          <a:stretch>
            <a:fillRect/>
          </a:stretch>
        </p:blipFill>
        <p:spPr bwMode="auto">
          <a:xfrm>
            <a:off x="3500430" y="2107397"/>
            <a:ext cx="1928826" cy="2035983"/>
          </a:xfrm>
          <a:prstGeom prst="rect">
            <a:avLst/>
          </a:prstGeom>
          <a:noFill/>
        </p:spPr>
      </p:pic>
      <p:pic>
        <p:nvPicPr>
          <p:cNvPr id="19464" name="Picture 8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23438" t="3719" r="60624" b="71487"/>
          <a:stretch>
            <a:fillRect/>
          </a:stretch>
        </p:blipFill>
        <p:spPr bwMode="auto">
          <a:xfrm>
            <a:off x="5429256" y="2071678"/>
            <a:ext cx="1760947" cy="2071702"/>
          </a:xfrm>
          <a:prstGeom prst="rect">
            <a:avLst/>
          </a:prstGeom>
          <a:noFill/>
        </p:spPr>
      </p:pic>
      <p:pic>
        <p:nvPicPr>
          <p:cNvPr id="19466" name="Picture 10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4063" t="4958" r="9999" b="71488"/>
          <a:stretch>
            <a:fillRect/>
          </a:stretch>
        </p:blipFill>
        <p:spPr bwMode="auto">
          <a:xfrm>
            <a:off x="7215206" y="2214554"/>
            <a:ext cx="17257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последний раз!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58125" t="3719" r="27812" b="71487"/>
          <a:stretch>
            <a:fillRect/>
          </a:stretch>
        </p:blipFill>
        <p:spPr bwMode="auto">
          <a:xfrm>
            <a:off x="3643306" y="2071677"/>
            <a:ext cx="1571636" cy="2095515"/>
          </a:xfrm>
          <a:prstGeom prst="rect">
            <a:avLst/>
          </a:prstGeom>
          <a:noFill/>
        </p:spPr>
      </p:pic>
      <p:pic>
        <p:nvPicPr>
          <p:cNvPr id="19460" name="Picture 4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500" t="6198" r="78437" b="71487"/>
          <a:stretch>
            <a:fillRect/>
          </a:stretch>
        </p:blipFill>
        <p:spPr bwMode="auto">
          <a:xfrm>
            <a:off x="5429256" y="2214554"/>
            <a:ext cx="1607355" cy="1928826"/>
          </a:xfrm>
          <a:prstGeom prst="rect">
            <a:avLst/>
          </a:prstGeom>
          <a:noFill/>
        </p:spPr>
      </p:pic>
      <p:pic>
        <p:nvPicPr>
          <p:cNvPr id="19462" name="Picture 6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40313" t="33471" r="42812" b="42975"/>
          <a:stretch>
            <a:fillRect/>
          </a:stretch>
        </p:blipFill>
        <p:spPr bwMode="auto">
          <a:xfrm>
            <a:off x="1643042" y="2071678"/>
            <a:ext cx="1928826" cy="2035983"/>
          </a:xfrm>
          <a:prstGeom prst="rect">
            <a:avLst/>
          </a:prstGeom>
          <a:noFill/>
        </p:spPr>
      </p:pic>
      <p:pic>
        <p:nvPicPr>
          <p:cNvPr id="19464" name="Picture 8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23438" t="3719" r="60624" b="71487"/>
          <a:stretch>
            <a:fillRect/>
          </a:stretch>
        </p:blipFill>
        <p:spPr bwMode="auto">
          <a:xfrm>
            <a:off x="7143768" y="2071678"/>
            <a:ext cx="1760947" cy="2071702"/>
          </a:xfrm>
          <a:prstGeom prst="rect">
            <a:avLst/>
          </a:prstGeom>
          <a:noFill/>
        </p:spPr>
      </p:pic>
      <p:pic>
        <p:nvPicPr>
          <p:cNvPr id="19466" name="Picture 10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4063" t="4958" r="9999" b="71488"/>
          <a:stretch>
            <a:fillRect/>
          </a:stretch>
        </p:blipFill>
        <p:spPr bwMode="auto">
          <a:xfrm>
            <a:off x="0" y="2143116"/>
            <a:ext cx="17257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Закрой глаза и мысленно представь себе, как были расположены карточки. И перечисли, как располагались цвета друг за другом. 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58125" t="3719" r="27812" b="71487"/>
          <a:stretch>
            <a:fillRect/>
          </a:stretch>
        </p:blipFill>
        <p:spPr bwMode="auto">
          <a:xfrm>
            <a:off x="3643306" y="2071677"/>
            <a:ext cx="1571636" cy="2095515"/>
          </a:xfrm>
          <a:prstGeom prst="rect">
            <a:avLst/>
          </a:prstGeom>
          <a:noFill/>
        </p:spPr>
      </p:pic>
      <p:pic>
        <p:nvPicPr>
          <p:cNvPr id="19460" name="Picture 4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500" t="6198" r="78437" b="71487"/>
          <a:stretch>
            <a:fillRect/>
          </a:stretch>
        </p:blipFill>
        <p:spPr bwMode="auto">
          <a:xfrm>
            <a:off x="5429256" y="2214554"/>
            <a:ext cx="1607355" cy="1928826"/>
          </a:xfrm>
          <a:prstGeom prst="rect">
            <a:avLst/>
          </a:prstGeom>
          <a:noFill/>
        </p:spPr>
      </p:pic>
      <p:pic>
        <p:nvPicPr>
          <p:cNvPr id="19462" name="Picture 6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40313" t="33471" r="42812" b="42975"/>
          <a:stretch>
            <a:fillRect/>
          </a:stretch>
        </p:blipFill>
        <p:spPr bwMode="auto">
          <a:xfrm>
            <a:off x="1643042" y="2071678"/>
            <a:ext cx="1928826" cy="2035983"/>
          </a:xfrm>
          <a:prstGeom prst="rect">
            <a:avLst/>
          </a:prstGeom>
          <a:noFill/>
        </p:spPr>
      </p:pic>
      <p:pic>
        <p:nvPicPr>
          <p:cNvPr id="19464" name="Picture 8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23438" t="3719" r="60624" b="71487"/>
          <a:stretch>
            <a:fillRect/>
          </a:stretch>
        </p:blipFill>
        <p:spPr bwMode="auto">
          <a:xfrm>
            <a:off x="7143768" y="2071678"/>
            <a:ext cx="1760947" cy="2071702"/>
          </a:xfrm>
          <a:prstGeom prst="rect">
            <a:avLst/>
          </a:prstGeom>
          <a:noFill/>
        </p:spPr>
      </p:pic>
      <p:pic>
        <p:nvPicPr>
          <p:cNvPr id="19466" name="Picture 10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4063" t="4958" r="9999" b="71488"/>
          <a:stretch>
            <a:fillRect/>
          </a:stretch>
        </p:blipFill>
        <p:spPr bwMode="auto">
          <a:xfrm>
            <a:off x="0" y="2143116"/>
            <a:ext cx="17257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Молодец!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второе задание!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Внимательно посмотри на картинку и запомни все, что на ней нарисовано!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20/04/07/s_5e8ccb4bdf6b3/1409903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34" y="0"/>
            <a:ext cx="91680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А теперь максимально подробно опиши то, что увидел и запомнил!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20/04/07/s_5e8ccb4bdf6b3/1409903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34" y="0"/>
            <a:ext cx="91680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143504" y="214290"/>
            <a:ext cx="4000496" cy="2143140"/>
          </a:xfrm>
          <a:prstGeom prst="cloudCallout">
            <a:avLst>
              <a:gd name="adj1" fmla="val -50050"/>
              <a:gd name="adj2" fmla="val 625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Привет! Меня зовут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давай с тобой поиграем?!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786314" y="0"/>
            <a:ext cx="4357686" cy="3214686"/>
          </a:xfrm>
          <a:prstGeom prst="cloudCallout">
            <a:avLst>
              <a:gd name="adj1" fmla="val -59809"/>
              <a:gd name="adj2" fmla="val 5973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Молодец!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тебя хорошо получается!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 выполнять следующее задание!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214810" y="0"/>
            <a:ext cx="4929190" cy="2714620"/>
          </a:xfrm>
          <a:prstGeom prst="cloudCallout">
            <a:avLst>
              <a:gd name="adj1" fmla="val -49688"/>
              <a:gd name="adj2" fmla="val 6735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город прилетели 3 инопланетянина и необходимо внимательно изучить их портреты, запомнив все детали внешнего вида гостей!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36\Desktop\10(14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81" y="1000108"/>
            <a:ext cx="8953519" cy="4252923"/>
          </a:xfrm>
          <a:prstGeom prst="rect">
            <a:avLst/>
          </a:prstGeom>
          <a:noFill/>
        </p:spPr>
      </p:pic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 l="6580"/>
          <a:stretch>
            <a:fillRect/>
          </a:stretch>
        </p:blipFill>
        <p:spPr bwMode="auto">
          <a:xfrm>
            <a:off x="0" y="714356"/>
            <a:ext cx="5072066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143372" y="142852"/>
            <a:ext cx="500062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 тебе в гости спешит второй инопланетянин. Закрой глаза, представь его внешний вид и точно нарисуй портрет второго по счету инопланетянина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36\Desktop\10(146).jpg"/>
          <p:cNvPicPr>
            <a:picLocks noChangeAspect="1" noChangeArrowheads="1"/>
          </p:cNvPicPr>
          <p:nvPr/>
        </p:nvPicPr>
        <p:blipFill>
          <a:blip r:embed="rId2"/>
          <a:srcRect l="28989" r="30319"/>
          <a:stretch>
            <a:fillRect/>
          </a:stretch>
        </p:blipFill>
        <p:spPr bwMode="auto">
          <a:xfrm>
            <a:off x="2786050" y="1000108"/>
            <a:ext cx="3643338" cy="4252923"/>
          </a:xfrm>
          <a:prstGeom prst="rect">
            <a:avLst/>
          </a:prstGeom>
          <a:noFill/>
        </p:spPr>
      </p:pic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Молодец!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другое задание! Посмотри и запомни карточку!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2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2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38914" name="Picture 2" descr="C:\Users\136\Desktop\9-6.jpg"/>
          <p:cNvPicPr>
            <a:picLocks noChangeAspect="1" noChangeArrowheads="1"/>
          </p:cNvPicPr>
          <p:nvPr/>
        </p:nvPicPr>
        <p:blipFill>
          <a:blip r:embed="rId3"/>
          <a:srcRect l="18750" r="64844"/>
          <a:stretch>
            <a:fillRect/>
          </a:stretch>
        </p:blipFill>
        <p:spPr bwMode="auto">
          <a:xfrm>
            <a:off x="3143240" y="1214422"/>
            <a:ext cx="2786082" cy="321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А теперь  найди среди похожих ту, которую ты запоминал!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2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2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44034" name="Picture 2" descr="C:\Users\136\Desktop\9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18828" cy="172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 l="6579"/>
          <a:stretch>
            <a:fillRect/>
          </a:stretch>
        </p:blipFill>
        <p:spPr bwMode="auto">
          <a:xfrm>
            <a:off x="214282" y="928670"/>
            <a:ext cx="507209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643438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«Я буду читать тебе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текст. Слушай его очень внимательно, тебе нужно будет запомнить все имена героев»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Первое задание для тебя!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Внимательно посмотри на карточки и запомни последовательность цветов!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0" y="-142900"/>
            <a:ext cx="9144000" cy="5786478"/>
          </a:xfrm>
          <a:prstGeom prst="cloudCallout">
            <a:avLst>
              <a:gd name="adj1" fmla="val -47479"/>
              <a:gd name="adj2" fmla="val 5116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удивляйтесь, в нашем лесу все звери дружат между собой. Они помогают друг другу в трудную минуту, ходят в гости и часто проводят время, играя в веселые игры. Вот вчера, например, заяц по прозвищу 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Длинное Ухо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объявил общий сбор на большой поляне. Именно там звери устраивали футбольные матчи с командой соседней березовой рощи. Он пробежал с этим сообщением по всем жилищам, даже заглянул к лисе, которую в лесу прозвали 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Рыжуха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и к колючему ежику 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Кольке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которые живут довольно далеко. Но ведь известно, что заяц — лучший бегун в лесу. Поэтому он и стал капитаном футбольной команды. Главное, что он не забыл разбудить медведя по прозвищу 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Ворчун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ведь он лучше всех защищает ворота. Ну и к сове не забыл заглянуть — лучшего судьи для матча нет во всем лесу. Не напрасно же лесные жители дали ей имя 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Умница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Надо пригласить еще братьев волков, и команда будет в полном составе.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2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2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643438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А теперь расскажи мне, как звали героев!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699296" cy="3105707"/>
          </a:xfrm>
          <a:prstGeom prst="rect">
            <a:avLst/>
          </a:prstGeom>
          <a:noFill/>
        </p:spPr>
      </p:pic>
      <p:pic>
        <p:nvPicPr>
          <p:cNvPr id="46086" name="Picture 6" descr="https://xn-----6kckiwadblcgjxwwirci4z.xn--p1ai/media/posts_admins/lisy/lisichka-s-otkrytym-rotik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285728"/>
            <a:ext cx="3143272" cy="3143272"/>
          </a:xfrm>
          <a:prstGeom prst="rect">
            <a:avLst/>
          </a:prstGeom>
          <a:noFill/>
        </p:spPr>
      </p:pic>
      <p:pic>
        <p:nvPicPr>
          <p:cNvPr id="46088" name="Picture 8" descr="https://avatars.mds.yandex.net/get-pdb/2761791/b05d6359-1673-407b-85b0-cc8a787e4d55/s1200?webp=false"/>
          <p:cNvPicPr>
            <a:picLocks noChangeAspect="1" noChangeArrowheads="1"/>
          </p:cNvPicPr>
          <p:nvPr/>
        </p:nvPicPr>
        <p:blipFill>
          <a:blip r:embed="rId4"/>
          <a:srcRect l="7500" t="5123" r="50625"/>
          <a:stretch>
            <a:fillRect/>
          </a:stretch>
        </p:blipFill>
        <p:spPr bwMode="auto">
          <a:xfrm>
            <a:off x="3357554" y="142852"/>
            <a:ext cx="2357454" cy="3258189"/>
          </a:xfrm>
          <a:prstGeom prst="rect">
            <a:avLst/>
          </a:prstGeom>
          <a:noFill/>
        </p:spPr>
      </p:pic>
      <p:pic>
        <p:nvPicPr>
          <p:cNvPr id="46090" name="Picture 10" descr="https://main-cdn.goods.ru/hlr-system/-5/41/99/81/90/48/600001303928b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2786082" cy="2786082"/>
          </a:xfrm>
          <a:prstGeom prst="rect">
            <a:avLst/>
          </a:prstGeom>
          <a:noFill/>
        </p:spPr>
      </p:pic>
      <p:pic>
        <p:nvPicPr>
          <p:cNvPr id="46094" name="Picture 14" descr="https://thumbs.dreamstime.com/b/%D0%BC%D0%B8-%D1%8B%D0%B9-%D1%88%D0%B0%D1%80%D0%B6-%D1%81%D1%8B%D1%87%D0%B0-711323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14752"/>
            <a:ext cx="2997138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2699296" cy="3105707"/>
          </a:xfrm>
          <a:prstGeom prst="rect">
            <a:avLst/>
          </a:prstGeom>
          <a:noFill/>
        </p:spPr>
      </p:pic>
      <p:pic>
        <p:nvPicPr>
          <p:cNvPr id="46086" name="Picture 6" descr="https://xn-----6kckiwadblcgjxwwirci4z.xn--p1ai/media/posts_admins/lisy/lisichka-s-otkrytym-rotik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28" y="285728"/>
            <a:ext cx="3143272" cy="3143272"/>
          </a:xfrm>
          <a:prstGeom prst="rect">
            <a:avLst/>
          </a:prstGeom>
          <a:noFill/>
        </p:spPr>
      </p:pic>
      <p:pic>
        <p:nvPicPr>
          <p:cNvPr id="46088" name="Picture 8" descr="https://avatars.mds.yandex.net/get-pdb/2761791/b05d6359-1673-407b-85b0-cc8a787e4d55/s1200?webp=false"/>
          <p:cNvPicPr>
            <a:picLocks noChangeAspect="1" noChangeArrowheads="1"/>
          </p:cNvPicPr>
          <p:nvPr/>
        </p:nvPicPr>
        <p:blipFill>
          <a:blip r:embed="rId4"/>
          <a:srcRect l="7500" t="5123" r="50625"/>
          <a:stretch>
            <a:fillRect/>
          </a:stretch>
        </p:blipFill>
        <p:spPr bwMode="auto">
          <a:xfrm>
            <a:off x="3357554" y="142852"/>
            <a:ext cx="2357454" cy="3258189"/>
          </a:xfrm>
          <a:prstGeom prst="rect">
            <a:avLst/>
          </a:prstGeom>
          <a:noFill/>
        </p:spPr>
      </p:pic>
      <p:pic>
        <p:nvPicPr>
          <p:cNvPr id="46090" name="Picture 10" descr="https://main-cdn.goods.ru/hlr-system/-5/41/99/81/90/48/600001303928b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2786082" cy="2786082"/>
          </a:xfrm>
          <a:prstGeom prst="rect">
            <a:avLst/>
          </a:prstGeom>
          <a:noFill/>
        </p:spPr>
      </p:pic>
      <p:pic>
        <p:nvPicPr>
          <p:cNvPr id="46094" name="Picture 14" descr="https://thumbs.dreamstime.com/b/%D0%BC%D0%B8-%D1%8B%D0%B9-%D1%88%D0%B0%D1%80%D0%B6-%D1%81%D1%8B%D1%87%D0%B0-711323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14752"/>
            <a:ext cx="2997138" cy="31432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3357562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Длинное Ухо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3429000"/>
            <a:ext cx="1314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Рыжуха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429000"/>
            <a:ext cx="112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Колька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6396335"/>
            <a:ext cx="116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Ворчун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6396335"/>
            <a:ext cx="1264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Умница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643438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Молодец!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Справились с заданием!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714876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А теперь повторяй за мной движения и запоминай!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xn-----6kckiwadblcgjxwwirci4z.xn--p1ai/media/posts_admins/luntik/luntik-podnyal-lapy-vverh.jpg"/>
          <p:cNvPicPr>
            <a:picLocks noChangeAspect="1" noChangeArrowheads="1"/>
          </p:cNvPicPr>
          <p:nvPr/>
        </p:nvPicPr>
        <p:blipFill>
          <a:blip r:embed="rId2"/>
          <a:srcRect b="8317"/>
          <a:stretch>
            <a:fillRect/>
          </a:stretch>
        </p:blipFill>
        <p:spPr bwMode="auto">
          <a:xfrm>
            <a:off x="1500166" y="1142984"/>
            <a:ext cx="5929354" cy="5715016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5643570" y="142852"/>
            <a:ext cx="3286148" cy="1643074"/>
          </a:xfrm>
          <a:prstGeom prst="cloudCallout">
            <a:avLst>
              <a:gd name="adj1" fmla="val -51571"/>
              <a:gd name="adj2" fmla="val 7026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Подними руки в верх!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5643570" y="142852"/>
            <a:ext cx="3286148" cy="1643074"/>
          </a:xfrm>
          <a:prstGeom prst="cloudCallout">
            <a:avLst>
              <a:gd name="adj1" fmla="val -59013"/>
              <a:gd name="adj2" fmla="val 7414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Опусти руки в низ!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.pinimg.com/originals/34/62/1d/34621d8fa85e43efd5c92191835de61b.jpg"/>
          <p:cNvPicPr>
            <a:picLocks noChangeAspect="1" noChangeArrowheads="1"/>
          </p:cNvPicPr>
          <p:nvPr/>
        </p:nvPicPr>
        <p:blipFill>
          <a:blip r:embed="rId2"/>
          <a:srcRect r="51986"/>
          <a:stretch>
            <a:fillRect/>
          </a:stretch>
        </p:blipFill>
        <p:spPr bwMode="auto">
          <a:xfrm>
            <a:off x="1360526" y="1142984"/>
            <a:ext cx="3799408" cy="5143536"/>
          </a:xfrm>
          <a:prstGeom prst="rect">
            <a:avLst/>
          </a:prstGeom>
          <a:noFill/>
        </p:spPr>
      </p:pic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714876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Подними левую руку!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 r="9211"/>
          <a:stretch>
            <a:fillRect/>
          </a:stretch>
        </p:blipFill>
        <p:spPr bwMode="auto">
          <a:xfrm flipH="1">
            <a:off x="0" y="714356"/>
            <a:ext cx="4929190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714876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Подними правую руку!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58125" t="3719" r="27812" b="71487"/>
          <a:stretch>
            <a:fillRect/>
          </a:stretch>
        </p:blipFill>
        <p:spPr bwMode="auto">
          <a:xfrm>
            <a:off x="0" y="2071678"/>
            <a:ext cx="1500198" cy="2000264"/>
          </a:xfrm>
          <a:prstGeom prst="rect">
            <a:avLst/>
          </a:prstGeom>
          <a:noFill/>
        </p:spPr>
      </p:pic>
      <p:pic>
        <p:nvPicPr>
          <p:cNvPr id="19460" name="Picture 4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500" t="6198" r="78437" b="71487"/>
          <a:stretch>
            <a:fillRect/>
          </a:stretch>
        </p:blipFill>
        <p:spPr bwMode="auto">
          <a:xfrm>
            <a:off x="3714744" y="2214554"/>
            <a:ext cx="1607355" cy="1928826"/>
          </a:xfrm>
          <a:prstGeom prst="rect">
            <a:avLst/>
          </a:prstGeom>
          <a:noFill/>
        </p:spPr>
      </p:pic>
      <p:pic>
        <p:nvPicPr>
          <p:cNvPr id="19462" name="Picture 6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40313" t="33471" r="42812" b="42975"/>
          <a:stretch>
            <a:fillRect/>
          </a:stretch>
        </p:blipFill>
        <p:spPr bwMode="auto">
          <a:xfrm>
            <a:off x="1673120" y="2143116"/>
            <a:ext cx="1827309" cy="1928826"/>
          </a:xfrm>
          <a:prstGeom prst="rect">
            <a:avLst/>
          </a:prstGeom>
          <a:noFill/>
        </p:spPr>
      </p:pic>
      <p:pic>
        <p:nvPicPr>
          <p:cNvPr id="19464" name="Picture 8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23438" t="3719" r="60624" b="71487"/>
          <a:stretch>
            <a:fillRect/>
          </a:stretch>
        </p:blipFill>
        <p:spPr bwMode="auto">
          <a:xfrm>
            <a:off x="5572132" y="2071678"/>
            <a:ext cx="1760947" cy="2071702"/>
          </a:xfrm>
          <a:prstGeom prst="rect">
            <a:avLst/>
          </a:prstGeom>
          <a:noFill/>
        </p:spPr>
      </p:pic>
      <p:pic>
        <p:nvPicPr>
          <p:cNvPr id="19466" name="Picture 10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4063" t="4958" r="9999" b="71488"/>
          <a:stretch>
            <a:fillRect/>
          </a:stretch>
        </p:blipFill>
        <p:spPr bwMode="auto">
          <a:xfrm>
            <a:off x="7418208" y="2214554"/>
            <a:ext cx="17257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5643570" y="142852"/>
            <a:ext cx="3286148" cy="1643074"/>
          </a:xfrm>
          <a:prstGeom prst="cloudCallout">
            <a:avLst>
              <a:gd name="adj1" fmla="val -51571"/>
              <a:gd name="adj2" fmla="val 7026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Разведи руки в сторону!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s://i.ytimg.com/vi/dSol7jsVzsM/maxresdefault.jpg"/>
          <p:cNvPicPr>
            <a:picLocks noChangeAspect="1" noChangeArrowheads="1"/>
          </p:cNvPicPr>
          <p:nvPr/>
        </p:nvPicPr>
        <p:blipFill>
          <a:blip r:embed="rId2"/>
          <a:srcRect l="27539" r="24999"/>
          <a:stretch>
            <a:fillRect/>
          </a:stretch>
        </p:blipFill>
        <p:spPr bwMode="auto">
          <a:xfrm>
            <a:off x="747833" y="714356"/>
            <a:ext cx="4752861" cy="5632981"/>
          </a:xfrm>
          <a:prstGeom prst="rect">
            <a:avLst/>
          </a:prstGeom>
          <a:noFill/>
        </p:spPr>
      </p:pic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5643570" y="142852"/>
            <a:ext cx="3286148" cy="1643074"/>
          </a:xfrm>
          <a:prstGeom prst="cloudCallout">
            <a:avLst>
              <a:gd name="adj1" fmla="val -59013"/>
              <a:gd name="adj2" fmla="val 7414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Опусти руки в низ!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i.pinimg.com/originals/34/62/1d/34621d8fa85e43efd5c92191835de61b.jpg"/>
          <p:cNvPicPr>
            <a:picLocks noChangeAspect="1" noChangeArrowheads="1"/>
          </p:cNvPicPr>
          <p:nvPr/>
        </p:nvPicPr>
        <p:blipFill>
          <a:blip r:embed="rId2"/>
          <a:srcRect r="51986"/>
          <a:stretch>
            <a:fillRect/>
          </a:stretch>
        </p:blipFill>
        <p:spPr bwMode="auto">
          <a:xfrm>
            <a:off x="1360526" y="1142984"/>
            <a:ext cx="3799408" cy="5143536"/>
          </a:xfrm>
          <a:prstGeom prst="rect">
            <a:avLst/>
          </a:prstGeom>
          <a:noFill/>
        </p:spPr>
      </p:pic>
      <p:pic>
        <p:nvPicPr>
          <p:cNvPr id="5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  <p:pic>
        <p:nvPicPr>
          <p:cNvPr id="6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714876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А теперь по памяти повтори все с начала! 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714876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714876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Наше занятие окончено!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новых встреч! </a:t>
            </a: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Закрой глаза и мысленно представь себе, как были расположены карточки. И перечисли, как располагались цвета друг за другом. 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58125" t="3719" r="27812" b="71487"/>
          <a:stretch>
            <a:fillRect/>
          </a:stretch>
        </p:blipFill>
        <p:spPr bwMode="auto">
          <a:xfrm>
            <a:off x="0" y="2071678"/>
            <a:ext cx="1500198" cy="2000264"/>
          </a:xfrm>
          <a:prstGeom prst="rect">
            <a:avLst/>
          </a:prstGeom>
          <a:noFill/>
        </p:spPr>
      </p:pic>
      <p:pic>
        <p:nvPicPr>
          <p:cNvPr id="19460" name="Picture 4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500" t="6198" r="78437" b="71487"/>
          <a:stretch>
            <a:fillRect/>
          </a:stretch>
        </p:blipFill>
        <p:spPr bwMode="auto">
          <a:xfrm>
            <a:off x="3714744" y="2214554"/>
            <a:ext cx="1607355" cy="1928826"/>
          </a:xfrm>
          <a:prstGeom prst="rect">
            <a:avLst/>
          </a:prstGeom>
          <a:noFill/>
        </p:spPr>
      </p:pic>
      <p:pic>
        <p:nvPicPr>
          <p:cNvPr id="19462" name="Picture 6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40313" t="33471" r="42812" b="42975"/>
          <a:stretch>
            <a:fillRect/>
          </a:stretch>
        </p:blipFill>
        <p:spPr bwMode="auto">
          <a:xfrm>
            <a:off x="1673120" y="2143116"/>
            <a:ext cx="1827309" cy="1928826"/>
          </a:xfrm>
          <a:prstGeom prst="rect">
            <a:avLst/>
          </a:prstGeom>
          <a:noFill/>
        </p:spPr>
      </p:pic>
      <p:pic>
        <p:nvPicPr>
          <p:cNvPr id="19464" name="Picture 8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23438" t="3719" r="60624" b="71487"/>
          <a:stretch>
            <a:fillRect/>
          </a:stretch>
        </p:blipFill>
        <p:spPr bwMode="auto">
          <a:xfrm>
            <a:off x="5572132" y="2071678"/>
            <a:ext cx="1760947" cy="2071702"/>
          </a:xfrm>
          <a:prstGeom prst="rect">
            <a:avLst/>
          </a:prstGeom>
          <a:noFill/>
        </p:spPr>
      </p:pic>
      <p:pic>
        <p:nvPicPr>
          <p:cNvPr id="19466" name="Picture 10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4063" t="4958" r="9999" b="71488"/>
          <a:stretch>
            <a:fillRect/>
          </a:stretch>
        </p:blipFill>
        <p:spPr bwMode="auto">
          <a:xfrm>
            <a:off x="7418208" y="2214554"/>
            <a:ext cx="17257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еще раз!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58125" t="3719" r="27812" b="71487"/>
          <a:stretch>
            <a:fillRect/>
          </a:stretch>
        </p:blipFill>
        <p:spPr bwMode="auto">
          <a:xfrm>
            <a:off x="0" y="2071678"/>
            <a:ext cx="1500198" cy="2000264"/>
          </a:xfrm>
          <a:prstGeom prst="rect">
            <a:avLst/>
          </a:prstGeom>
          <a:noFill/>
        </p:spPr>
      </p:pic>
      <p:pic>
        <p:nvPicPr>
          <p:cNvPr id="19460" name="Picture 4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500" t="6198" r="78437" b="71487"/>
          <a:stretch>
            <a:fillRect/>
          </a:stretch>
        </p:blipFill>
        <p:spPr bwMode="auto">
          <a:xfrm>
            <a:off x="1714480" y="2214554"/>
            <a:ext cx="1607355" cy="1928826"/>
          </a:xfrm>
          <a:prstGeom prst="rect">
            <a:avLst/>
          </a:prstGeom>
          <a:noFill/>
        </p:spPr>
      </p:pic>
      <p:pic>
        <p:nvPicPr>
          <p:cNvPr id="19462" name="Picture 6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40313" t="33471" r="42812" b="42975"/>
          <a:stretch>
            <a:fillRect/>
          </a:stretch>
        </p:blipFill>
        <p:spPr bwMode="auto">
          <a:xfrm>
            <a:off x="3500430" y="2107397"/>
            <a:ext cx="1928826" cy="2035983"/>
          </a:xfrm>
          <a:prstGeom prst="rect">
            <a:avLst/>
          </a:prstGeom>
          <a:noFill/>
        </p:spPr>
      </p:pic>
      <p:pic>
        <p:nvPicPr>
          <p:cNvPr id="19464" name="Picture 8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23438" t="3719" r="60624" b="71487"/>
          <a:stretch>
            <a:fillRect/>
          </a:stretch>
        </p:blipFill>
        <p:spPr bwMode="auto">
          <a:xfrm>
            <a:off x="5429256" y="2071678"/>
            <a:ext cx="1760947" cy="2071702"/>
          </a:xfrm>
          <a:prstGeom prst="rect">
            <a:avLst/>
          </a:prstGeom>
          <a:noFill/>
        </p:spPr>
      </p:pic>
      <p:pic>
        <p:nvPicPr>
          <p:cNvPr id="19466" name="Picture 10" descr="карточка цветов разные цветы"/>
          <p:cNvPicPr>
            <a:picLocks noChangeAspect="1" noChangeArrowheads="1"/>
          </p:cNvPicPr>
          <p:nvPr/>
        </p:nvPicPr>
        <p:blipFill>
          <a:blip r:embed="rId2"/>
          <a:srcRect l="74063" t="4958" r="9999" b="71488"/>
          <a:stretch>
            <a:fillRect/>
          </a:stretch>
        </p:blipFill>
        <p:spPr bwMode="auto">
          <a:xfrm>
            <a:off x="7215206" y="2214554"/>
            <a:ext cx="17257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лунтик: 22 тыс изображений найдено в Яндекс.Картинках | Милые  рисунки, Шаблоны печати, Трафарет п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35767"/>
            <a:ext cx="5429288" cy="5755047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857752" y="0"/>
            <a:ext cx="4286248" cy="2857496"/>
          </a:xfrm>
          <a:prstGeom prst="cloudCallout">
            <a:avLst>
              <a:gd name="adj1" fmla="val -55173"/>
              <a:gd name="adj2" fmla="val 6171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Закрой глаза и мысленно представь себе, как были расположены карточки. И перечисли, как располагались цвета друг за другом. 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r="14286"/>
          <a:stretch>
            <a:fillRect/>
          </a:stretch>
        </p:blipFill>
        <p:spPr bwMode="auto">
          <a:xfrm>
            <a:off x="3143240" y="4728090"/>
            <a:ext cx="6000760" cy="2129910"/>
          </a:xfrm>
          <a:prstGeom prst="rect">
            <a:avLst/>
          </a:prstGeom>
          <a:noFill/>
        </p:spPr>
      </p:pic>
      <p:pic>
        <p:nvPicPr>
          <p:cNvPr id="1032" name="Picture 8" descr="Искусственная трава Для спорта Turf grass 40 в Екатеринбурге - Полмаркет"/>
          <p:cNvPicPr>
            <a:picLocks noChangeAspect="1" noChangeArrowheads="1"/>
          </p:cNvPicPr>
          <p:nvPr/>
        </p:nvPicPr>
        <p:blipFill>
          <a:blip r:embed="rId3"/>
          <a:srcRect l="18889"/>
          <a:stretch>
            <a:fillRect/>
          </a:stretch>
        </p:blipFill>
        <p:spPr bwMode="auto">
          <a:xfrm>
            <a:off x="0" y="4855236"/>
            <a:ext cx="5214942" cy="2002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264</Words>
  <Application>Microsoft Office PowerPoint</Application>
  <PresentationFormat>Экран (4:3)</PresentationFormat>
  <Paragraphs>50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25</cp:revision>
  <dcterms:created xsi:type="dcterms:W3CDTF">2021-11-18T08:44:48Z</dcterms:created>
  <dcterms:modified xsi:type="dcterms:W3CDTF">2024-12-04T08:34:48Z</dcterms:modified>
</cp:coreProperties>
</file>