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39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1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3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8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7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2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7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6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/>
            </a:gs>
            <a:gs pos="86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81A14-4BF6-4EC9-BC2E-A0F651E48828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6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2.xml"/><Relationship Id="rId9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03649" y="429208"/>
            <a:ext cx="95024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идактическая игра по ФЭМП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в страну математике»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1030" name="Picture 6" descr="Picture backgroun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89" y="2892972"/>
            <a:ext cx="2562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5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Продолжи  бусы, чтобы получился ритм</a:t>
            </a: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838200" y="2186940"/>
            <a:ext cx="4431982" cy="642938"/>
            <a:chOff x="428596" y="1500174"/>
            <a:chExt cx="4214842" cy="785818"/>
          </a:xfrm>
        </p:grpSpPr>
        <p:sp>
          <p:nvSpPr>
            <p:cNvPr id="6" name="Овал 5"/>
            <p:cNvSpPr/>
            <p:nvPr/>
          </p:nvSpPr>
          <p:spPr>
            <a:xfrm>
              <a:off x="428596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857620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714612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71604" y="1500174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214414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57422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500430" y="1714488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9"/>
          <p:cNvGrpSpPr>
            <a:grpSpLocks/>
          </p:cNvGrpSpPr>
          <p:nvPr/>
        </p:nvGrpSpPr>
        <p:grpSpPr bwMode="auto">
          <a:xfrm>
            <a:off x="7078980" y="2980373"/>
            <a:ext cx="4442460" cy="666750"/>
            <a:chOff x="4786314" y="3417094"/>
            <a:chExt cx="3224145" cy="666754"/>
          </a:xfrm>
        </p:grpSpPr>
        <p:sp>
          <p:nvSpPr>
            <p:cNvPr id="14" name="Овал 13"/>
            <p:cNvSpPr/>
            <p:nvPr/>
          </p:nvSpPr>
          <p:spPr>
            <a:xfrm>
              <a:off x="5082849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35226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387604" y="3595689"/>
              <a:ext cx="296535" cy="29765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786314" y="3595689"/>
              <a:ext cx="296535" cy="29765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358082" y="3429000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684139" y="3417094"/>
              <a:ext cx="652377" cy="65484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" name="Группа 28"/>
          <p:cNvGrpSpPr>
            <a:grpSpLocks/>
          </p:cNvGrpSpPr>
          <p:nvPr/>
        </p:nvGrpSpPr>
        <p:grpSpPr bwMode="auto">
          <a:xfrm>
            <a:off x="6813138" y="4281964"/>
            <a:ext cx="4944427" cy="642938"/>
            <a:chOff x="4572000" y="4500570"/>
            <a:chExt cx="3786214" cy="785818"/>
          </a:xfrm>
        </p:grpSpPr>
        <p:sp>
          <p:nvSpPr>
            <p:cNvPr id="21" name="Овал 20"/>
            <p:cNvSpPr/>
            <p:nvPr/>
          </p:nvSpPr>
          <p:spPr>
            <a:xfrm>
              <a:off x="7572396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072198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572000" y="4500570"/>
              <a:ext cx="785818" cy="78581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215206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858016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715008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5357818" y="4714884"/>
              <a:ext cx="357190" cy="35719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" name="Группа 38"/>
          <p:cNvGrpSpPr>
            <a:grpSpLocks/>
          </p:cNvGrpSpPr>
          <p:nvPr/>
        </p:nvGrpSpPr>
        <p:grpSpPr bwMode="auto">
          <a:xfrm>
            <a:off x="6918865" y="5425527"/>
            <a:ext cx="4838700" cy="642937"/>
            <a:chOff x="4714876" y="5286388"/>
            <a:chExt cx="3500462" cy="642942"/>
          </a:xfrm>
        </p:grpSpPr>
        <p:grpSp>
          <p:nvGrpSpPr>
            <p:cNvPr id="29" name="Группа 29"/>
            <p:cNvGrpSpPr>
              <a:grpSpLocks/>
            </p:cNvGrpSpPr>
            <p:nvPr/>
          </p:nvGrpSpPr>
          <p:grpSpPr bwMode="auto">
            <a:xfrm>
              <a:off x="5000628" y="5286388"/>
              <a:ext cx="3214710" cy="642942"/>
              <a:chOff x="428596" y="1500174"/>
              <a:chExt cx="4214842" cy="78581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428596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3857620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2714612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571604" y="1500174"/>
                <a:ext cx="785818" cy="78581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214414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357422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500430" y="1714488"/>
                <a:ext cx="357190" cy="35719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4714876" y="5500702"/>
              <a:ext cx="285752" cy="28575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9" name="Picture 6" descr="Picture backgroun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7" y="3307795"/>
            <a:ext cx="2562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4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аааа,это что так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0419 L -0.13516 -0.471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желтаял" descr="C:\Users\пользователь\Downloads\КАРТИНКИ ДЛЯ\2.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898" y="1856385"/>
            <a:ext cx="2131435" cy="2183769"/>
          </a:xfrm>
          <a:prstGeom prst="rect">
            <a:avLst/>
          </a:prstGeom>
          <a:noFill/>
        </p:spPr>
      </p:pic>
      <p:pic>
        <p:nvPicPr>
          <p:cNvPr id="1026" name="желтаяп" descr="C:\Users\пользователь\Downloads\КАРТИНКИ ДЛЯ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116" y="5103451"/>
            <a:ext cx="1803837" cy="1440160"/>
          </a:xfrm>
          <a:prstGeom prst="rect">
            <a:avLst/>
          </a:prstGeom>
          <a:noFill/>
        </p:spPr>
      </p:pic>
      <p:pic>
        <p:nvPicPr>
          <p:cNvPr id="1028" name="красная п" descr="C:\Users\пользователь\Downloads\КАРТИНКИ ДЛЯ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4251" y="5102728"/>
            <a:ext cx="1789675" cy="1571050"/>
          </a:xfrm>
          <a:prstGeom prst="rect">
            <a:avLst/>
          </a:prstGeom>
          <a:noFill/>
        </p:spPr>
      </p:pic>
      <p:pic>
        <p:nvPicPr>
          <p:cNvPr id="1029" name="сливовая п" descr="C:\Users\пользователь\Downloads\КАРТИНКИ ДЛЯ\4.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1355" y="5107677"/>
            <a:ext cx="2390288" cy="1480939"/>
          </a:xfrm>
          <a:prstGeom prst="rect">
            <a:avLst/>
          </a:prstGeom>
          <a:noFill/>
        </p:spPr>
      </p:pic>
      <p:pic>
        <p:nvPicPr>
          <p:cNvPr id="1032" name="оранж п" descr="C:\Users\пользователь\Downloads\КАРТИНКИ ДЛЯ\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1797" y="4922022"/>
            <a:ext cx="1824203" cy="1663548"/>
          </a:xfrm>
          <a:prstGeom prst="rect">
            <a:avLst/>
          </a:prstGeom>
          <a:noFill/>
        </p:spPr>
      </p:pic>
      <p:pic>
        <p:nvPicPr>
          <p:cNvPr id="1033" name="зеленая п" descr="C:\Users\пользователь\Downloads\КАРТИНКИ ДЛЯ\6.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339" y="4868411"/>
            <a:ext cx="2424669" cy="1720205"/>
          </a:xfrm>
          <a:prstGeom prst="rect">
            <a:avLst/>
          </a:prstGeom>
          <a:noFill/>
        </p:spPr>
      </p:pic>
      <p:pic>
        <p:nvPicPr>
          <p:cNvPr id="1035" name="синяя п" descr="C:\Users\пользователь\Downloads\КАРТИНКИ ДЛЯ\7.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9563" y="4820881"/>
            <a:ext cx="2016224" cy="1695461"/>
          </a:xfrm>
          <a:prstGeom prst="rect">
            <a:avLst/>
          </a:prstGeom>
          <a:noFill/>
        </p:spPr>
      </p:pic>
      <p:sp>
        <p:nvSpPr>
          <p:cNvPr id="11" name="Заголовок 3">
            <a:hlinkClick r:id="rId9" action="ppaction://hlinksldjump"/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 похожую по цвету варежку.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10677 -0.19259 -0.21336 -0.38495 -0.25503 -0.46203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:\игры\5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03" y="809328"/>
            <a:ext cx="7454900" cy="60486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371" y="548680"/>
            <a:ext cx="11425269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5363" name="1" descr="K:\игры\5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5651" y="469979"/>
            <a:ext cx="2112235" cy="22499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4" name="2" descr="K:\игры\5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4851" y="2564904"/>
            <a:ext cx="2125951" cy="22322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5" name="3" descr="K:\игры\5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36427" y="4509120"/>
            <a:ext cx="2101459" cy="21602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Заголовок 3">
            <a:hlinkClick r:id="rId6" action="ppaction://hlinksldjump"/>
          </p:cNvPr>
          <p:cNvSpPr txBox="1">
            <a:spLocks/>
          </p:cNvSpPr>
          <p:nvPr/>
        </p:nvSpPr>
        <p:spPr>
          <a:xfrm>
            <a:off x="0" y="0"/>
            <a:ext cx="10515600" cy="66278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 тень от предмета.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6574 C 0.01372 0.06829 0.0158 0.06967 0.00452 0.07083 C -0.01961 0.06991 -0.04114 0.06805 -0.06527 0.06713 C -0.07361 0.06319 -0.08368 0.06458 -0.0927 0.06342 C -0.10243 0.06088 -0.11198 0.05972 -0.12187 0.05833 C -0.1276 0.05463 -0.13368 0.05486 -0.13993 0.05324 C -0.15017 0.04768 -0.16718 0.04861 -0.17951 0.04699 C -0.19618 0.04004 -0.21493 0.03379 -0.23229 0.03194 C -0.23975 0.0287 -0.24409 0.02662 -0.25208 0.02569 C -0.25538 0.02454 -0.25833 0.02245 -0.26163 0.02176 C -0.26684 0.0206 -0.2776 0.01921 -0.2776 0.01944 C -0.28507 0.01666 -0.28854 0.01528 -0.29652 0.01435 C -0.30086 0.01273 -0.30538 0.0118 -0.30972 0.01041 C -0.31701 0.0037 -0.32413 0.00278 -0.33229 -0.00093 C -0.33975 -0.00417 -0.34635 -0.00787 -0.35399 -0.00972 C -0.36007 -0.01343 -0.36718 -0.01435 -0.37378 -0.01597 C -0.38159 -0.02014 -0.3901 -0.02246 -0.39843 -0.02477 C -0.40711 -0.03264 -0.40104 -0.02732 -0.40677 -0.03218 C -0.40868 -0.0338 -0.4125 -0.03727 -0.4125 -0.03704 C -0.41371 -0.04283 -0.41562 -0.04653 -0.41823 -0.05116 C -0.42048 -0.06759 -0.41701 -0.05 -0.42187 -0.05996 C -0.42743 -0.07107 -0.41701 -0.05926 -0.42673 -0.06875 C -0.42899 -0.07847 -0.42916 -0.09051 -0.43507 -0.09769 C -0.43732 -0.10046 -0.4401 -0.10185 -0.4427 -0.10394 C -0.44496 -0.11343 -0.44305 -0.10139 -0.43993 -0.11019 C -0.43941 -0.11181 -0.44062 -0.11366 -0.44079 -0.11528 C -0.44149 -0.11991 -0.44201 -0.12454 -0.4427 -0.12917 C -0.4434 -0.13357 -0.44479 -0.13727 -0.44548 -0.14167 C -0.44687 -0.15 -0.4467 -0.15857 -0.44843 -0.1669 C -0.44774 -0.17454 -0.44791 -0.1963 -0.43993 -0.19954 C -0.43541 -0.20834 -0.43802 -0.20556 -0.43333 -0.20972 C -0.43298 -0.21088 -0.43316 -0.21273 -0.43229 -0.21343 C -0.43159 -0.21412 -0.42309 -0.21806 -0.42187 -0.21852 C -0.41753 -0.22222 -0.41493 -0.23079 -0.4125 -0.23727 C -0.4118 -0.24121 -0.41111 -0.24607 -0.40972 -0.24977 C -0.4092 -0.25116 -0.40798 -0.25209 -0.40781 -0.25371 C -0.40746 -0.25648 -0.40781 -0.25949 -0.40781 -0.2625 " pathEditMode="relative" rAng="0" ptsTypes="ffffffffffffffffffffffffffffffffffffA">
                                      <p:cBhvr>
                                        <p:cTn id="1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вал" descr="K:\игры\4\1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5359" y="4437114"/>
            <a:ext cx="1369261" cy="1728191"/>
          </a:xfrm>
          <a:prstGeom prst="rect">
            <a:avLst/>
          </a:prstGeom>
          <a:noFill/>
        </p:spPr>
      </p:pic>
      <p:pic>
        <p:nvPicPr>
          <p:cNvPr id="16388" name="квадрат" descr="K:\игры\4\2.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5047465"/>
            <a:ext cx="1824203" cy="1498453"/>
          </a:xfrm>
          <a:prstGeom prst="rect">
            <a:avLst/>
          </a:prstGeom>
          <a:noFill/>
        </p:spPr>
      </p:pic>
      <p:pic>
        <p:nvPicPr>
          <p:cNvPr id="16390" name="треугольник" descr="K:\игры\4\3.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5680" y="4797152"/>
            <a:ext cx="2046637" cy="1584176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16392" name="круг" descr="K:\игры\4\4.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1" y="4365104"/>
            <a:ext cx="2778343" cy="1872208"/>
          </a:xfrm>
          <a:prstGeom prst="rect">
            <a:avLst/>
          </a:prstGeom>
          <a:noFill/>
        </p:spPr>
      </p:pic>
      <p:pic>
        <p:nvPicPr>
          <p:cNvPr id="16389" name="арбуз" descr="K:\игры\4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404" y="260648"/>
            <a:ext cx="3047609" cy="2556892"/>
          </a:xfrm>
          <a:prstGeom prst="rect">
            <a:avLst/>
          </a:prstGeom>
          <a:noFill/>
        </p:spPr>
      </p:pic>
      <p:sp>
        <p:nvSpPr>
          <p:cNvPr id="9" name="Заголовок 3">
            <a:hlinkClick r:id="rId7" action="ppaction://hlinksldjump"/>
          </p:cNvPr>
          <p:cNvSpPr txBox="1">
            <a:spLocks/>
          </p:cNvSpPr>
          <p:nvPr/>
        </p:nvSpPr>
        <p:spPr>
          <a:xfrm>
            <a:off x="2985796" y="9331"/>
            <a:ext cx="7628520" cy="66278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Подбери заплатку.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43698 -0.586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-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вал" descr="K:\игры\4\1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5359" y="4437114"/>
            <a:ext cx="1369261" cy="1728191"/>
          </a:xfrm>
          <a:prstGeom prst="rect">
            <a:avLst/>
          </a:prstGeom>
          <a:noFill/>
        </p:spPr>
      </p:pic>
      <p:pic>
        <p:nvPicPr>
          <p:cNvPr id="16388" name="квадрат" descr="K:\игры\4\2.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5047465"/>
            <a:ext cx="1824203" cy="1498453"/>
          </a:xfrm>
          <a:prstGeom prst="rect">
            <a:avLst/>
          </a:prstGeom>
          <a:noFill/>
        </p:spPr>
      </p:pic>
      <p:pic>
        <p:nvPicPr>
          <p:cNvPr id="16390" name="треугольник" descr="K:\игры\4\3.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5680" y="4797152"/>
            <a:ext cx="2046637" cy="1584176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16392" name="круг" descr="K:\игры\4\4.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1" y="4365104"/>
            <a:ext cx="2778343" cy="1872208"/>
          </a:xfrm>
          <a:prstGeom prst="rect">
            <a:avLst/>
          </a:prstGeom>
          <a:noFill/>
        </p:spPr>
      </p:pic>
      <p:pic>
        <p:nvPicPr>
          <p:cNvPr id="16387" name="груша" descr="K:\игры\4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5627" y="1484784"/>
            <a:ext cx="3531059" cy="3168352"/>
          </a:xfrm>
          <a:prstGeom prst="rect">
            <a:avLst/>
          </a:prstGeom>
          <a:noFill/>
        </p:spPr>
      </p:pic>
      <p:sp>
        <p:nvSpPr>
          <p:cNvPr id="9" name="Заголовок 3">
            <a:hlinkClick r:id="rId7" action="ppaction://hlinksldjump"/>
          </p:cNvPr>
          <p:cNvSpPr txBox="1">
            <a:spLocks/>
          </p:cNvSpPr>
          <p:nvPr/>
        </p:nvSpPr>
        <p:spPr>
          <a:xfrm>
            <a:off x="2985796" y="9331"/>
            <a:ext cx="7628520" cy="66278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Подбери заплатку.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53437 -0.2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вал" descr="K:\игры\4\1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5359" y="4437114"/>
            <a:ext cx="1369261" cy="1728191"/>
          </a:xfrm>
          <a:prstGeom prst="rect">
            <a:avLst/>
          </a:prstGeom>
          <a:noFill/>
        </p:spPr>
      </p:pic>
      <p:pic>
        <p:nvPicPr>
          <p:cNvPr id="16388" name="квадрат" descr="K:\игры\4\2.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5047465"/>
            <a:ext cx="1824203" cy="1498453"/>
          </a:xfrm>
          <a:prstGeom prst="rect">
            <a:avLst/>
          </a:prstGeom>
          <a:noFill/>
        </p:spPr>
      </p:pic>
      <p:pic>
        <p:nvPicPr>
          <p:cNvPr id="16390" name="треугольник" descr="K:\игры\4\3.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5680" y="4797152"/>
            <a:ext cx="2046637" cy="1584176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16392" name="круг" descr="K:\игры\4\4.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1" y="4365104"/>
            <a:ext cx="2778343" cy="1872208"/>
          </a:xfrm>
          <a:prstGeom prst="rect">
            <a:avLst/>
          </a:prstGeom>
          <a:noFill/>
        </p:spPr>
      </p:pic>
      <p:pic>
        <p:nvPicPr>
          <p:cNvPr id="16393" name="яблоко" descr="K:\игры\4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7968" y="1052737"/>
            <a:ext cx="3417325" cy="3128127"/>
          </a:xfrm>
          <a:prstGeom prst="rect">
            <a:avLst/>
          </a:prstGeom>
          <a:noFill/>
        </p:spPr>
      </p:pic>
      <p:sp>
        <p:nvSpPr>
          <p:cNvPr id="9" name="Заголовок 3">
            <a:hlinkClick r:id="rId7" action="ppaction://hlinksldjump"/>
          </p:cNvPr>
          <p:cNvSpPr txBox="1">
            <a:spLocks/>
          </p:cNvSpPr>
          <p:nvPr/>
        </p:nvSpPr>
        <p:spPr>
          <a:xfrm>
            <a:off x="2985796" y="9331"/>
            <a:ext cx="7628520" cy="66278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Подбери заплатку.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7257 -0.3044 " pathEditMode="relative" ptsTypes="AA">
                                      <p:cBhvr>
                                        <p:cTn id="2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вал" descr="K:\игры\4\1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5359" y="4437114"/>
            <a:ext cx="1369261" cy="1728191"/>
          </a:xfrm>
          <a:prstGeom prst="rect">
            <a:avLst/>
          </a:prstGeom>
          <a:noFill/>
        </p:spPr>
      </p:pic>
      <p:pic>
        <p:nvPicPr>
          <p:cNvPr id="16388" name="квадрат" descr="K:\игры\4\2.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5047465"/>
            <a:ext cx="1824203" cy="1498453"/>
          </a:xfrm>
          <a:prstGeom prst="rect">
            <a:avLst/>
          </a:prstGeom>
          <a:noFill/>
        </p:spPr>
      </p:pic>
      <p:pic>
        <p:nvPicPr>
          <p:cNvPr id="16390" name="треугольник" descr="K:\игры\4\3.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5680" y="4797152"/>
            <a:ext cx="2046637" cy="1584176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16391" name="слива" descr="K:\игры\4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2224" y="116632"/>
            <a:ext cx="3549923" cy="3356992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</p:pic>
      <p:pic>
        <p:nvPicPr>
          <p:cNvPr id="16392" name="круг" descr="K:\игры\4\4.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361" y="4365104"/>
            <a:ext cx="2778343" cy="1872208"/>
          </a:xfrm>
          <a:prstGeom prst="rect">
            <a:avLst/>
          </a:prstGeom>
          <a:noFill/>
        </p:spPr>
      </p:pic>
      <p:sp>
        <p:nvSpPr>
          <p:cNvPr id="9" name="Заголовок 3">
            <a:hlinkClick r:id="rId7" action="ppaction://hlinksldjump"/>
          </p:cNvPr>
          <p:cNvSpPr txBox="1">
            <a:spLocks/>
          </p:cNvSpPr>
          <p:nvPr/>
        </p:nvSpPr>
        <p:spPr>
          <a:xfrm>
            <a:off x="424738" y="116631"/>
            <a:ext cx="7628520" cy="66278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Подбери заплатку.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7 -0.01065 L 0.48316 -0.503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грибп" descr="K:\игры\половинки\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107" y="548680"/>
            <a:ext cx="1590120" cy="2736304"/>
          </a:xfrm>
          <a:prstGeom prst="rect">
            <a:avLst/>
          </a:prstGeom>
          <a:noFill/>
        </p:spPr>
      </p:pic>
      <p:pic>
        <p:nvPicPr>
          <p:cNvPr id="17415" name="грибл" descr="K:\игры\половинки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531" y="1556793"/>
            <a:ext cx="1632181" cy="3073363"/>
          </a:xfrm>
          <a:prstGeom prst="rect">
            <a:avLst/>
          </a:prstGeom>
          <a:noFill/>
        </p:spPr>
      </p:pic>
      <p:pic>
        <p:nvPicPr>
          <p:cNvPr id="17418" name="яблокоп" descr="K:\игры\половинки\5.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160" y="4049688"/>
            <a:ext cx="1872208" cy="2808312"/>
          </a:xfrm>
          <a:prstGeom prst="rect">
            <a:avLst/>
          </a:prstGeom>
          <a:noFill/>
        </p:spPr>
      </p:pic>
      <p:pic>
        <p:nvPicPr>
          <p:cNvPr id="16" name="бабп" descr="K:\игры\половинки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6320" y="1484784"/>
            <a:ext cx="2661781" cy="2952328"/>
          </a:xfrm>
          <a:prstGeom prst="rect">
            <a:avLst/>
          </a:prstGeom>
          <a:noFill/>
        </p:spPr>
      </p:pic>
      <p:sp>
        <p:nvSpPr>
          <p:cNvPr id="8" name="Заголовок 3">
            <a:hlinkClick r:id="rId6" action="ppaction://hlinksldjump"/>
          </p:cNvPr>
          <p:cNvSpPr txBox="1">
            <a:spLocks/>
          </p:cNvSpPr>
          <p:nvPr/>
        </p:nvSpPr>
        <p:spPr>
          <a:xfrm>
            <a:off x="317241" y="101013"/>
            <a:ext cx="5934269" cy="66278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Соедини правую с левой половинкой рисунка.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29357 0.1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74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грибп" descr="K:\игры\половинки\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171" y="476672"/>
            <a:ext cx="1440160" cy="2413034"/>
          </a:xfrm>
          <a:prstGeom prst="rect">
            <a:avLst/>
          </a:prstGeom>
          <a:noFill/>
        </p:spPr>
      </p:pic>
      <p:pic>
        <p:nvPicPr>
          <p:cNvPr id="17418" name="яблокоп" descr="K:\игры\половинки\5.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979" y="4221088"/>
            <a:ext cx="1872208" cy="2808312"/>
          </a:xfrm>
          <a:prstGeom prst="rect">
            <a:avLst/>
          </a:prstGeom>
          <a:noFill/>
        </p:spPr>
      </p:pic>
      <p:pic>
        <p:nvPicPr>
          <p:cNvPr id="10" name="бабл" descr="K:\игры\половинки\6.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1340768"/>
            <a:ext cx="2493427" cy="3096344"/>
          </a:xfrm>
          <a:prstGeom prst="rect">
            <a:avLst/>
          </a:prstGeom>
          <a:noFill/>
        </p:spPr>
      </p:pic>
      <p:pic>
        <p:nvPicPr>
          <p:cNvPr id="12" name="бабп" descr="K:\игры\половинки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162" y="1988840"/>
            <a:ext cx="2921468" cy="3240360"/>
          </a:xfrm>
          <a:prstGeom prst="rect">
            <a:avLst/>
          </a:prstGeom>
          <a:noFill/>
        </p:spPr>
      </p:pic>
      <p:sp>
        <p:nvSpPr>
          <p:cNvPr id="8" name="Заголовок 3">
            <a:hlinkClick r:id="rId6" action="ppaction://hlinksldjump"/>
          </p:cNvPr>
          <p:cNvSpPr txBox="1">
            <a:spLocks/>
          </p:cNvSpPr>
          <p:nvPr/>
        </p:nvSpPr>
        <p:spPr>
          <a:xfrm>
            <a:off x="102094" y="145281"/>
            <a:ext cx="5934269" cy="66278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Соедини правую с левой половинкой рисунка.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74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49444 -0.110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грибп" descr="K:\игры\половинки\3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548680"/>
            <a:ext cx="1440160" cy="2413034"/>
          </a:xfrm>
          <a:prstGeom prst="rect">
            <a:avLst/>
          </a:prstGeom>
          <a:noFill/>
        </p:spPr>
      </p:pic>
      <p:pic>
        <p:nvPicPr>
          <p:cNvPr id="17418" name="яблокоп" descr="K:\игры\половинки\5.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2437" y="4049688"/>
            <a:ext cx="1872208" cy="2808312"/>
          </a:xfrm>
          <a:prstGeom prst="rect">
            <a:avLst/>
          </a:prstGeom>
          <a:noFill/>
        </p:spPr>
      </p:pic>
      <p:pic>
        <p:nvPicPr>
          <p:cNvPr id="17419" name="яблокол" descr="K:\игры\половинки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03" y="1772816"/>
            <a:ext cx="2496277" cy="3081942"/>
          </a:xfrm>
          <a:prstGeom prst="rect">
            <a:avLst/>
          </a:prstGeom>
          <a:noFill/>
        </p:spPr>
      </p:pic>
      <p:pic>
        <p:nvPicPr>
          <p:cNvPr id="11" name="бабп" descr="K:\игры\половинки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139" y="1124745"/>
            <a:ext cx="3072341" cy="3407703"/>
          </a:xfrm>
          <a:prstGeom prst="rect">
            <a:avLst/>
          </a:prstGeom>
          <a:noFill/>
        </p:spPr>
      </p:pic>
      <p:sp>
        <p:nvSpPr>
          <p:cNvPr id="8" name="Заголовок 3">
            <a:hlinkClick r:id="rId6" action="ppaction://hlinksldjump"/>
          </p:cNvPr>
          <p:cNvSpPr txBox="1">
            <a:spLocks/>
          </p:cNvSpPr>
          <p:nvPr/>
        </p:nvSpPr>
        <p:spPr>
          <a:xfrm>
            <a:off x="6240016" y="93306"/>
            <a:ext cx="5934269" cy="66278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Соедини правую с левой половинкой рисунка.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74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5651 -0.274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3200400" y="1892300"/>
            <a:ext cx="5092699" cy="4914900"/>
            <a:chOff x="785786" y="1500174"/>
            <a:chExt cx="3929090" cy="4143405"/>
          </a:xfrm>
        </p:grpSpPr>
        <p:grpSp>
          <p:nvGrpSpPr>
            <p:cNvPr id="10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12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1500166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2973276" y="4451973"/>
                  <a:ext cx="1554372" cy="147735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500166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1500166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3000364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4500562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4500562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000364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4500562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2999769" y="1999268"/>
                <a:ext cx="643834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>
              <a:xfrm>
                <a:off x="4358281" y="1999268"/>
                <a:ext cx="856362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858479" y="1929288"/>
                <a:ext cx="714677" cy="7134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864729" y="3418309"/>
                <a:ext cx="643836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>
                <a:off x="2714314" y="3286125"/>
                <a:ext cx="858447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643471" y="4928713"/>
                <a:ext cx="714678" cy="71535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5702208" y="4823743"/>
                <a:ext cx="856364" cy="643429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1" name="Овал 10"/>
            <p:cNvSpPr/>
            <p:nvPr/>
          </p:nvSpPr>
          <p:spPr>
            <a:xfrm>
              <a:off x="2357422" y="3213909"/>
              <a:ext cx="714876" cy="71593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9" name="Равнобедренный треугольник 48"/>
          <p:cNvSpPr/>
          <p:nvPr/>
        </p:nvSpPr>
        <p:spPr>
          <a:xfrm>
            <a:off x="10174893" y="2528329"/>
            <a:ext cx="857250" cy="64293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282049" y="3757612"/>
            <a:ext cx="642938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0210612" y="4828741"/>
            <a:ext cx="714375" cy="714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" name="Picture 6" descr="Picture backgroun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5" y="3340229"/>
            <a:ext cx="2562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40221 0.277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2" grpId="1" animBg="1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лисята" descr="K:\игры\животные\5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627" y="0"/>
            <a:ext cx="2552700" cy="1924050"/>
          </a:xfrm>
          <a:prstGeom prst="rect">
            <a:avLst/>
          </a:prstGeom>
          <a:noFill/>
        </p:spPr>
      </p:pic>
      <p:pic>
        <p:nvPicPr>
          <p:cNvPr id="1041" name="жеребята" descr="K:\игры\животные\7.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075" y="-171400"/>
            <a:ext cx="3632200" cy="2533650"/>
          </a:xfrm>
          <a:prstGeom prst="rect">
            <a:avLst/>
          </a:prstGeom>
          <a:noFill/>
        </p:spPr>
      </p:pic>
      <p:pic>
        <p:nvPicPr>
          <p:cNvPr id="1039" name="волчата" descr="K:\игры\животные\6.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193" y="1772816"/>
            <a:ext cx="2552700" cy="1943100"/>
          </a:xfrm>
          <a:prstGeom prst="rect">
            <a:avLst/>
          </a:prstGeom>
          <a:noFill/>
        </p:spPr>
      </p:pic>
      <p:pic>
        <p:nvPicPr>
          <p:cNvPr id="1032" name="зайчата" descr="K:\игры\животные\3.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979" y="4725145"/>
            <a:ext cx="2501900" cy="1857375"/>
          </a:xfrm>
          <a:prstGeom prst="rect">
            <a:avLst/>
          </a:prstGeom>
          <a:noFill/>
        </p:spPr>
      </p:pic>
      <p:pic>
        <p:nvPicPr>
          <p:cNvPr id="1033" name="зайчиха" descr="K:\игры\животные\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339" y="476673"/>
            <a:ext cx="2489200" cy="1857375"/>
          </a:xfrm>
          <a:prstGeom prst="rect">
            <a:avLst/>
          </a:prstGeom>
          <a:noFill/>
        </p:spPr>
      </p:pic>
      <p:pic>
        <p:nvPicPr>
          <p:cNvPr id="1035" name="ежата" descr="K:\игры\животные\4.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349" y="1988840"/>
            <a:ext cx="2514600" cy="1924050"/>
          </a:xfrm>
          <a:prstGeom prst="rect">
            <a:avLst/>
          </a:prstGeom>
          <a:noFill/>
        </p:spPr>
      </p:pic>
      <p:pic>
        <p:nvPicPr>
          <p:cNvPr id="1036" name="еж" descr="K:\игры\животные\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8289" y="4653136"/>
            <a:ext cx="2501900" cy="1924050"/>
          </a:xfrm>
          <a:prstGeom prst="rect">
            <a:avLst/>
          </a:prstGeom>
          <a:noFill/>
        </p:spPr>
      </p:pic>
      <p:pic>
        <p:nvPicPr>
          <p:cNvPr id="1038" name="лиса" descr="K:\игры\животные\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36427" y="2636912"/>
            <a:ext cx="2400300" cy="1924050"/>
          </a:xfrm>
          <a:prstGeom prst="rect">
            <a:avLst/>
          </a:prstGeom>
          <a:noFill/>
        </p:spPr>
      </p:pic>
      <p:pic>
        <p:nvPicPr>
          <p:cNvPr id="1040" name="волк" descr="K:\игры\животные\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9350" y="3645024"/>
            <a:ext cx="2425700" cy="1943100"/>
          </a:xfrm>
          <a:prstGeom prst="rect">
            <a:avLst/>
          </a:prstGeom>
          <a:noFill/>
        </p:spPr>
      </p:pic>
      <p:pic>
        <p:nvPicPr>
          <p:cNvPr id="1042" name="лошадь" descr="K:\игры\животные\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63553" y="4077072"/>
            <a:ext cx="3441700" cy="2533650"/>
          </a:xfrm>
          <a:prstGeom prst="rect">
            <a:avLst/>
          </a:prstGeom>
          <a:noFill/>
        </p:spPr>
      </p:pic>
      <p:sp>
        <p:nvSpPr>
          <p:cNvPr id="14" name="Заголовок 3">
            <a:hlinkClick r:id="rId12" action="ppaction://hlinksldjump"/>
          </p:cNvPr>
          <p:cNvSpPr txBox="1">
            <a:spLocks/>
          </p:cNvSpPr>
          <p:nvPr/>
        </p:nvSpPr>
        <p:spPr>
          <a:xfrm>
            <a:off x="3773422" y="99697"/>
            <a:ext cx="4471527" cy="31135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 маме её детеныша.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67362E-19 L -0.37014 0.63009 " pathEditMode="relative" ptsTypes="AA">
                                      <p:cBhvr>
                                        <p:cTn id="12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56702 0.33611 " pathEditMode="relative" ptsTypes="AA">
                                      <p:cBhvr>
                                        <p:cTn id="2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5.55556E-6 L -0.63784 0.26251 " pathEditMode="relative" ptsTypes="AA">
                                      <p:cBhvr>
                                        <p:cTn id="3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8.88889E-6 L -0.48039 -0.64051 " pathEditMode="relative" ptsTypes="AA">
                                      <p:cBhvr>
                                        <p:cTn id="4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18519E-6 L 0.71667 0.39908 " pathEditMode="relative" ptsTypes="AA">
                                      <p:cBhvr>
                                        <p:cTn id="5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4071486" y="43079"/>
            <a:ext cx="7541394" cy="3642360"/>
          </a:xfrm>
          <a:prstGeom prst="cloudCallout">
            <a:avLst>
              <a:gd name="adj1" fmla="val -391512"/>
              <a:gd name="adj2" fmla="val 2884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До новых встреч!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6" name="Picture 6" descr="Picture backgroun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2" y="3052377"/>
            <a:ext cx="2562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S90408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69706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2" y="2137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5" name="Группа 42"/>
          <p:cNvGrpSpPr>
            <a:grpSpLocks/>
          </p:cNvGrpSpPr>
          <p:nvPr/>
        </p:nvGrpSpPr>
        <p:grpSpPr bwMode="auto">
          <a:xfrm>
            <a:off x="3497580" y="1736302"/>
            <a:ext cx="5196840" cy="4864735"/>
            <a:chOff x="785786" y="1500174"/>
            <a:chExt cx="3929090" cy="4143405"/>
          </a:xfrm>
        </p:grpSpPr>
        <p:grpSp>
          <p:nvGrpSpPr>
            <p:cNvPr id="6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8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1500166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2972360" y="4525731"/>
                  <a:ext cx="1556205" cy="140360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1500166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1500166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3000364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4500562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4500562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000364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4500562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>
              <a:xfrm>
                <a:off x="3000936" y="1999341"/>
                <a:ext cx="642085" cy="6433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4357686" y="2000240"/>
                <a:ext cx="857256" cy="642942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857312" y="1929252"/>
                <a:ext cx="714095" cy="71348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865314" y="3419116"/>
                <a:ext cx="644085" cy="6433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2714898" y="3286124"/>
                <a:ext cx="856113" cy="643391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642889" y="4928749"/>
                <a:ext cx="714094" cy="71527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5701292" y="4822716"/>
                <a:ext cx="858114" cy="643391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7" name="Овал 6"/>
            <p:cNvSpPr/>
            <p:nvPr/>
          </p:nvSpPr>
          <p:spPr>
            <a:xfrm>
              <a:off x="2357422" y="3214866"/>
              <a:ext cx="714222" cy="714020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>
            <a:off x="10061258" y="2200098"/>
            <a:ext cx="857250" cy="64293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0067925" y="3085445"/>
            <a:ext cx="857250" cy="642938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156032" y="4198245"/>
            <a:ext cx="642937" cy="6429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184555" y="5104689"/>
            <a:ext cx="642937" cy="642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130790" y="5952405"/>
            <a:ext cx="714375" cy="714375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" name="Picture 6" descr="Picture backgrou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8" y="3174307"/>
            <a:ext cx="2562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6654 0.185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29" grpId="2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39" name="Группа 71"/>
          <p:cNvGrpSpPr>
            <a:grpSpLocks/>
          </p:cNvGrpSpPr>
          <p:nvPr/>
        </p:nvGrpSpPr>
        <p:grpSpPr bwMode="auto">
          <a:xfrm>
            <a:off x="4477703" y="2013585"/>
            <a:ext cx="3786187" cy="3714750"/>
            <a:chOff x="1643042" y="1571612"/>
            <a:chExt cx="3929090" cy="4143405"/>
          </a:xfrm>
        </p:grpSpPr>
        <p:grpSp>
          <p:nvGrpSpPr>
            <p:cNvPr id="40" name="Группа 13"/>
            <p:cNvGrpSpPr>
              <a:grpSpLocks/>
            </p:cNvGrpSpPr>
            <p:nvPr/>
          </p:nvGrpSpPr>
          <p:grpSpPr bwMode="auto">
            <a:xfrm>
              <a:off x="1643042" y="1571612"/>
              <a:ext cx="3929090" cy="4143405"/>
              <a:chOff x="1500166" y="1643050"/>
              <a:chExt cx="4500594" cy="4286281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1500166" y="164305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2973945" y="4524384"/>
                <a:ext cx="1553036" cy="140494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1500166" y="4500571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1500166" y="307181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00562" y="307181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00562" y="164305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3000364" y="1643050"/>
                <a:ext cx="1500199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4500562" y="4500571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" name="Группа 31"/>
            <p:cNvGrpSpPr>
              <a:grpSpLocks/>
            </p:cNvGrpSpPr>
            <p:nvPr/>
          </p:nvGrpSpPr>
          <p:grpSpPr bwMode="auto">
            <a:xfrm>
              <a:off x="1857356" y="1857364"/>
              <a:ext cx="857256" cy="785818"/>
              <a:chOff x="2000232" y="1928802"/>
              <a:chExt cx="857256" cy="785818"/>
            </a:xfrm>
          </p:grpSpPr>
          <p:sp>
            <p:nvSpPr>
              <p:cNvPr id="63" name="Блок-схема: процесс 62"/>
              <p:cNvSpPr/>
              <p:nvPr/>
            </p:nvSpPr>
            <p:spPr>
              <a:xfrm>
                <a:off x="2000083" y="1928131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Блок-схема: процесс 63"/>
              <p:cNvSpPr/>
              <p:nvPr/>
            </p:nvSpPr>
            <p:spPr>
              <a:xfrm>
                <a:off x="2428411" y="1928131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2" name="Группа 32"/>
            <p:cNvGrpSpPr>
              <a:grpSpLocks/>
            </p:cNvGrpSpPr>
            <p:nvPr/>
          </p:nvGrpSpPr>
          <p:grpSpPr bwMode="auto">
            <a:xfrm rot="5400000">
              <a:off x="3107521" y="1893083"/>
              <a:ext cx="857256" cy="785818"/>
              <a:chOff x="2000232" y="1928802"/>
              <a:chExt cx="857256" cy="785818"/>
            </a:xfrm>
          </p:grpSpPr>
          <p:sp>
            <p:nvSpPr>
              <p:cNvPr id="61" name="Блок-схема: процесс 60"/>
              <p:cNvSpPr/>
              <p:nvPr/>
            </p:nvSpPr>
            <p:spPr>
              <a:xfrm>
                <a:off x="1999562" y="1928202"/>
                <a:ext cx="430276" cy="7858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Блок-схема: процесс 61"/>
              <p:cNvSpPr/>
              <p:nvPr/>
            </p:nvSpPr>
            <p:spPr>
              <a:xfrm>
                <a:off x="2429838" y="1928203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3" name="Группа 35"/>
            <p:cNvGrpSpPr>
              <a:grpSpLocks/>
            </p:cNvGrpSpPr>
            <p:nvPr/>
          </p:nvGrpSpPr>
          <p:grpSpPr bwMode="auto">
            <a:xfrm rot="10800000">
              <a:off x="4500562" y="1857364"/>
              <a:ext cx="857256" cy="785818"/>
              <a:chOff x="2000232" y="1928802"/>
              <a:chExt cx="857256" cy="785818"/>
            </a:xfrm>
          </p:grpSpPr>
          <p:sp>
            <p:nvSpPr>
              <p:cNvPr id="59" name="Блок-схема: процесс 58"/>
              <p:cNvSpPr/>
              <p:nvPr/>
            </p:nvSpPr>
            <p:spPr>
              <a:xfrm>
                <a:off x="2000083" y="1929107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Блок-схема: процесс 59"/>
              <p:cNvSpPr/>
              <p:nvPr/>
            </p:nvSpPr>
            <p:spPr>
              <a:xfrm>
                <a:off x="2428411" y="1929107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4" name="Группа 41"/>
            <p:cNvGrpSpPr>
              <a:grpSpLocks/>
            </p:cNvGrpSpPr>
            <p:nvPr/>
          </p:nvGrpSpPr>
          <p:grpSpPr bwMode="auto">
            <a:xfrm rot="5400000">
              <a:off x="4536281" y="4607727"/>
              <a:ext cx="857256" cy="785818"/>
              <a:chOff x="2000232" y="1928802"/>
              <a:chExt cx="857256" cy="785818"/>
            </a:xfrm>
          </p:grpSpPr>
          <p:sp>
            <p:nvSpPr>
              <p:cNvPr id="57" name="Блок-схема: процесс 56"/>
              <p:cNvSpPr/>
              <p:nvPr/>
            </p:nvSpPr>
            <p:spPr>
              <a:xfrm>
                <a:off x="1999379" y="1928653"/>
                <a:ext cx="430277" cy="785818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Блок-схема: процесс 57"/>
              <p:cNvSpPr/>
              <p:nvPr/>
            </p:nvSpPr>
            <p:spPr>
              <a:xfrm>
                <a:off x="2429656" y="1928653"/>
                <a:ext cx="428506" cy="785818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5" name="Группа 46"/>
            <p:cNvGrpSpPr>
              <a:grpSpLocks/>
            </p:cNvGrpSpPr>
            <p:nvPr/>
          </p:nvGrpSpPr>
          <p:grpSpPr bwMode="auto">
            <a:xfrm rot="10800000">
              <a:off x="3143240" y="3214686"/>
              <a:ext cx="857256" cy="785818"/>
              <a:chOff x="2000232" y="1928802"/>
              <a:chExt cx="857256" cy="785818"/>
            </a:xfrm>
          </p:grpSpPr>
          <p:sp>
            <p:nvSpPr>
              <p:cNvPr id="55" name="Блок-схема: процесс 54"/>
              <p:cNvSpPr/>
              <p:nvPr/>
            </p:nvSpPr>
            <p:spPr>
              <a:xfrm>
                <a:off x="2005174" y="1928312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Блок-схема: процесс 55"/>
              <p:cNvSpPr/>
              <p:nvPr/>
            </p:nvSpPr>
            <p:spPr>
              <a:xfrm>
                <a:off x="2433502" y="1928312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6" name="Группа 49"/>
            <p:cNvGrpSpPr>
              <a:grpSpLocks/>
            </p:cNvGrpSpPr>
            <p:nvPr/>
          </p:nvGrpSpPr>
          <p:grpSpPr bwMode="auto">
            <a:xfrm rot="5400000">
              <a:off x="1893075" y="3178967"/>
              <a:ext cx="857256" cy="785818"/>
              <a:chOff x="2000232" y="1928802"/>
              <a:chExt cx="857256" cy="785818"/>
            </a:xfrm>
          </p:grpSpPr>
          <p:sp>
            <p:nvSpPr>
              <p:cNvPr id="53" name="Блок-схема: процесс 52"/>
              <p:cNvSpPr/>
              <p:nvPr/>
            </p:nvSpPr>
            <p:spPr>
              <a:xfrm>
                <a:off x="2000966" y="1929551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Блок-схема: процесс 53"/>
              <p:cNvSpPr/>
              <p:nvPr/>
            </p:nvSpPr>
            <p:spPr>
              <a:xfrm>
                <a:off x="2429472" y="1929551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7" name="Группа 52"/>
            <p:cNvGrpSpPr>
              <a:grpSpLocks/>
            </p:cNvGrpSpPr>
            <p:nvPr/>
          </p:nvGrpSpPr>
          <p:grpSpPr bwMode="auto">
            <a:xfrm>
              <a:off x="4500562" y="3286124"/>
              <a:ext cx="857256" cy="785818"/>
              <a:chOff x="2000232" y="1928802"/>
              <a:chExt cx="857256" cy="785818"/>
            </a:xfrm>
          </p:grpSpPr>
          <p:sp>
            <p:nvSpPr>
              <p:cNvPr id="51" name="Блок-схема: процесс 50"/>
              <p:cNvSpPr/>
              <p:nvPr/>
            </p:nvSpPr>
            <p:spPr>
              <a:xfrm>
                <a:off x="2000980" y="1928313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Блок-схема: процесс 51"/>
              <p:cNvSpPr/>
              <p:nvPr/>
            </p:nvSpPr>
            <p:spPr>
              <a:xfrm>
                <a:off x="2429309" y="1928313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8" name="Группа 55"/>
            <p:cNvGrpSpPr>
              <a:grpSpLocks/>
            </p:cNvGrpSpPr>
            <p:nvPr/>
          </p:nvGrpSpPr>
          <p:grpSpPr bwMode="auto">
            <a:xfrm>
              <a:off x="3143240" y="4643446"/>
              <a:ext cx="857256" cy="785818"/>
              <a:chOff x="2000232" y="1928802"/>
              <a:chExt cx="857256" cy="785818"/>
            </a:xfrm>
          </p:grpSpPr>
          <p:sp>
            <p:nvSpPr>
              <p:cNvPr id="49" name="Блок-схема: процесс 48"/>
              <p:cNvSpPr/>
              <p:nvPr/>
            </p:nvSpPr>
            <p:spPr>
              <a:xfrm>
                <a:off x="2000831" y="1929109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Блок-схема: процесс 49"/>
              <p:cNvSpPr/>
              <p:nvPr/>
            </p:nvSpPr>
            <p:spPr>
              <a:xfrm>
                <a:off x="2429159" y="1929109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74" name="Прямоугольник 73"/>
          <p:cNvSpPr/>
          <p:nvPr/>
        </p:nvSpPr>
        <p:spPr bwMode="auto">
          <a:xfrm>
            <a:off x="5739766" y="3256916"/>
            <a:ext cx="1262062" cy="1238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Блок-схема: процесс 74"/>
          <p:cNvSpPr/>
          <p:nvPr/>
        </p:nvSpPr>
        <p:spPr bwMode="auto">
          <a:xfrm rot="10800000">
            <a:off x="5889625" y="3547110"/>
            <a:ext cx="412750" cy="70485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Блок-схема: процесс 76"/>
          <p:cNvSpPr/>
          <p:nvPr/>
        </p:nvSpPr>
        <p:spPr bwMode="auto">
          <a:xfrm rot="10800000">
            <a:off x="6316977" y="3544571"/>
            <a:ext cx="412750" cy="7048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8" name="Группа 58"/>
          <p:cNvGrpSpPr>
            <a:grpSpLocks/>
          </p:cNvGrpSpPr>
          <p:nvPr/>
        </p:nvGrpSpPr>
        <p:grpSpPr bwMode="auto">
          <a:xfrm>
            <a:off x="9989820" y="2078355"/>
            <a:ext cx="857250" cy="785812"/>
            <a:chOff x="2000232" y="1928802"/>
            <a:chExt cx="857256" cy="785818"/>
          </a:xfrm>
        </p:grpSpPr>
        <p:sp>
          <p:nvSpPr>
            <p:cNvPr id="79" name="Блок-схема: процесс 78"/>
            <p:cNvSpPr/>
            <p:nvPr/>
          </p:nvSpPr>
          <p:spPr>
            <a:xfrm>
              <a:off x="2000232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Блок-схема: процесс 79"/>
            <p:cNvSpPr/>
            <p:nvPr/>
          </p:nvSpPr>
          <p:spPr>
            <a:xfrm>
              <a:off x="2428860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1" name="Группа 64"/>
          <p:cNvGrpSpPr>
            <a:grpSpLocks/>
          </p:cNvGrpSpPr>
          <p:nvPr/>
        </p:nvGrpSpPr>
        <p:grpSpPr bwMode="auto">
          <a:xfrm rot="5400000">
            <a:off x="9989819" y="3187542"/>
            <a:ext cx="857250" cy="785813"/>
            <a:chOff x="2000232" y="1928802"/>
            <a:chExt cx="857256" cy="785818"/>
          </a:xfrm>
        </p:grpSpPr>
        <p:sp>
          <p:nvSpPr>
            <p:cNvPr id="82" name="Блок-схема: процесс 81"/>
            <p:cNvSpPr/>
            <p:nvPr/>
          </p:nvSpPr>
          <p:spPr>
            <a:xfrm>
              <a:off x="2000233" y="1928803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Блок-схема: процесс 82"/>
            <p:cNvSpPr/>
            <p:nvPr/>
          </p:nvSpPr>
          <p:spPr>
            <a:xfrm>
              <a:off x="2428861" y="1928803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4" name="Группа 61"/>
          <p:cNvGrpSpPr>
            <a:grpSpLocks/>
          </p:cNvGrpSpPr>
          <p:nvPr/>
        </p:nvGrpSpPr>
        <p:grpSpPr bwMode="auto">
          <a:xfrm rot="10800000">
            <a:off x="9954100" y="4251960"/>
            <a:ext cx="857250" cy="785812"/>
            <a:chOff x="2000232" y="1928802"/>
            <a:chExt cx="857256" cy="785818"/>
          </a:xfrm>
        </p:grpSpPr>
        <p:sp>
          <p:nvSpPr>
            <p:cNvPr id="85" name="Блок-схема: процесс 84"/>
            <p:cNvSpPr/>
            <p:nvPr/>
          </p:nvSpPr>
          <p:spPr>
            <a:xfrm>
              <a:off x="2000232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Блок-схема: процесс 85"/>
            <p:cNvSpPr/>
            <p:nvPr/>
          </p:nvSpPr>
          <p:spPr>
            <a:xfrm>
              <a:off x="2428860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7" name="Группа 67"/>
          <p:cNvGrpSpPr>
            <a:grpSpLocks/>
          </p:cNvGrpSpPr>
          <p:nvPr/>
        </p:nvGrpSpPr>
        <p:grpSpPr bwMode="auto">
          <a:xfrm rot="-5400000">
            <a:off x="9996486" y="5335429"/>
            <a:ext cx="857250" cy="785812"/>
            <a:chOff x="2000232" y="1928802"/>
            <a:chExt cx="857256" cy="785818"/>
          </a:xfrm>
        </p:grpSpPr>
        <p:sp>
          <p:nvSpPr>
            <p:cNvPr id="88" name="Блок-схема: процесс 87"/>
            <p:cNvSpPr/>
            <p:nvPr/>
          </p:nvSpPr>
          <p:spPr>
            <a:xfrm>
              <a:off x="2000231" y="1928801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Блок-схема: процесс 88"/>
            <p:cNvSpPr/>
            <p:nvPr/>
          </p:nvSpPr>
          <p:spPr>
            <a:xfrm>
              <a:off x="2428859" y="1928801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3" name="Picture 6" descr="Picture backgroun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3" y="3151824"/>
            <a:ext cx="2562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43346 0.064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6361" y="1523999"/>
            <a:ext cx="4376933" cy="44434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2"/>
            <a:endCxn id="5" idx="0"/>
          </p:cNvCxnSpPr>
          <p:nvPr/>
        </p:nvCxnSpPr>
        <p:spPr>
          <a:xfrm flipV="1">
            <a:off x="2874828" y="1523999"/>
            <a:ext cx="0" cy="444342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86360" y="3882872"/>
            <a:ext cx="4376933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квадратов ты видишь?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58398" y="1240140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46742" y="3112116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12670" y="1697506"/>
            <a:ext cx="1214446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30221" y="4075056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pic>
        <p:nvPicPr>
          <p:cNvPr id="11" name="Picture 6" descr="Picture backgroun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22" y="3331511"/>
            <a:ext cx="2562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" y="2606040"/>
            <a:ext cx="778764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50520" y="2606040"/>
            <a:ext cx="7787640" cy="35814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hlinkClick r:id="rId2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треугольников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видишь?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3571" y="112329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81802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52033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76309" y="1356360"/>
            <a:ext cx="8604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Picture 6" descr="Picture backgroun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22" y="3331511"/>
            <a:ext cx="2562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0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Посели числа в домики. Только соблюдай условия.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" y="78581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2420" y="78581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6320" y="90773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0822" y="3665220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 rot="10800000">
            <a:off x="3139440" y="5501640"/>
            <a:ext cx="6446520" cy="1676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23186" y="4604325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0, 1, 2, 3, 4, 5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9083167">
            <a:off x="3855719" y="4754661"/>
            <a:ext cx="533400" cy="57084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7826" y="423219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7032" y="49554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3209597">
            <a:off x="821037" y="3422867"/>
            <a:ext cx="1440051" cy="1128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овина рамки 14"/>
          <p:cNvSpPr/>
          <p:nvPr/>
        </p:nvSpPr>
        <p:spPr>
          <a:xfrm rot="19083167">
            <a:off x="1873817" y="3109561"/>
            <a:ext cx="373015" cy="3943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6597" y="2845066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4465" y="20616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522" y="20997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1828800" y="2541221"/>
            <a:ext cx="2682770" cy="1701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овина рамки 19"/>
          <p:cNvSpPr/>
          <p:nvPr/>
        </p:nvSpPr>
        <p:spPr>
          <a:xfrm rot="18972845">
            <a:off x="3055128" y="1980364"/>
            <a:ext cx="304196" cy="3245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4745" y="160842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89588" y="2025214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6046904" y="2708991"/>
            <a:ext cx="2959935" cy="1360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овина рамки 23"/>
          <p:cNvSpPr/>
          <p:nvPr/>
        </p:nvSpPr>
        <p:spPr>
          <a:xfrm rot="18972845">
            <a:off x="7671418" y="2176786"/>
            <a:ext cx="304196" cy="3245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38207" y="1771739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547860" y="20700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78340" y="21744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9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7" grpId="0"/>
      <p:bldP spid="22" grpId="0"/>
      <p:bldP spid="21" grpId="0"/>
      <p:bldP spid="21" grpId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123" y="1017227"/>
            <a:ext cx="3135969" cy="2868295"/>
          </a:xfrm>
        </p:spPr>
      </p:pic>
      <p:sp>
        <p:nvSpPr>
          <p:cNvPr id="5" name="Заголовок 4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1996440" y="182245"/>
            <a:ext cx="8778240" cy="7778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Залатай коврик!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5436" y="697243"/>
            <a:ext cx="2179320" cy="2241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412150">
            <a:off x="4474370" y="1419465"/>
            <a:ext cx="2267023" cy="2107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36682">
            <a:off x="1403994" y="4302628"/>
            <a:ext cx="2219454" cy="2303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544">
            <a:off x="6640522" y="4056472"/>
            <a:ext cx="2272434" cy="2295861"/>
          </a:xfrm>
          <a:prstGeom prst="rect">
            <a:avLst/>
          </a:prstGeom>
        </p:spPr>
      </p:pic>
      <p:pic>
        <p:nvPicPr>
          <p:cNvPr id="11" name="Picture 6" descr="Picture backgroun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665" y="4419299"/>
            <a:ext cx="1726182" cy="22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0139 L -0.69752 0.0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3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hlinkClick r:id="rId2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1996440" y="182245"/>
            <a:ext cx="8778240" cy="7778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Вставь пропущенные числа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084320"/>
            <a:ext cx="1874520" cy="24384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0"/>
            <a:endCxn id="5" idx="2"/>
          </p:cNvCxnSpPr>
          <p:nvPr/>
        </p:nvCxnSpPr>
        <p:spPr>
          <a:xfrm>
            <a:off x="1242060" y="4084320"/>
            <a:ext cx="0" cy="24384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4800" y="495300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4800" y="580644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>
            <a:off x="259079" y="2620238"/>
            <a:ext cx="19659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4198" y="31260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1599" y="48970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3879" y="39947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8215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84519" y="56482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298" y="486563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70437" y="39807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20440" y="2453640"/>
            <a:ext cx="2316480" cy="40928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endCxn id="22" idx="2"/>
          </p:cNvCxnSpPr>
          <p:nvPr/>
        </p:nvCxnSpPr>
        <p:spPr>
          <a:xfrm>
            <a:off x="4671060" y="2465725"/>
            <a:ext cx="7620" cy="408077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20440" y="3307080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20440" y="4079855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12820" y="4865638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12820" y="5655886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3520440" y="974050"/>
            <a:ext cx="23088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03198" y="13518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55499" y="24014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06119" y="322287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7678" y="4029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84815" y="47596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32639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8921" y="562692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90877" y="48338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28467" y="39947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78103" y="314147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84386" y="24097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4" name="Picture 6" descr="Picture backgroun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67" y="3052377"/>
            <a:ext cx="2562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8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7" grpId="0"/>
      <p:bldP spid="39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151</Words>
  <Application>Microsoft Office PowerPoint</Application>
  <PresentationFormat>Произвольный</PresentationFormat>
  <Paragraphs>66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Найди недостающую фигуру</vt:lpstr>
      <vt:lpstr>Найди недостающую фигуру</vt:lpstr>
      <vt:lpstr>Найди недостающую фигуру</vt:lpstr>
      <vt:lpstr>Презентация PowerPoint</vt:lpstr>
      <vt:lpstr>Презентация PowerPoint</vt:lpstr>
      <vt:lpstr>Презентация PowerPoint</vt:lpstr>
      <vt:lpstr>Залатай коврик! </vt:lpstr>
      <vt:lpstr>Вставь пропущенные числа</vt:lpstr>
      <vt:lpstr>Продолжи  бусы, чтобы получился ритм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с феей Динь-Динь</dc:title>
  <dc:creator>Светлана Лукьянова</dc:creator>
  <cp:lastModifiedBy>Елена Дубинина</cp:lastModifiedBy>
  <cp:revision>29</cp:revision>
  <dcterms:created xsi:type="dcterms:W3CDTF">2015-09-02T12:21:49Z</dcterms:created>
  <dcterms:modified xsi:type="dcterms:W3CDTF">2024-12-04T12:24:30Z</dcterms:modified>
</cp:coreProperties>
</file>